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57" r:id="rId2"/>
    <p:sldId id="269" r:id="rId3"/>
    <p:sldId id="259" r:id="rId4"/>
    <p:sldId id="265" r:id="rId5"/>
    <p:sldId id="267" r:id="rId6"/>
    <p:sldId id="268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Poppins Light" panose="00000400000000000000" pitchFamily="2" charset="0"/>
      <p:regular r:id="rId15"/>
      <p:italic r:id="rId16"/>
    </p:embeddedFont>
    <p:embeddedFont>
      <p:font typeface="Poppins SemiBold" panose="00000700000000000000" pitchFamily="2" charset="0"/>
      <p:bold r:id="rId17"/>
      <p:boldItalic r:id="rId18"/>
    </p:embeddedFont>
    <p:embeddedFont>
      <p:font typeface="Verdana Pro" panose="020B060403050404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600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6" orient="horz" pos="3048" userDrawn="1">
          <p15:clr>
            <a:srgbClr val="A4A3A4"/>
          </p15:clr>
        </p15:guide>
        <p15:guide id="7" pos="33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5D78"/>
    <a:srgbClr val="297494"/>
    <a:srgbClr val="57B7B9"/>
    <a:srgbClr val="3E9092"/>
    <a:srgbClr val="429B9D"/>
    <a:srgbClr val="3C8C8E"/>
    <a:srgbClr val="CEE7E8"/>
    <a:srgbClr val="FFFFFF"/>
    <a:srgbClr val="122D0D"/>
    <a:srgbClr val="163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6892E-532A-4CC4-BA06-AFB1D8C0D614}" v="6913" dt="2022-12-22T12:26:45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7" autoAdjust="0"/>
    <p:restoredTop sz="94660"/>
  </p:normalViewPr>
  <p:slideViewPr>
    <p:cSldViewPr snapToGrid="0">
      <p:cViewPr>
        <p:scale>
          <a:sx n="50" d="100"/>
          <a:sy n="50" d="100"/>
        </p:scale>
        <p:origin x="1506" y="1164"/>
      </p:cViewPr>
      <p:guideLst>
        <p:guide orient="horz" pos="3600"/>
        <p:guide pos="2880"/>
        <p:guide orient="horz" pos="3048"/>
        <p:guide pos="338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C1C1D-A6CE-44C1-AF3B-1A2092D49018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624A1-5B32-4512-B729-685B3A20E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09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547E6-B466-D21A-B60E-B7F71E18F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6352F-F337-46FD-BC5B-0EBABBA2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B9518-D15D-475A-CC63-3F0EE977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9411-F10C-499E-870D-CC6C792CA79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2D916-23D7-4B6F-C81F-59B331FE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80A42-93F9-62CD-31D0-BA683923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2B1A-211C-4D96-827D-865F6B1CA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3CACE-D13A-492C-2AC0-C3E417BC0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1E34A-CCD5-B396-DDE5-0766278CB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741AF-EF1E-7AFF-CC4D-DBDAE2637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9411-F10C-499E-870D-CC6C792CA79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BDFC1-3CE5-A093-62A8-B98DB660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99217-C50B-B8F8-B852-117F7E0F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2B1A-211C-4D96-827D-865F6B1CA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7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9A9AA5-D77B-4579-598D-498DE44FB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EEB960-8665-11F7-26E6-A9725EB6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1C532-19FB-AC08-13E8-60B8F1F5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9411-F10C-499E-870D-CC6C792CA79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810CB-CA14-64A4-02B4-BA9073B1D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AF1C7-4118-7B6B-E875-41FCE3B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2B1A-211C-4D96-827D-865F6B1CA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3E61B-6324-8647-DAF7-53B5E0744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97611-0777-0EEA-0EC3-4706AA0F6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FEEF-8632-8EC1-D77C-374D6A7B2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9411-F10C-499E-870D-CC6C792CA79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B435C-DE37-684F-E936-AF4DAA81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F5512-BF3C-6D11-F0BA-2B149CC2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2B1A-211C-4D96-827D-865F6B1CA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6BE78-4201-8EC4-EF29-20780F8D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6490F-F126-7991-763A-B18B83DC2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F350A-1DE2-7B6E-FDCE-44524FA1B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9411-F10C-499E-870D-CC6C792CA79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29C5A-7EE1-4512-EB7D-FE9C522A9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45010-B2D4-17BB-3613-16F1EA88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2B1A-211C-4D96-827D-865F6B1CA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3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2EF56-6393-1531-5D93-7A8537E84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77A3A-CD66-FE1B-B23F-B2358E9C6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919224-E120-0873-3376-E2D9BDF2A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8C102-3E7E-FE42-6770-F4753FD45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9411-F10C-499E-870D-CC6C792CA79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9BE1F-AAA6-007C-553F-1A8B2636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A8E5D-D65D-CE39-DBA2-1D10D71D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2B1A-211C-4D96-827D-865F6B1CA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6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78C9-6BDF-907C-D418-5186B50B4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9067B-E203-DA92-E422-A4520B5E2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20BC2-67D7-08F8-9842-A949B4CA9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4B2E89-2CD1-B842-97C3-76EA335536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A70D8-78C1-3AA9-A329-9AB4E64B4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F8C2D3-243B-AFD5-3F16-6A652B216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9411-F10C-499E-870D-CC6C792CA79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03A21C-14F7-66A4-C67A-E7A3D5F1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9A629-98B2-BB87-A286-D5467808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2B1A-211C-4D96-827D-865F6B1CA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8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FF333-1E29-1655-49DB-56796264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0C1DC-5ED2-F904-AD8D-BF5CF9C3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9411-F10C-499E-870D-CC6C792CA79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27979-5076-5586-C836-3A72A374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128DF-417D-B5F1-A8A6-EE357E77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2B1A-211C-4D96-827D-865F6B1CA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0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268276-FDEE-2196-CCB7-CF9684983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9411-F10C-499E-870D-CC6C792CA79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559B88-555D-945C-1562-6B9CDC564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6AC81-66CB-A6EC-7CC0-4A2A9765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2B1A-211C-4D96-827D-865F6B1CA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02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723BC-831E-4985-FECB-1F55A4341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1A66D-AE23-0E5C-0830-88A9B928A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96E2B-871B-C753-0B2A-2FED43364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57E92-ABFD-2A99-7C4E-F57CD592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9411-F10C-499E-870D-CC6C792CA79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56D91-C459-ED36-B1B2-DB2B5108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4E713-5189-379B-F4D2-02C885DB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2B1A-211C-4D96-827D-865F6B1CA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2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E830-20F2-B3D9-0767-076B56E0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87FE23-6AD2-1987-EDB8-17F436C6EB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C05F8-BA2D-9651-3E80-25A4EFC38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80F0E-4564-28A6-FDEB-FA0025B1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9411-F10C-499E-870D-CC6C792CA79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81853-9F94-C7D2-83FA-66E1EB47F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A307F-5D6C-3416-AFFE-8FE3CDFC1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2B1A-211C-4D96-827D-865F6B1CA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5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B3147C-926C-4705-BCA3-225FE736C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69993-6FBE-4EC2-227A-76673F425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60C6F-DF3F-A00F-3703-254B69B9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E9411-F10C-499E-870D-CC6C792CA792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3ADDF-9FAD-96FA-DFE8-B95D00450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B4F9-D4F4-F922-9BA6-0642597D8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A2B1A-211C-4D96-827D-865F6B1CA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microsoft.com/office/2017/06/relationships/model3d" Target="../media/model3d1.glb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17/06/relationships/model3d" Target="../media/model3d2.glb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12.png"/><Relationship Id="rId4" Type="http://schemas.microsoft.com/office/2017/06/relationships/model3d" Target="../media/model3d3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17/06/relationships/model3d" Target="../media/model3d1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roup 389">
            <a:extLst>
              <a:ext uri="{FF2B5EF4-FFF2-40B4-BE49-F238E27FC236}">
                <a16:creationId xmlns:a16="http://schemas.microsoft.com/office/drawing/2014/main" id="{EDB5B65F-A57C-EB96-3FBC-298D8ECF0F1C}"/>
              </a:ext>
            </a:extLst>
          </p:cNvPr>
          <p:cNvGrpSpPr/>
          <p:nvPr/>
        </p:nvGrpSpPr>
        <p:grpSpPr>
          <a:xfrm>
            <a:off x="-774366" y="-740569"/>
            <a:ext cx="13745720" cy="9551168"/>
            <a:chOff x="-774366" y="-740569"/>
            <a:chExt cx="13745720" cy="9551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C22776-59B1-A164-52AF-F76EA1D79C0D}"/>
                </a:ext>
              </a:extLst>
            </p:cNvPr>
            <p:cNvSpPr/>
            <p:nvPr/>
          </p:nvSpPr>
          <p:spPr>
            <a:xfrm>
              <a:off x="-146009" y="-5823"/>
              <a:ext cx="12467396" cy="8311598"/>
            </a:xfrm>
            <a:custGeom>
              <a:avLst/>
              <a:gdLst>
                <a:gd name="connsiteX0" fmla="*/ 0 w 12467396"/>
                <a:gd name="connsiteY0" fmla="*/ 0 h 8311598"/>
                <a:gd name="connsiteX1" fmla="*/ 12467397 w 12467396"/>
                <a:gd name="connsiteY1" fmla="*/ 0 h 8311598"/>
                <a:gd name="connsiteX2" fmla="*/ 12467397 w 12467396"/>
                <a:gd name="connsiteY2" fmla="*/ 8311599 h 8311598"/>
                <a:gd name="connsiteX3" fmla="*/ 0 w 12467396"/>
                <a:gd name="connsiteY3" fmla="*/ 8311599 h 831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7396" h="8311598">
                  <a:moveTo>
                    <a:pt x="0" y="0"/>
                  </a:moveTo>
                  <a:lnTo>
                    <a:pt x="12467397" y="0"/>
                  </a:lnTo>
                  <a:lnTo>
                    <a:pt x="12467397" y="8311599"/>
                  </a:lnTo>
                  <a:lnTo>
                    <a:pt x="0" y="8311599"/>
                  </a:lnTo>
                  <a:close/>
                </a:path>
              </a:pathLst>
            </a:custGeom>
            <a:gradFill>
              <a:gsLst>
                <a:gs pos="0">
                  <a:srgbClr val="B4DFE2"/>
                </a:gs>
                <a:gs pos="43430">
                  <a:srgbClr val="8AC4D6"/>
                </a:gs>
                <a:gs pos="79220">
                  <a:srgbClr val="6EB2CF"/>
                </a:gs>
                <a:gs pos="100000">
                  <a:srgbClr val="64ABCC"/>
                </a:gs>
              </a:gsLst>
              <a:lin ang="5400000" scaled="1"/>
            </a:gra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F8FB152F-9A7F-D72B-53A3-9B9830EE029A}"/>
                </a:ext>
              </a:extLst>
            </p:cNvPr>
            <p:cNvGrpSpPr/>
            <p:nvPr/>
          </p:nvGrpSpPr>
          <p:grpSpPr>
            <a:xfrm>
              <a:off x="-774366" y="-740569"/>
              <a:ext cx="13745720" cy="9551168"/>
              <a:chOff x="-774366" y="-740569"/>
              <a:chExt cx="13745720" cy="9551168"/>
            </a:xfrm>
          </p:grpSpPr>
          <p:grpSp>
            <p:nvGrpSpPr>
              <p:cNvPr id="9" name="Graphic 2">
                <a:extLst>
                  <a:ext uri="{FF2B5EF4-FFF2-40B4-BE49-F238E27FC236}">
                    <a16:creationId xmlns:a16="http://schemas.microsoft.com/office/drawing/2014/main" id="{A202A9F7-AADD-D75A-CB02-BC3722C762C8}"/>
                  </a:ext>
                </a:extLst>
              </p:cNvPr>
              <p:cNvGrpSpPr/>
              <p:nvPr/>
            </p:nvGrpSpPr>
            <p:grpSpPr>
              <a:xfrm>
                <a:off x="-774366" y="-740569"/>
                <a:ext cx="13745720" cy="7566879"/>
                <a:chOff x="-774366" y="-740569"/>
                <a:chExt cx="13745720" cy="7566879"/>
              </a:xfrm>
            </p:grpSpPr>
            <p:grpSp>
              <p:nvGrpSpPr>
                <p:cNvPr id="10" name="Graphic 2">
                  <a:extLst>
                    <a:ext uri="{FF2B5EF4-FFF2-40B4-BE49-F238E27FC236}">
                      <a16:creationId xmlns:a16="http://schemas.microsoft.com/office/drawing/2014/main" id="{97E28975-00A9-CF2F-9511-C10BDF956A45}"/>
                    </a:ext>
                  </a:extLst>
                </p:cNvPr>
                <p:cNvGrpSpPr/>
                <p:nvPr/>
              </p:nvGrpSpPr>
              <p:grpSpPr>
                <a:xfrm>
                  <a:off x="6641241" y="-740569"/>
                  <a:ext cx="6330112" cy="5412512"/>
                  <a:chOff x="6641241" y="-740569"/>
                  <a:chExt cx="6330112" cy="5412512"/>
                </a:xfrm>
              </p:grpSpPr>
              <p:grpSp>
                <p:nvGrpSpPr>
                  <p:cNvPr id="11" name="Graphic 2">
                    <a:extLst>
                      <a:ext uri="{FF2B5EF4-FFF2-40B4-BE49-F238E27FC236}">
                        <a16:creationId xmlns:a16="http://schemas.microsoft.com/office/drawing/2014/main" id="{081CB14F-262E-CBFF-313A-49FB2A433D39}"/>
                      </a:ext>
                    </a:extLst>
                  </p:cNvPr>
                  <p:cNvGrpSpPr/>
                  <p:nvPr/>
                </p:nvGrpSpPr>
                <p:grpSpPr>
                  <a:xfrm>
                    <a:off x="10964934" y="-740569"/>
                    <a:ext cx="2006418" cy="4599638"/>
                    <a:chOff x="10964934" y="-740569"/>
                    <a:chExt cx="2006418" cy="4599638"/>
                  </a:xfrm>
                </p:grpSpPr>
                <p:grpSp>
                  <p:nvGrpSpPr>
                    <p:cNvPr id="12" name="Graphic 2">
                      <a:extLst>
                        <a:ext uri="{FF2B5EF4-FFF2-40B4-BE49-F238E27FC236}">
                          <a16:creationId xmlns:a16="http://schemas.microsoft.com/office/drawing/2014/main" id="{55E088D2-2E2C-E495-4E12-217EF153C6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64934" y="-740569"/>
                      <a:ext cx="2006418" cy="3883178"/>
                      <a:chOff x="10964934" y="-740569"/>
                      <a:chExt cx="2006418" cy="3883178"/>
                    </a:xfrm>
                  </p:grpSpPr>
                  <p:sp>
                    <p:nvSpPr>
                      <p:cNvPr id="13" name="Freeform: Shape 12">
                        <a:extLst>
                          <a:ext uri="{FF2B5EF4-FFF2-40B4-BE49-F238E27FC236}">
                            <a16:creationId xmlns:a16="http://schemas.microsoft.com/office/drawing/2014/main" id="{54EDE836-5E2E-A87C-29E3-C987770599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64934" y="-740569"/>
                        <a:ext cx="2006418" cy="3883178"/>
                      </a:xfrm>
                      <a:custGeom>
                        <a:avLst/>
                        <a:gdLst>
                          <a:gd name="connsiteX0" fmla="*/ 1649020 w 2006418"/>
                          <a:gd name="connsiteY0" fmla="*/ 3713622 h 3883178"/>
                          <a:gd name="connsiteX1" fmla="*/ 1786994 w 2006418"/>
                          <a:gd name="connsiteY1" fmla="*/ 3883179 h 3883178"/>
                          <a:gd name="connsiteX2" fmla="*/ 663265 w 2006418"/>
                          <a:gd name="connsiteY2" fmla="*/ 3871542 h 3883178"/>
                          <a:gd name="connsiteX3" fmla="*/ 716459 w 2006418"/>
                          <a:gd name="connsiteY3" fmla="*/ 3768479 h 3883178"/>
                          <a:gd name="connsiteX4" fmla="*/ 590123 w 2006418"/>
                          <a:gd name="connsiteY4" fmla="*/ 3869880 h 3883178"/>
                          <a:gd name="connsiteX5" fmla="*/ 192829 w 2006418"/>
                          <a:gd name="connsiteY5" fmla="*/ 3864893 h 3883178"/>
                          <a:gd name="connsiteX6" fmla="*/ 309191 w 2006418"/>
                          <a:gd name="connsiteY6" fmla="*/ 3716947 h 3883178"/>
                          <a:gd name="connsiteX7" fmla="*/ 14960 w 2006418"/>
                          <a:gd name="connsiteY7" fmla="*/ 3863231 h 3883178"/>
                          <a:gd name="connsiteX8" fmla="*/ 14960 w 2006418"/>
                          <a:gd name="connsiteY8" fmla="*/ 3863231 h 3883178"/>
                          <a:gd name="connsiteX9" fmla="*/ 0 w 2006418"/>
                          <a:gd name="connsiteY9" fmla="*/ 3863231 h 3883178"/>
                          <a:gd name="connsiteX10" fmla="*/ 246023 w 2006418"/>
                          <a:gd name="connsiteY10" fmla="*/ 2920696 h 3883178"/>
                          <a:gd name="connsiteX11" fmla="*/ 377346 w 2006418"/>
                          <a:gd name="connsiteY11" fmla="*/ 2418675 h 3883178"/>
                          <a:gd name="connsiteX12" fmla="*/ 412255 w 2006418"/>
                          <a:gd name="connsiteY12" fmla="*/ 2393740 h 3883178"/>
                          <a:gd name="connsiteX13" fmla="*/ 633343 w 2006418"/>
                          <a:gd name="connsiteY13" fmla="*/ 2240807 h 3883178"/>
                          <a:gd name="connsiteX14" fmla="*/ 445501 w 2006418"/>
                          <a:gd name="connsiteY14" fmla="*/ 2289014 h 3883178"/>
                          <a:gd name="connsiteX15" fmla="*/ 407268 w 2006418"/>
                          <a:gd name="connsiteY15" fmla="*/ 2300650 h 3883178"/>
                          <a:gd name="connsiteX16" fmla="*/ 1010690 w 2006418"/>
                          <a:gd name="connsiteY16" fmla="*/ 0 h 3883178"/>
                          <a:gd name="connsiteX17" fmla="*/ 1200194 w 2006418"/>
                          <a:gd name="connsiteY17" fmla="*/ 734745 h 3883178"/>
                          <a:gd name="connsiteX18" fmla="*/ 1068871 w 2006418"/>
                          <a:gd name="connsiteY18" fmla="*/ 729758 h 3883178"/>
                          <a:gd name="connsiteX19" fmla="*/ 1045598 w 2006418"/>
                          <a:gd name="connsiteY19" fmla="*/ 729758 h 3883178"/>
                          <a:gd name="connsiteX20" fmla="*/ 1072196 w 2006418"/>
                          <a:gd name="connsiteY20" fmla="*/ 743057 h 3883178"/>
                          <a:gd name="connsiteX21" fmla="*/ 1220142 w 2006418"/>
                          <a:gd name="connsiteY21" fmla="*/ 817861 h 3883178"/>
                          <a:gd name="connsiteX22" fmla="*/ 1875096 w 2006418"/>
                          <a:gd name="connsiteY22" fmla="*/ 3366197 h 3883178"/>
                          <a:gd name="connsiteX23" fmla="*/ 1923303 w 2006418"/>
                          <a:gd name="connsiteY23" fmla="*/ 3552377 h 3883178"/>
                          <a:gd name="connsiteX24" fmla="*/ 1501074 w 2006418"/>
                          <a:gd name="connsiteY24" fmla="*/ 3417729 h 3883178"/>
                          <a:gd name="connsiteX25" fmla="*/ 1951563 w 2006418"/>
                          <a:gd name="connsiteY25" fmla="*/ 3663753 h 3883178"/>
                          <a:gd name="connsiteX26" fmla="*/ 2006419 w 2006418"/>
                          <a:gd name="connsiteY26" fmla="*/ 3879854 h 3883178"/>
                          <a:gd name="connsiteX27" fmla="*/ 1649020 w 2006418"/>
                          <a:gd name="connsiteY27" fmla="*/ 3713622 h 38831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2006418" h="3883178">
                            <a:moveTo>
                              <a:pt x="1649020" y="3713622"/>
                            </a:moveTo>
                            <a:cubicBezTo>
                              <a:pt x="1695566" y="3770141"/>
                              <a:pt x="1740448" y="3826660"/>
                              <a:pt x="1786994" y="3883179"/>
                            </a:cubicBezTo>
                            <a:lnTo>
                              <a:pt x="663265" y="3871542"/>
                            </a:lnTo>
                            <a:cubicBezTo>
                              <a:pt x="681551" y="3836634"/>
                              <a:pt x="698174" y="3803388"/>
                              <a:pt x="716459" y="3768479"/>
                            </a:cubicBezTo>
                            <a:cubicBezTo>
                              <a:pt x="674901" y="3801725"/>
                              <a:pt x="633343" y="3836634"/>
                              <a:pt x="590123" y="3869880"/>
                            </a:cubicBezTo>
                            <a:lnTo>
                              <a:pt x="192829" y="3864893"/>
                            </a:lnTo>
                            <a:cubicBezTo>
                              <a:pt x="232725" y="3815024"/>
                              <a:pt x="270958" y="3766817"/>
                              <a:pt x="309191" y="3716947"/>
                            </a:cubicBezTo>
                            <a:cubicBezTo>
                              <a:pt x="211114" y="3765154"/>
                              <a:pt x="113038" y="3815024"/>
                              <a:pt x="14960" y="3863231"/>
                            </a:cubicBezTo>
                            <a:lnTo>
                              <a:pt x="14960" y="3863231"/>
                            </a:lnTo>
                            <a:lnTo>
                              <a:pt x="0" y="3863231"/>
                            </a:lnTo>
                            <a:lnTo>
                              <a:pt x="246023" y="2920696"/>
                            </a:lnTo>
                            <a:lnTo>
                              <a:pt x="377346" y="2418675"/>
                            </a:lnTo>
                            <a:cubicBezTo>
                              <a:pt x="390645" y="2410364"/>
                              <a:pt x="402281" y="2400390"/>
                              <a:pt x="412255" y="2393740"/>
                            </a:cubicBezTo>
                            <a:cubicBezTo>
                              <a:pt x="495371" y="2333897"/>
                              <a:pt x="530279" y="2303975"/>
                              <a:pt x="633343" y="2240807"/>
                            </a:cubicBezTo>
                            <a:cubicBezTo>
                              <a:pt x="543578" y="2270729"/>
                              <a:pt x="516981" y="2267404"/>
                              <a:pt x="445501" y="2289014"/>
                            </a:cubicBezTo>
                            <a:cubicBezTo>
                              <a:pt x="433865" y="2292339"/>
                              <a:pt x="422229" y="2295664"/>
                              <a:pt x="407268" y="2300650"/>
                            </a:cubicBezTo>
                            <a:lnTo>
                              <a:pt x="1010690" y="0"/>
                            </a:lnTo>
                            <a:lnTo>
                              <a:pt x="1200194" y="734745"/>
                            </a:lnTo>
                            <a:cubicBezTo>
                              <a:pt x="1156974" y="731421"/>
                              <a:pt x="1113754" y="729758"/>
                              <a:pt x="1068871" y="729758"/>
                            </a:cubicBezTo>
                            <a:cubicBezTo>
                              <a:pt x="1062222" y="729758"/>
                              <a:pt x="1053910" y="729758"/>
                              <a:pt x="1045598" y="729758"/>
                            </a:cubicBezTo>
                            <a:cubicBezTo>
                              <a:pt x="1053910" y="734745"/>
                              <a:pt x="1063885" y="738070"/>
                              <a:pt x="1072196" y="743057"/>
                            </a:cubicBezTo>
                            <a:cubicBezTo>
                              <a:pt x="1122066" y="767992"/>
                              <a:pt x="1171935" y="792927"/>
                              <a:pt x="1220142" y="817861"/>
                            </a:cubicBezTo>
                            <a:lnTo>
                              <a:pt x="1875096" y="3366197"/>
                            </a:lnTo>
                            <a:lnTo>
                              <a:pt x="1923303" y="3552377"/>
                            </a:lnTo>
                            <a:cubicBezTo>
                              <a:pt x="1780344" y="3515806"/>
                              <a:pt x="1640709" y="3470924"/>
                              <a:pt x="1501074" y="3417729"/>
                            </a:cubicBezTo>
                            <a:cubicBezTo>
                              <a:pt x="1654008" y="3492534"/>
                              <a:pt x="1805279" y="3573987"/>
                              <a:pt x="1951563" y="3663753"/>
                            </a:cubicBezTo>
                            <a:lnTo>
                              <a:pt x="2006419" y="3879854"/>
                            </a:lnTo>
                            <a:cubicBezTo>
                              <a:pt x="1880083" y="3848270"/>
                              <a:pt x="1758734" y="3790089"/>
                              <a:pt x="1649020" y="3713622"/>
                            </a:cubicBezTo>
                          </a:path>
                        </a:pathLst>
                      </a:custGeom>
                      <a:solidFill>
                        <a:srgbClr val="3493AD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" name="Freeform: Shape 13">
                        <a:extLst>
                          <a:ext uri="{FF2B5EF4-FFF2-40B4-BE49-F238E27FC236}">
                            <a16:creationId xmlns:a16="http://schemas.microsoft.com/office/drawing/2014/main" id="{570AF848-105E-B006-B2E9-E8FB17065F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12619" y="1653171"/>
                        <a:ext cx="166231" cy="526955"/>
                      </a:xfrm>
                      <a:custGeom>
                        <a:avLst/>
                        <a:gdLst>
                          <a:gd name="connsiteX0" fmla="*/ 131324 w 166231"/>
                          <a:gd name="connsiteY0" fmla="*/ 24935 h 526955"/>
                          <a:gd name="connsiteX1" fmla="*/ 166232 w 166231"/>
                          <a:gd name="connsiteY1" fmla="*/ 0 h 526955"/>
                          <a:gd name="connsiteX2" fmla="*/ 0 w 166231"/>
                          <a:gd name="connsiteY2" fmla="*/ 526955 h 526955"/>
                          <a:gd name="connsiteX3" fmla="*/ 131324 w 166231"/>
                          <a:gd name="connsiteY3" fmla="*/ 24935 h 526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6231" h="526955">
                            <a:moveTo>
                              <a:pt x="131324" y="24935"/>
                            </a:moveTo>
                            <a:cubicBezTo>
                              <a:pt x="144622" y="16623"/>
                              <a:pt x="156258" y="6649"/>
                              <a:pt x="166232" y="0"/>
                            </a:cubicBezTo>
                            <a:lnTo>
                              <a:pt x="0" y="526955"/>
                            </a:lnTo>
                            <a:lnTo>
                              <a:pt x="131324" y="24935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" name="Freeform: Shape 14">
                        <a:extLst>
                          <a:ext uri="{FF2B5EF4-FFF2-40B4-BE49-F238E27FC236}">
                            <a16:creationId xmlns:a16="http://schemas.microsoft.com/office/drawing/2014/main" id="{A5DD7C4C-0448-4F0E-6820-B92042C28D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75527" y="-740569"/>
                        <a:ext cx="789601" cy="2298988"/>
                      </a:xfrm>
                      <a:custGeom>
                        <a:avLst/>
                        <a:gdLst>
                          <a:gd name="connsiteX0" fmla="*/ 789602 w 789601"/>
                          <a:gd name="connsiteY0" fmla="*/ 734745 h 2298988"/>
                          <a:gd name="connsiteX1" fmla="*/ 658279 w 789601"/>
                          <a:gd name="connsiteY1" fmla="*/ 729758 h 2298988"/>
                          <a:gd name="connsiteX2" fmla="*/ 595111 w 789601"/>
                          <a:gd name="connsiteY2" fmla="*/ 521968 h 2298988"/>
                          <a:gd name="connsiteX3" fmla="*/ 38234 w 789601"/>
                          <a:gd name="connsiteY3" fmla="*/ 2287352 h 2298988"/>
                          <a:gd name="connsiteX4" fmla="*/ 0 w 789601"/>
                          <a:gd name="connsiteY4" fmla="*/ 2298988 h 2298988"/>
                          <a:gd name="connsiteX5" fmla="*/ 600098 w 789601"/>
                          <a:gd name="connsiteY5" fmla="*/ 0 h 2298988"/>
                          <a:gd name="connsiteX6" fmla="*/ 789602 w 789601"/>
                          <a:gd name="connsiteY6" fmla="*/ 734745 h 22989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89601" h="2298988">
                            <a:moveTo>
                              <a:pt x="789602" y="734745"/>
                            </a:moveTo>
                            <a:cubicBezTo>
                              <a:pt x="746382" y="731421"/>
                              <a:pt x="703162" y="729758"/>
                              <a:pt x="658279" y="729758"/>
                            </a:cubicBezTo>
                            <a:lnTo>
                              <a:pt x="595111" y="521968"/>
                            </a:lnTo>
                            <a:lnTo>
                              <a:pt x="38234" y="2287352"/>
                            </a:lnTo>
                            <a:cubicBezTo>
                              <a:pt x="26598" y="2290677"/>
                              <a:pt x="14961" y="2294001"/>
                              <a:pt x="0" y="2298988"/>
                            </a:cubicBezTo>
                            <a:lnTo>
                              <a:pt x="600098" y="0"/>
                            </a:lnTo>
                            <a:lnTo>
                              <a:pt x="789602" y="734745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" name="Freeform: Shape 15">
                        <a:extLst>
                          <a:ext uri="{FF2B5EF4-FFF2-40B4-BE49-F238E27FC236}">
                            <a16:creationId xmlns:a16="http://schemas.microsoft.com/office/drawing/2014/main" id="{22FBB0F0-970D-2F6A-0F57-439F4FF99A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38793" y="4150"/>
                        <a:ext cx="802900" cy="2623140"/>
                      </a:xfrm>
                      <a:custGeom>
                        <a:avLst/>
                        <a:gdLst>
                          <a:gd name="connsiteX0" fmla="*/ 802900 w 802900"/>
                          <a:gd name="connsiteY0" fmla="*/ 2623141 h 2623140"/>
                          <a:gd name="connsiteX1" fmla="*/ 0 w 802900"/>
                          <a:gd name="connsiteY1" fmla="*/ 0 h 2623140"/>
                          <a:gd name="connsiteX2" fmla="*/ 147947 w 802900"/>
                          <a:gd name="connsiteY2" fmla="*/ 74804 h 2623140"/>
                          <a:gd name="connsiteX3" fmla="*/ 802900 w 802900"/>
                          <a:gd name="connsiteY3" fmla="*/ 2623141 h 2623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02900" h="2623140">
                            <a:moveTo>
                              <a:pt x="802900" y="2623141"/>
                            </a:moveTo>
                            <a:lnTo>
                              <a:pt x="0" y="0"/>
                            </a:lnTo>
                            <a:cubicBezTo>
                              <a:pt x="49870" y="24935"/>
                              <a:pt x="99739" y="49870"/>
                              <a:pt x="147947" y="74804"/>
                            </a:cubicBezTo>
                            <a:lnTo>
                              <a:pt x="802900" y="2623141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7" name="Graphic 2">
                      <a:extLst>
                        <a:ext uri="{FF2B5EF4-FFF2-40B4-BE49-F238E27FC236}">
                          <a16:creationId xmlns:a16="http://schemas.microsoft.com/office/drawing/2014/main" id="{681D2E39-D096-D78D-3F76-A9EB03C82F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27320" y="-354910"/>
                      <a:ext cx="1326530" cy="4213980"/>
                      <a:chOff x="11327320" y="-354910"/>
                      <a:chExt cx="1326530" cy="4213980"/>
                    </a:xfrm>
                    <a:solidFill>
                      <a:srgbClr val="297494"/>
                    </a:solidFill>
                  </p:grpSpPr>
                  <p:sp>
                    <p:nvSpPr>
                      <p:cNvPr id="18" name="Freeform: Shape 17">
                        <a:extLst>
                          <a:ext uri="{FF2B5EF4-FFF2-40B4-BE49-F238E27FC236}">
                            <a16:creationId xmlns:a16="http://schemas.microsoft.com/office/drawing/2014/main" id="{BB79BD68-A410-084D-0AB0-BDFB775170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49288" y="-354910"/>
                        <a:ext cx="131323" cy="4213980"/>
                      </a:xfrm>
                      <a:custGeom>
                        <a:avLst/>
                        <a:gdLst>
                          <a:gd name="connsiteX0" fmla="*/ 0 w 131323"/>
                          <a:gd name="connsiteY0" fmla="*/ 4200682 h 4213980"/>
                          <a:gd name="connsiteX1" fmla="*/ 131324 w 131323"/>
                          <a:gd name="connsiteY1" fmla="*/ 0 h 4213980"/>
                          <a:gd name="connsiteX2" fmla="*/ 129662 w 131323"/>
                          <a:gd name="connsiteY2" fmla="*/ 4213981 h 4213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1323" h="4213980">
                            <a:moveTo>
                              <a:pt x="0" y="4200682"/>
                            </a:moveTo>
                            <a:lnTo>
                              <a:pt x="131324" y="0"/>
                            </a:lnTo>
                            <a:lnTo>
                              <a:pt x="129662" y="4213981"/>
                            </a:lnTo>
                            <a:close/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" name="Freeform: Shape 18">
                        <a:extLst>
                          <a:ext uri="{FF2B5EF4-FFF2-40B4-BE49-F238E27FC236}">
                            <a16:creationId xmlns:a16="http://schemas.microsoft.com/office/drawing/2014/main" id="{04B175AB-2E90-66FD-3DC9-3252CEE9D2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67802" y="439677"/>
                        <a:ext cx="252183" cy="262646"/>
                      </a:xfrm>
                      <a:custGeom>
                        <a:avLst/>
                        <a:gdLst>
                          <a:gd name="connsiteX0" fmla="*/ 11147 w 252183"/>
                          <a:gd name="connsiteY0" fmla="*/ 171219 h 262646"/>
                          <a:gd name="connsiteX1" fmla="*/ 252183 w 252183"/>
                          <a:gd name="connsiteY1" fmla="*/ 0 h 262646"/>
                          <a:gd name="connsiteX2" fmla="*/ 2835 w 252183"/>
                          <a:gd name="connsiteY2" fmla="*/ 262647 h 262646"/>
                          <a:gd name="connsiteX3" fmla="*/ 11147 w 252183"/>
                          <a:gd name="connsiteY3" fmla="*/ 171219 h 2626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2183" h="262646">
                            <a:moveTo>
                              <a:pt x="11147" y="171219"/>
                            </a:moveTo>
                            <a:cubicBezTo>
                              <a:pt x="90938" y="114700"/>
                              <a:pt x="172391" y="58181"/>
                              <a:pt x="252183" y="0"/>
                            </a:cubicBezTo>
                            <a:cubicBezTo>
                              <a:pt x="165743" y="84778"/>
                              <a:pt x="82627" y="172881"/>
                              <a:pt x="2835" y="262647"/>
                            </a:cubicBezTo>
                            <a:cubicBezTo>
                              <a:pt x="-489" y="232725"/>
                              <a:pt x="-3814" y="204465"/>
                              <a:pt x="11147" y="17121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" name="Freeform: Shape 19">
                        <a:extLst>
                          <a:ext uri="{FF2B5EF4-FFF2-40B4-BE49-F238E27FC236}">
                            <a16:creationId xmlns:a16="http://schemas.microsoft.com/office/drawing/2014/main" id="{26FC4011-C7FB-3049-A4DE-92AEAE434F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42900" y="241861"/>
                        <a:ext cx="227054" cy="152933"/>
                      </a:xfrm>
                      <a:custGeom>
                        <a:avLst/>
                        <a:gdLst>
                          <a:gd name="connsiteX0" fmla="*/ 224413 w 227054"/>
                          <a:gd name="connsiteY0" fmla="*/ 152933 h 152933"/>
                          <a:gd name="connsiteX1" fmla="*/ 0 w 227054"/>
                          <a:gd name="connsiteY1" fmla="*/ 0 h 152933"/>
                          <a:gd name="connsiteX2" fmla="*/ 176205 w 227054"/>
                          <a:gd name="connsiteY2" fmla="*/ 91428 h 152933"/>
                          <a:gd name="connsiteX3" fmla="*/ 212777 w 227054"/>
                          <a:gd name="connsiteY3" fmla="*/ 114700 h 152933"/>
                          <a:gd name="connsiteX4" fmla="*/ 224413 w 227054"/>
                          <a:gd name="connsiteY4" fmla="*/ 152933 h 1529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7054" h="152933">
                            <a:moveTo>
                              <a:pt x="224413" y="152933"/>
                            </a:moveTo>
                            <a:cubicBezTo>
                              <a:pt x="151271" y="99739"/>
                              <a:pt x="76466" y="48207"/>
                              <a:pt x="0" y="0"/>
                            </a:cubicBezTo>
                            <a:cubicBezTo>
                              <a:pt x="58181" y="29922"/>
                              <a:pt x="118024" y="59844"/>
                              <a:pt x="176205" y="91428"/>
                            </a:cubicBezTo>
                            <a:cubicBezTo>
                              <a:pt x="189504" y="98077"/>
                              <a:pt x="201140" y="104726"/>
                              <a:pt x="212777" y="114700"/>
                            </a:cubicBezTo>
                            <a:cubicBezTo>
                              <a:pt x="224413" y="124674"/>
                              <a:pt x="231062" y="142959"/>
                              <a:pt x="224413" y="15293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" name="Freeform: Shape 20">
                        <a:extLst>
                          <a:ext uri="{FF2B5EF4-FFF2-40B4-BE49-F238E27FC236}">
                            <a16:creationId xmlns:a16="http://schemas.microsoft.com/office/drawing/2014/main" id="{83FBCBAF-AE75-B600-A22E-67B3F65995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51063" y="1064710"/>
                        <a:ext cx="436816" cy="398956"/>
                      </a:xfrm>
                      <a:custGeom>
                        <a:avLst/>
                        <a:gdLst>
                          <a:gd name="connsiteX0" fmla="*/ 12925 w 436816"/>
                          <a:gd name="connsiteY0" fmla="*/ 329139 h 398956"/>
                          <a:gd name="connsiteX1" fmla="*/ 436817 w 436816"/>
                          <a:gd name="connsiteY1" fmla="*/ 0 h 398956"/>
                          <a:gd name="connsiteX2" fmla="*/ 4614 w 436816"/>
                          <a:gd name="connsiteY2" fmla="*/ 398957 h 398956"/>
                          <a:gd name="connsiteX3" fmla="*/ 12925 w 436816"/>
                          <a:gd name="connsiteY3" fmla="*/ 329139 h 39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36816" h="398956">
                            <a:moveTo>
                              <a:pt x="12925" y="329139"/>
                            </a:moveTo>
                            <a:cubicBezTo>
                              <a:pt x="147573" y="211115"/>
                              <a:pt x="290533" y="101401"/>
                              <a:pt x="436817" y="0"/>
                            </a:cubicBezTo>
                            <a:cubicBezTo>
                              <a:pt x="280559" y="118025"/>
                              <a:pt x="135938" y="251010"/>
                              <a:pt x="4614" y="398957"/>
                            </a:cubicBezTo>
                            <a:cubicBezTo>
                              <a:pt x="2952" y="377347"/>
                              <a:pt x="-8684" y="347425"/>
                              <a:pt x="12925" y="32913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" name="Freeform: Shape 21">
                        <a:extLst>
                          <a:ext uri="{FF2B5EF4-FFF2-40B4-BE49-F238E27FC236}">
                            <a16:creationId xmlns:a16="http://schemas.microsoft.com/office/drawing/2014/main" id="{18AF3A4D-6F23-E7FA-FDFD-0D13EB0870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44641" y="1978986"/>
                        <a:ext cx="631080" cy="450488"/>
                      </a:xfrm>
                      <a:custGeom>
                        <a:avLst/>
                        <a:gdLst>
                          <a:gd name="connsiteX0" fmla="*/ 6049 w 631080"/>
                          <a:gd name="connsiteY0" fmla="*/ 352412 h 450488"/>
                          <a:gd name="connsiteX1" fmla="*/ 631081 w 631080"/>
                          <a:gd name="connsiteY1" fmla="*/ 0 h 450488"/>
                          <a:gd name="connsiteX2" fmla="*/ 2724 w 631080"/>
                          <a:gd name="connsiteY2" fmla="*/ 450488 h 450488"/>
                          <a:gd name="connsiteX3" fmla="*/ 6049 w 631080"/>
                          <a:gd name="connsiteY3" fmla="*/ 352412 h 4504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31080" h="450488">
                            <a:moveTo>
                              <a:pt x="6049" y="352412"/>
                            </a:moveTo>
                            <a:cubicBezTo>
                              <a:pt x="205527" y="219426"/>
                              <a:pt x="414979" y="101401"/>
                              <a:pt x="631081" y="0"/>
                            </a:cubicBezTo>
                            <a:cubicBezTo>
                              <a:pt x="413317" y="136310"/>
                              <a:pt x="202202" y="287581"/>
                              <a:pt x="2724" y="450488"/>
                            </a:cubicBezTo>
                            <a:cubicBezTo>
                              <a:pt x="-601" y="415580"/>
                              <a:pt x="-2263" y="380671"/>
                              <a:pt x="6049" y="352412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" name="Freeform: Shape 22">
                        <a:extLst>
                          <a:ext uri="{FF2B5EF4-FFF2-40B4-BE49-F238E27FC236}">
                            <a16:creationId xmlns:a16="http://schemas.microsoft.com/office/drawing/2014/main" id="{A5B80F7B-C43B-107E-A949-1D66723FDD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19105" y="2542512"/>
                        <a:ext cx="734745" cy="555214"/>
                      </a:xfrm>
                      <a:custGeom>
                        <a:avLst/>
                        <a:gdLst>
                          <a:gd name="connsiteX0" fmla="*/ 0 w 734745"/>
                          <a:gd name="connsiteY0" fmla="*/ 433866 h 555214"/>
                          <a:gd name="connsiteX1" fmla="*/ 734745 w 734745"/>
                          <a:gd name="connsiteY1" fmla="*/ 0 h 555214"/>
                          <a:gd name="connsiteX2" fmla="*/ 24935 w 734745"/>
                          <a:gd name="connsiteY2" fmla="*/ 555215 h 555214"/>
                          <a:gd name="connsiteX3" fmla="*/ 0 w 734745"/>
                          <a:gd name="connsiteY3" fmla="*/ 433866 h 5552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4745" h="555214">
                            <a:moveTo>
                              <a:pt x="0" y="433866"/>
                            </a:moveTo>
                            <a:cubicBezTo>
                              <a:pt x="244361" y="289244"/>
                              <a:pt x="490384" y="144622"/>
                              <a:pt x="734745" y="0"/>
                            </a:cubicBezTo>
                            <a:cubicBezTo>
                              <a:pt x="488722" y="171219"/>
                              <a:pt x="251011" y="357399"/>
                              <a:pt x="24935" y="555215"/>
                            </a:cubicBezTo>
                            <a:cubicBezTo>
                              <a:pt x="16623" y="511995"/>
                              <a:pt x="6650" y="470437"/>
                              <a:pt x="0" y="433866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" name="Freeform: Shape 23">
                        <a:extLst>
                          <a:ext uri="{FF2B5EF4-FFF2-40B4-BE49-F238E27FC236}">
                            <a16:creationId xmlns:a16="http://schemas.microsoft.com/office/drawing/2014/main" id="{0CD26D37-29DC-B164-758A-6051252774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27320" y="2567447"/>
                        <a:ext cx="620232" cy="355736"/>
                      </a:xfrm>
                      <a:custGeom>
                        <a:avLst/>
                        <a:gdLst>
                          <a:gd name="connsiteX0" fmla="*/ 616720 w 620232"/>
                          <a:gd name="connsiteY0" fmla="*/ 247686 h 355736"/>
                          <a:gd name="connsiteX1" fmla="*/ 0 w 620232"/>
                          <a:gd name="connsiteY1" fmla="*/ 0 h 355736"/>
                          <a:gd name="connsiteX2" fmla="*/ 616720 w 620232"/>
                          <a:gd name="connsiteY2" fmla="*/ 355736 h 355736"/>
                          <a:gd name="connsiteX3" fmla="*/ 616720 w 620232"/>
                          <a:gd name="connsiteY3" fmla="*/ 247686 h 3557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20232" h="355736">
                            <a:moveTo>
                              <a:pt x="616720" y="247686"/>
                            </a:moveTo>
                            <a:cubicBezTo>
                              <a:pt x="393970" y="136310"/>
                              <a:pt x="234387" y="83116"/>
                              <a:pt x="0" y="0"/>
                            </a:cubicBezTo>
                            <a:cubicBezTo>
                              <a:pt x="219426" y="147946"/>
                              <a:pt x="397294" y="207790"/>
                              <a:pt x="616720" y="355736"/>
                            </a:cubicBezTo>
                            <a:cubicBezTo>
                              <a:pt x="626695" y="300880"/>
                              <a:pt x="611733" y="290906"/>
                              <a:pt x="616720" y="247686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" name="Freeform: Shape 24">
                        <a:extLst>
                          <a:ext uri="{FF2B5EF4-FFF2-40B4-BE49-F238E27FC236}">
                            <a16:creationId xmlns:a16="http://schemas.microsoft.com/office/drawing/2014/main" id="{9B9FBB64-EF49-893B-38FB-AABB0B11FB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05188" y="1797793"/>
                        <a:ext cx="432844" cy="447164"/>
                      </a:xfrm>
                      <a:custGeom>
                        <a:avLst/>
                        <a:gdLst>
                          <a:gd name="connsiteX0" fmla="*/ 430540 w 432844"/>
                          <a:gd name="connsiteY0" fmla="*/ 447164 h 447164"/>
                          <a:gd name="connsiteX1" fmla="*/ 0 w 432844"/>
                          <a:gd name="connsiteY1" fmla="*/ 0 h 447164"/>
                          <a:gd name="connsiteX2" fmla="*/ 342437 w 432844"/>
                          <a:gd name="connsiteY2" fmla="*/ 252673 h 447164"/>
                          <a:gd name="connsiteX3" fmla="*/ 423892 w 432844"/>
                          <a:gd name="connsiteY3" fmla="*/ 342438 h 447164"/>
                          <a:gd name="connsiteX4" fmla="*/ 430540 w 432844"/>
                          <a:gd name="connsiteY4" fmla="*/ 447164 h 4471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32844" h="447164">
                            <a:moveTo>
                              <a:pt x="430540" y="447164"/>
                            </a:moveTo>
                            <a:cubicBezTo>
                              <a:pt x="287581" y="297555"/>
                              <a:pt x="142959" y="149609"/>
                              <a:pt x="0" y="0"/>
                            </a:cubicBezTo>
                            <a:cubicBezTo>
                              <a:pt x="114699" y="84778"/>
                              <a:pt x="229400" y="167894"/>
                              <a:pt x="342437" y="252673"/>
                            </a:cubicBezTo>
                            <a:cubicBezTo>
                              <a:pt x="375684" y="275945"/>
                              <a:pt x="408930" y="302542"/>
                              <a:pt x="423892" y="342438"/>
                            </a:cubicBezTo>
                            <a:cubicBezTo>
                              <a:pt x="437190" y="377347"/>
                              <a:pt x="432203" y="415580"/>
                              <a:pt x="430540" y="447164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" name="Freeform: Shape 25">
                        <a:extLst>
                          <a:ext uri="{FF2B5EF4-FFF2-40B4-BE49-F238E27FC236}">
                            <a16:creationId xmlns:a16="http://schemas.microsoft.com/office/drawing/2014/main" id="{C9386FA5-673C-B09C-2071-05302B43F0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03265" y="993230"/>
                        <a:ext cx="364048" cy="330801"/>
                      </a:xfrm>
                      <a:custGeom>
                        <a:avLst/>
                        <a:gdLst>
                          <a:gd name="connsiteX0" fmla="*/ 352412 w 364048"/>
                          <a:gd name="connsiteY0" fmla="*/ 330802 h 330801"/>
                          <a:gd name="connsiteX1" fmla="*/ 0 w 364048"/>
                          <a:gd name="connsiteY1" fmla="*/ 0 h 330801"/>
                          <a:gd name="connsiteX2" fmla="*/ 364048 w 364048"/>
                          <a:gd name="connsiteY2" fmla="*/ 272620 h 330801"/>
                          <a:gd name="connsiteX3" fmla="*/ 352412 w 364048"/>
                          <a:gd name="connsiteY3" fmla="*/ 330802 h 3308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4048" h="330801">
                            <a:moveTo>
                              <a:pt x="352412" y="330802"/>
                            </a:moveTo>
                            <a:cubicBezTo>
                              <a:pt x="224413" y="234387"/>
                              <a:pt x="104726" y="123012"/>
                              <a:pt x="0" y="0"/>
                            </a:cubicBezTo>
                            <a:cubicBezTo>
                              <a:pt x="121349" y="91428"/>
                              <a:pt x="242699" y="181193"/>
                              <a:pt x="364048" y="272620"/>
                            </a:cubicBezTo>
                            <a:cubicBezTo>
                              <a:pt x="355737" y="292568"/>
                              <a:pt x="352412" y="314178"/>
                              <a:pt x="352412" y="330802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7" name="Graphic 2">
                    <a:extLst>
                      <a:ext uri="{FF2B5EF4-FFF2-40B4-BE49-F238E27FC236}">
                        <a16:creationId xmlns:a16="http://schemas.microsoft.com/office/drawing/2014/main" id="{B60CF83F-A059-CB4D-600F-A90DF0BEE6EC}"/>
                      </a:ext>
                    </a:extLst>
                  </p:cNvPr>
                  <p:cNvGrpSpPr/>
                  <p:nvPr/>
                </p:nvGrpSpPr>
                <p:grpSpPr>
                  <a:xfrm>
                    <a:off x="9754765" y="265134"/>
                    <a:ext cx="1697228" cy="3884841"/>
                    <a:chOff x="9754765" y="265134"/>
                    <a:chExt cx="1697228" cy="3884841"/>
                  </a:xfrm>
                </p:grpSpPr>
                <p:grpSp>
                  <p:nvGrpSpPr>
                    <p:cNvPr id="28" name="Graphic 2">
                      <a:extLst>
                        <a:ext uri="{FF2B5EF4-FFF2-40B4-BE49-F238E27FC236}">
                          <a16:creationId xmlns:a16="http://schemas.microsoft.com/office/drawing/2014/main" id="{8DF8E161-6A62-7296-7E45-35EB620A98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54765" y="265134"/>
                      <a:ext cx="1697228" cy="3281418"/>
                      <a:chOff x="9754765" y="265134"/>
                      <a:chExt cx="1697228" cy="3281418"/>
                    </a:xfrm>
                  </p:grpSpPr>
                  <p:sp>
                    <p:nvSpPr>
                      <p:cNvPr id="29" name="Freeform: Shape 28">
                        <a:extLst>
                          <a:ext uri="{FF2B5EF4-FFF2-40B4-BE49-F238E27FC236}">
                            <a16:creationId xmlns:a16="http://schemas.microsoft.com/office/drawing/2014/main" id="{B363EE86-B477-728C-DEA2-B3D4EF38D5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4765" y="266796"/>
                        <a:ext cx="1697228" cy="3279756"/>
                      </a:xfrm>
                      <a:custGeom>
                        <a:avLst/>
                        <a:gdLst>
                          <a:gd name="connsiteX0" fmla="*/ 1389700 w 1697228"/>
                          <a:gd name="connsiteY0" fmla="*/ 3135135 h 3279756"/>
                          <a:gd name="connsiteX1" fmla="*/ 1506062 w 1697228"/>
                          <a:gd name="connsiteY1" fmla="*/ 3278094 h 3279756"/>
                          <a:gd name="connsiteX2" fmla="*/ 556877 w 1697228"/>
                          <a:gd name="connsiteY2" fmla="*/ 3268121 h 3279756"/>
                          <a:gd name="connsiteX3" fmla="*/ 601760 w 1697228"/>
                          <a:gd name="connsiteY3" fmla="*/ 3181680 h 3279756"/>
                          <a:gd name="connsiteX4" fmla="*/ 495372 w 1697228"/>
                          <a:gd name="connsiteY4" fmla="*/ 3268121 h 3279756"/>
                          <a:gd name="connsiteX5" fmla="*/ 161245 w 1697228"/>
                          <a:gd name="connsiteY5" fmla="*/ 3264796 h 3279756"/>
                          <a:gd name="connsiteX6" fmla="*/ 260984 w 1697228"/>
                          <a:gd name="connsiteY6" fmla="*/ 3140122 h 3279756"/>
                          <a:gd name="connsiteX7" fmla="*/ 11636 w 1697228"/>
                          <a:gd name="connsiteY7" fmla="*/ 3263134 h 3279756"/>
                          <a:gd name="connsiteX8" fmla="*/ 11636 w 1697228"/>
                          <a:gd name="connsiteY8" fmla="*/ 3263134 h 3279756"/>
                          <a:gd name="connsiteX9" fmla="*/ 0 w 1697228"/>
                          <a:gd name="connsiteY9" fmla="*/ 3263134 h 3279756"/>
                          <a:gd name="connsiteX10" fmla="*/ 207790 w 1697228"/>
                          <a:gd name="connsiteY10" fmla="*/ 2466883 h 3279756"/>
                          <a:gd name="connsiteX11" fmla="*/ 319166 w 1697228"/>
                          <a:gd name="connsiteY11" fmla="*/ 2042991 h 3279756"/>
                          <a:gd name="connsiteX12" fmla="*/ 349087 w 1697228"/>
                          <a:gd name="connsiteY12" fmla="*/ 2021381 h 3279756"/>
                          <a:gd name="connsiteX13" fmla="*/ 535267 w 1697228"/>
                          <a:gd name="connsiteY13" fmla="*/ 1893382 h 3279756"/>
                          <a:gd name="connsiteX14" fmla="*/ 377347 w 1697228"/>
                          <a:gd name="connsiteY14" fmla="*/ 1933278 h 3279756"/>
                          <a:gd name="connsiteX15" fmla="*/ 345763 w 1697228"/>
                          <a:gd name="connsiteY15" fmla="*/ 1943252 h 3279756"/>
                          <a:gd name="connsiteX16" fmla="*/ 852771 w 1697228"/>
                          <a:gd name="connsiteY16" fmla="*/ 0 h 3279756"/>
                          <a:gd name="connsiteX17" fmla="*/ 1012353 w 1697228"/>
                          <a:gd name="connsiteY17" fmla="*/ 621708 h 3279756"/>
                          <a:gd name="connsiteX18" fmla="*/ 902640 w 1697228"/>
                          <a:gd name="connsiteY18" fmla="*/ 618383 h 3279756"/>
                          <a:gd name="connsiteX19" fmla="*/ 884354 w 1697228"/>
                          <a:gd name="connsiteY19" fmla="*/ 618383 h 3279756"/>
                          <a:gd name="connsiteX20" fmla="*/ 907627 w 1697228"/>
                          <a:gd name="connsiteY20" fmla="*/ 630019 h 3279756"/>
                          <a:gd name="connsiteX21" fmla="*/ 1032301 w 1697228"/>
                          <a:gd name="connsiteY21" fmla="*/ 693187 h 3279756"/>
                          <a:gd name="connsiteX22" fmla="*/ 1585853 w 1697228"/>
                          <a:gd name="connsiteY22" fmla="*/ 2845891 h 3279756"/>
                          <a:gd name="connsiteX23" fmla="*/ 1625749 w 1697228"/>
                          <a:gd name="connsiteY23" fmla="*/ 3003812 h 3279756"/>
                          <a:gd name="connsiteX24" fmla="*/ 1270013 w 1697228"/>
                          <a:gd name="connsiteY24" fmla="*/ 2889112 h 3279756"/>
                          <a:gd name="connsiteX25" fmla="*/ 1650684 w 1697228"/>
                          <a:gd name="connsiteY25" fmla="*/ 3096902 h 3279756"/>
                          <a:gd name="connsiteX26" fmla="*/ 1697229 w 1697228"/>
                          <a:gd name="connsiteY26" fmla="*/ 3279757 h 3279756"/>
                          <a:gd name="connsiteX27" fmla="*/ 1389700 w 1697228"/>
                          <a:gd name="connsiteY27" fmla="*/ 3135135 h 32797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1697228" h="3279756">
                            <a:moveTo>
                              <a:pt x="1389700" y="3135135"/>
                            </a:moveTo>
                            <a:cubicBezTo>
                              <a:pt x="1427933" y="3183342"/>
                              <a:pt x="1467829" y="3229887"/>
                              <a:pt x="1506062" y="3278094"/>
                            </a:cubicBezTo>
                            <a:lnTo>
                              <a:pt x="556877" y="3268121"/>
                            </a:lnTo>
                            <a:cubicBezTo>
                              <a:pt x="571838" y="3239861"/>
                              <a:pt x="586800" y="3209939"/>
                              <a:pt x="601760" y="3181680"/>
                            </a:cubicBezTo>
                            <a:cubicBezTo>
                              <a:pt x="566852" y="3209939"/>
                              <a:pt x="530280" y="3239861"/>
                              <a:pt x="495372" y="3268121"/>
                            </a:cubicBezTo>
                            <a:lnTo>
                              <a:pt x="161245" y="3264796"/>
                            </a:lnTo>
                            <a:cubicBezTo>
                              <a:pt x="194492" y="3223238"/>
                              <a:pt x="227738" y="3181680"/>
                              <a:pt x="260984" y="3140122"/>
                            </a:cubicBezTo>
                            <a:cubicBezTo>
                              <a:pt x="177868" y="3181680"/>
                              <a:pt x="94752" y="3223238"/>
                              <a:pt x="11636" y="3263134"/>
                            </a:cubicBezTo>
                            <a:lnTo>
                              <a:pt x="11636" y="3263134"/>
                            </a:lnTo>
                            <a:lnTo>
                              <a:pt x="0" y="3263134"/>
                            </a:lnTo>
                            <a:lnTo>
                              <a:pt x="207790" y="2466883"/>
                            </a:lnTo>
                            <a:lnTo>
                              <a:pt x="319166" y="2042991"/>
                            </a:lnTo>
                            <a:cubicBezTo>
                              <a:pt x="330802" y="2034679"/>
                              <a:pt x="339114" y="2028030"/>
                              <a:pt x="349087" y="2021381"/>
                            </a:cubicBezTo>
                            <a:cubicBezTo>
                              <a:pt x="418905" y="1969849"/>
                              <a:pt x="448826" y="1944914"/>
                              <a:pt x="535267" y="1893382"/>
                            </a:cubicBezTo>
                            <a:cubicBezTo>
                              <a:pt x="460463" y="1918317"/>
                              <a:pt x="437191" y="1914992"/>
                              <a:pt x="377347" y="1933278"/>
                            </a:cubicBezTo>
                            <a:cubicBezTo>
                              <a:pt x="367373" y="1936603"/>
                              <a:pt x="357399" y="1939927"/>
                              <a:pt x="345763" y="1943252"/>
                            </a:cubicBezTo>
                            <a:lnTo>
                              <a:pt x="852771" y="0"/>
                            </a:lnTo>
                            <a:lnTo>
                              <a:pt x="1012353" y="621708"/>
                            </a:lnTo>
                            <a:cubicBezTo>
                              <a:pt x="975782" y="618383"/>
                              <a:pt x="939211" y="618383"/>
                              <a:pt x="902640" y="618383"/>
                            </a:cubicBezTo>
                            <a:cubicBezTo>
                              <a:pt x="895991" y="618383"/>
                              <a:pt x="889341" y="618383"/>
                              <a:pt x="884354" y="618383"/>
                            </a:cubicBezTo>
                            <a:cubicBezTo>
                              <a:pt x="892666" y="621708"/>
                              <a:pt x="899316" y="626695"/>
                              <a:pt x="907627" y="630019"/>
                            </a:cubicBezTo>
                            <a:cubicBezTo>
                              <a:pt x="949185" y="651629"/>
                              <a:pt x="990743" y="671577"/>
                              <a:pt x="1032301" y="693187"/>
                            </a:cubicBezTo>
                            <a:lnTo>
                              <a:pt x="1585853" y="2845891"/>
                            </a:lnTo>
                            <a:lnTo>
                              <a:pt x="1625749" y="3003812"/>
                            </a:lnTo>
                            <a:cubicBezTo>
                              <a:pt x="1506062" y="2972228"/>
                              <a:pt x="1386375" y="2933994"/>
                              <a:pt x="1270013" y="2889112"/>
                            </a:cubicBezTo>
                            <a:cubicBezTo>
                              <a:pt x="1399673" y="2952280"/>
                              <a:pt x="1526010" y="3022097"/>
                              <a:pt x="1650684" y="3096902"/>
                            </a:cubicBezTo>
                            <a:lnTo>
                              <a:pt x="1697229" y="3279757"/>
                            </a:lnTo>
                            <a:cubicBezTo>
                              <a:pt x="1585853" y="3248173"/>
                              <a:pt x="1482789" y="3199966"/>
                              <a:pt x="1389700" y="3135135"/>
                            </a:cubicBezTo>
                          </a:path>
                        </a:pathLst>
                      </a:custGeom>
                      <a:solidFill>
                        <a:srgbClr val="3493AD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" name="Freeform: Shape 29">
                        <a:extLst>
                          <a:ext uri="{FF2B5EF4-FFF2-40B4-BE49-F238E27FC236}">
                            <a16:creationId xmlns:a16="http://schemas.microsoft.com/office/drawing/2014/main" id="{4F933FDC-5020-2F31-3820-F5764917DC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62555" y="2286515"/>
                        <a:ext cx="141297" cy="445501"/>
                      </a:xfrm>
                      <a:custGeom>
                        <a:avLst/>
                        <a:gdLst>
                          <a:gd name="connsiteX0" fmla="*/ 111376 w 141297"/>
                          <a:gd name="connsiteY0" fmla="*/ 21610 h 445501"/>
                          <a:gd name="connsiteX1" fmla="*/ 141297 w 141297"/>
                          <a:gd name="connsiteY1" fmla="*/ 0 h 445501"/>
                          <a:gd name="connsiteX2" fmla="*/ 0 w 141297"/>
                          <a:gd name="connsiteY2" fmla="*/ 445501 h 445501"/>
                          <a:gd name="connsiteX3" fmla="*/ 111376 w 141297"/>
                          <a:gd name="connsiteY3" fmla="*/ 21610 h 4455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1297" h="445501">
                            <a:moveTo>
                              <a:pt x="111376" y="21610"/>
                            </a:moveTo>
                            <a:cubicBezTo>
                              <a:pt x="123012" y="13298"/>
                              <a:pt x="131324" y="6649"/>
                              <a:pt x="141297" y="0"/>
                            </a:cubicBezTo>
                            <a:lnTo>
                              <a:pt x="0" y="445501"/>
                            </a:lnTo>
                            <a:lnTo>
                              <a:pt x="111376" y="21610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" name="Freeform: Shape 30">
                        <a:extLst>
                          <a:ext uri="{FF2B5EF4-FFF2-40B4-BE49-F238E27FC236}">
                            <a16:creationId xmlns:a16="http://schemas.microsoft.com/office/drawing/2014/main" id="{9DB42BB0-FA48-7A74-765E-D05131C228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00528" y="265134"/>
                        <a:ext cx="664927" cy="1943251"/>
                      </a:xfrm>
                      <a:custGeom>
                        <a:avLst/>
                        <a:gdLst>
                          <a:gd name="connsiteX0" fmla="*/ 664928 w 664927"/>
                          <a:gd name="connsiteY0" fmla="*/ 621708 h 1943251"/>
                          <a:gd name="connsiteX1" fmla="*/ 555214 w 664927"/>
                          <a:gd name="connsiteY1" fmla="*/ 618383 h 1943251"/>
                          <a:gd name="connsiteX2" fmla="*/ 502020 w 664927"/>
                          <a:gd name="connsiteY2" fmla="*/ 442177 h 1943251"/>
                          <a:gd name="connsiteX3" fmla="*/ 31583 w 664927"/>
                          <a:gd name="connsiteY3" fmla="*/ 1933278 h 1943251"/>
                          <a:gd name="connsiteX4" fmla="*/ 0 w 664927"/>
                          <a:gd name="connsiteY4" fmla="*/ 1943252 h 1943251"/>
                          <a:gd name="connsiteX5" fmla="*/ 507007 w 664927"/>
                          <a:gd name="connsiteY5" fmla="*/ 0 h 1943251"/>
                          <a:gd name="connsiteX6" fmla="*/ 664928 w 664927"/>
                          <a:gd name="connsiteY6" fmla="*/ 621708 h 19432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664927" h="1943251">
                            <a:moveTo>
                              <a:pt x="664928" y="621708"/>
                            </a:moveTo>
                            <a:cubicBezTo>
                              <a:pt x="628357" y="618383"/>
                              <a:pt x="591785" y="618383"/>
                              <a:pt x="555214" y="618383"/>
                            </a:cubicBezTo>
                            <a:lnTo>
                              <a:pt x="502020" y="442177"/>
                            </a:lnTo>
                            <a:lnTo>
                              <a:pt x="31583" y="1933278"/>
                            </a:lnTo>
                            <a:cubicBezTo>
                              <a:pt x="21610" y="1936602"/>
                              <a:pt x="11635" y="1939927"/>
                              <a:pt x="0" y="1943252"/>
                            </a:cubicBezTo>
                            <a:lnTo>
                              <a:pt x="507007" y="0"/>
                            </a:lnTo>
                            <a:lnTo>
                              <a:pt x="664928" y="621708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" name="Freeform: Shape 31">
                        <a:extLst>
                          <a:ext uri="{FF2B5EF4-FFF2-40B4-BE49-F238E27FC236}">
                            <a16:creationId xmlns:a16="http://schemas.microsoft.com/office/drawing/2014/main" id="{B49EE943-2BE5-6C44-D5EA-B947D9D724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59067" y="895153"/>
                        <a:ext cx="678226" cy="2215872"/>
                      </a:xfrm>
                      <a:custGeom>
                        <a:avLst/>
                        <a:gdLst>
                          <a:gd name="connsiteX0" fmla="*/ 678226 w 678226"/>
                          <a:gd name="connsiteY0" fmla="*/ 2215872 h 2215872"/>
                          <a:gd name="connsiteX1" fmla="*/ 0 w 678226"/>
                          <a:gd name="connsiteY1" fmla="*/ 0 h 2215872"/>
                          <a:gd name="connsiteX2" fmla="*/ 124674 w 678226"/>
                          <a:gd name="connsiteY2" fmla="*/ 63168 h 2215872"/>
                          <a:gd name="connsiteX3" fmla="*/ 678226 w 678226"/>
                          <a:gd name="connsiteY3" fmla="*/ 2215872 h 22158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78226" h="2215872">
                            <a:moveTo>
                              <a:pt x="678226" y="2215872"/>
                            </a:moveTo>
                            <a:lnTo>
                              <a:pt x="0" y="0"/>
                            </a:lnTo>
                            <a:cubicBezTo>
                              <a:pt x="41558" y="21610"/>
                              <a:pt x="83116" y="41558"/>
                              <a:pt x="124674" y="63168"/>
                            </a:cubicBezTo>
                            <a:lnTo>
                              <a:pt x="678226" y="2215872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3" name="Graphic 2">
                      <a:extLst>
                        <a:ext uri="{FF2B5EF4-FFF2-40B4-BE49-F238E27FC236}">
                          <a16:creationId xmlns:a16="http://schemas.microsoft.com/office/drawing/2014/main" id="{30A90661-F01A-27A4-C764-D8C64BD5BD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058970" y="590949"/>
                      <a:ext cx="1120402" cy="3559026"/>
                      <a:chOff x="10058970" y="590949"/>
                      <a:chExt cx="1120402" cy="3559026"/>
                    </a:xfrm>
                    <a:solidFill>
                      <a:srgbClr val="297494"/>
                    </a:solidFill>
                  </p:grpSpPr>
                  <p:sp>
                    <p:nvSpPr>
                      <p:cNvPr id="34" name="Freeform: Shape 33">
                        <a:extLst>
                          <a:ext uri="{FF2B5EF4-FFF2-40B4-BE49-F238E27FC236}">
                            <a16:creationId xmlns:a16="http://schemas.microsoft.com/office/drawing/2014/main" id="{A7F74952-CA24-D406-A841-011FD898E4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9485" y="590949"/>
                        <a:ext cx="111374" cy="3559026"/>
                      </a:xfrm>
                      <a:custGeom>
                        <a:avLst/>
                        <a:gdLst>
                          <a:gd name="connsiteX0" fmla="*/ 0 w 111374"/>
                          <a:gd name="connsiteY0" fmla="*/ 3547390 h 3559026"/>
                          <a:gd name="connsiteX1" fmla="*/ 111375 w 111374"/>
                          <a:gd name="connsiteY1" fmla="*/ 0 h 3559026"/>
                          <a:gd name="connsiteX2" fmla="*/ 109713 w 111374"/>
                          <a:gd name="connsiteY2" fmla="*/ 3559027 h 3559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11374" h="3559026">
                            <a:moveTo>
                              <a:pt x="0" y="3547390"/>
                            </a:moveTo>
                            <a:lnTo>
                              <a:pt x="111375" y="0"/>
                            </a:lnTo>
                            <a:lnTo>
                              <a:pt x="109713" y="3559027"/>
                            </a:lnTo>
                            <a:close/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" name="Freeform: Shape 34">
                        <a:extLst>
                          <a:ext uri="{FF2B5EF4-FFF2-40B4-BE49-F238E27FC236}">
                            <a16:creationId xmlns:a16="http://schemas.microsoft.com/office/drawing/2014/main" id="{5B953915-EC95-74B1-4EE4-596722A2D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9263" y="1262526"/>
                        <a:ext cx="212737" cy="221088"/>
                      </a:xfrm>
                      <a:custGeom>
                        <a:avLst/>
                        <a:gdLst>
                          <a:gd name="connsiteX0" fmla="*/ 9934 w 212737"/>
                          <a:gd name="connsiteY0" fmla="*/ 144622 h 221088"/>
                          <a:gd name="connsiteX1" fmla="*/ 212738 w 212737"/>
                          <a:gd name="connsiteY1" fmla="*/ 0 h 221088"/>
                          <a:gd name="connsiteX2" fmla="*/ 1623 w 212737"/>
                          <a:gd name="connsiteY2" fmla="*/ 221089 h 221088"/>
                          <a:gd name="connsiteX3" fmla="*/ 9934 w 212737"/>
                          <a:gd name="connsiteY3" fmla="*/ 144622 h 2210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2737" h="221088">
                            <a:moveTo>
                              <a:pt x="9934" y="144622"/>
                            </a:moveTo>
                            <a:cubicBezTo>
                              <a:pt x="78089" y="96415"/>
                              <a:pt x="146245" y="48207"/>
                              <a:pt x="212738" y="0"/>
                            </a:cubicBezTo>
                            <a:cubicBezTo>
                              <a:pt x="139595" y="71480"/>
                              <a:pt x="69777" y="146284"/>
                              <a:pt x="1623" y="221089"/>
                            </a:cubicBezTo>
                            <a:cubicBezTo>
                              <a:pt x="-39" y="197816"/>
                              <a:pt x="-3364" y="172881"/>
                              <a:pt x="9934" y="144622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" name="Freeform: Shape 35">
                        <a:extLst>
                          <a:ext uri="{FF2B5EF4-FFF2-40B4-BE49-F238E27FC236}">
                            <a16:creationId xmlns:a16="http://schemas.microsoft.com/office/drawing/2014/main" id="{655DE316-1F77-1478-EC3B-5265A10CAA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84872" y="1791143"/>
                        <a:ext cx="368425" cy="335788"/>
                      </a:xfrm>
                      <a:custGeom>
                        <a:avLst/>
                        <a:gdLst>
                          <a:gd name="connsiteX0" fmla="*/ 11027 w 368425"/>
                          <a:gd name="connsiteY0" fmla="*/ 277607 h 335788"/>
                          <a:gd name="connsiteX1" fmla="*/ 368426 w 368425"/>
                          <a:gd name="connsiteY1" fmla="*/ 0 h 335788"/>
                          <a:gd name="connsiteX2" fmla="*/ 2715 w 368425"/>
                          <a:gd name="connsiteY2" fmla="*/ 335789 h 335788"/>
                          <a:gd name="connsiteX3" fmla="*/ 11027 w 368425"/>
                          <a:gd name="connsiteY3" fmla="*/ 277607 h 335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8425" h="335788">
                            <a:moveTo>
                              <a:pt x="11027" y="277607"/>
                            </a:moveTo>
                            <a:cubicBezTo>
                              <a:pt x="125726" y="177868"/>
                              <a:pt x="245414" y="84778"/>
                              <a:pt x="368426" y="0"/>
                            </a:cubicBezTo>
                            <a:cubicBezTo>
                              <a:pt x="237102" y="99739"/>
                              <a:pt x="114091" y="212777"/>
                              <a:pt x="2715" y="335789"/>
                            </a:cubicBezTo>
                            <a:cubicBezTo>
                              <a:pt x="2715" y="317503"/>
                              <a:pt x="-7259" y="292568"/>
                              <a:pt x="11027" y="277607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7" name="Freeform: Shape 36">
                        <a:extLst>
                          <a:ext uri="{FF2B5EF4-FFF2-40B4-BE49-F238E27FC236}">
                            <a16:creationId xmlns:a16="http://schemas.microsoft.com/office/drawing/2014/main" id="{44890C6F-18C3-3A41-7EC9-71A64D221D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79944" y="2562460"/>
                        <a:ext cx="531274" cy="380671"/>
                      </a:xfrm>
                      <a:custGeom>
                        <a:avLst/>
                        <a:gdLst>
                          <a:gd name="connsiteX0" fmla="*/ 4319 w 531274"/>
                          <a:gd name="connsiteY0" fmla="*/ 297555 h 380671"/>
                          <a:gd name="connsiteX1" fmla="*/ 531274 w 531274"/>
                          <a:gd name="connsiteY1" fmla="*/ 0 h 380671"/>
                          <a:gd name="connsiteX2" fmla="*/ 994 w 531274"/>
                          <a:gd name="connsiteY2" fmla="*/ 380671 h 380671"/>
                          <a:gd name="connsiteX3" fmla="*/ 4319 w 531274"/>
                          <a:gd name="connsiteY3" fmla="*/ 297555 h 3806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31274" h="380671">
                            <a:moveTo>
                              <a:pt x="4319" y="297555"/>
                            </a:moveTo>
                            <a:cubicBezTo>
                              <a:pt x="172213" y="184518"/>
                              <a:pt x="348419" y="84778"/>
                              <a:pt x="531274" y="0"/>
                            </a:cubicBezTo>
                            <a:cubicBezTo>
                              <a:pt x="346756" y="114700"/>
                              <a:pt x="168889" y="242699"/>
                              <a:pt x="994" y="380671"/>
                            </a:cubicBezTo>
                            <a:cubicBezTo>
                              <a:pt x="-668" y="350750"/>
                              <a:pt x="-668" y="320828"/>
                              <a:pt x="4319" y="297555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" name="Freeform: Shape 37">
                        <a:extLst>
                          <a:ext uri="{FF2B5EF4-FFF2-40B4-BE49-F238E27FC236}">
                            <a16:creationId xmlns:a16="http://schemas.microsoft.com/office/drawing/2014/main" id="{A703D9E8-3218-8D31-4BEE-50A1573A8B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7666" y="3037883"/>
                        <a:ext cx="621706" cy="468774"/>
                      </a:xfrm>
                      <a:custGeom>
                        <a:avLst/>
                        <a:gdLst>
                          <a:gd name="connsiteX0" fmla="*/ 0 w 621706"/>
                          <a:gd name="connsiteY0" fmla="*/ 367373 h 468774"/>
                          <a:gd name="connsiteX1" fmla="*/ 621707 w 621706"/>
                          <a:gd name="connsiteY1" fmla="*/ 0 h 468774"/>
                          <a:gd name="connsiteX2" fmla="*/ 21610 w 621706"/>
                          <a:gd name="connsiteY2" fmla="*/ 468774 h 468774"/>
                          <a:gd name="connsiteX3" fmla="*/ 0 w 621706"/>
                          <a:gd name="connsiteY3" fmla="*/ 367373 h 4687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21706" h="468774">
                            <a:moveTo>
                              <a:pt x="0" y="367373"/>
                            </a:moveTo>
                            <a:cubicBezTo>
                              <a:pt x="207790" y="244361"/>
                              <a:pt x="413917" y="123012"/>
                              <a:pt x="621707" y="0"/>
                            </a:cubicBezTo>
                            <a:cubicBezTo>
                              <a:pt x="413917" y="144622"/>
                              <a:pt x="212777" y="300880"/>
                              <a:pt x="21610" y="468774"/>
                            </a:cubicBezTo>
                            <a:cubicBezTo>
                              <a:pt x="14960" y="433865"/>
                              <a:pt x="6649" y="397294"/>
                              <a:pt x="0" y="36737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" name="Freeform: Shape 38">
                        <a:extLst>
                          <a:ext uri="{FF2B5EF4-FFF2-40B4-BE49-F238E27FC236}">
                            <a16:creationId xmlns:a16="http://schemas.microsoft.com/office/drawing/2014/main" id="{A202826F-083B-4E45-4FD7-17F23B2993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58970" y="3059493"/>
                        <a:ext cx="523872" cy="300879"/>
                      </a:xfrm>
                      <a:custGeom>
                        <a:avLst/>
                        <a:gdLst>
                          <a:gd name="connsiteX0" fmla="*/ 520306 w 523872"/>
                          <a:gd name="connsiteY0" fmla="*/ 209452 h 300879"/>
                          <a:gd name="connsiteX1" fmla="*/ 0 w 523872"/>
                          <a:gd name="connsiteY1" fmla="*/ 0 h 300879"/>
                          <a:gd name="connsiteX2" fmla="*/ 521968 w 523872"/>
                          <a:gd name="connsiteY2" fmla="*/ 300880 h 300879"/>
                          <a:gd name="connsiteX3" fmla="*/ 520306 w 523872"/>
                          <a:gd name="connsiteY3" fmla="*/ 209452 h 3008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23872" h="300879">
                            <a:moveTo>
                              <a:pt x="520306" y="209452"/>
                            </a:moveTo>
                            <a:cubicBezTo>
                              <a:pt x="332464" y="116362"/>
                              <a:pt x="196154" y="71480"/>
                              <a:pt x="0" y="0"/>
                            </a:cubicBezTo>
                            <a:cubicBezTo>
                              <a:pt x="186179" y="124674"/>
                              <a:pt x="335788" y="176206"/>
                              <a:pt x="521968" y="300880"/>
                            </a:cubicBezTo>
                            <a:cubicBezTo>
                              <a:pt x="528617" y="254335"/>
                              <a:pt x="515319" y="244361"/>
                              <a:pt x="520306" y="209452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" name="Freeform: Shape 39">
                        <a:extLst>
                          <a:ext uri="{FF2B5EF4-FFF2-40B4-BE49-F238E27FC236}">
                            <a16:creationId xmlns:a16="http://schemas.microsoft.com/office/drawing/2014/main" id="{9B6C051F-3763-5D62-AA6A-EA9BC4651B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08579" y="2411189"/>
                        <a:ext cx="365109" cy="377346"/>
                      </a:xfrm>
                      <a:custGeom>
                        <a:avLst/>
                        <a:gdLst>
                          <a:gd name="connsiteX0" fmla="*/ 364047 w 365109"/>
                          <a:gd name="connsiteY0" fmla="*/ 377347 h 377346"/>
                          <a:gd name="connsiteX1" fmla="*/ 0 w 365109"/>
                          <a:gd name="connsiteY1" fmla="*/ 0 h 377346"/>
                          <a:gd name="connsiteX2" fmla="*/ 289243 w 365109"/>
                          <a:gd name="connsiteY2" fmla="*/ 212777 h 377346"/>
                          <a:gd name="connsiteX3" fmla="*/ 357399 w 365109"/>
                          <a:gd name="connsiteY3" fmla="*/ 287581 h 377346"/>
                          <a:gd name="connsiteX4" fmla="*/ 364047 w 365109"/>
                          <a:gd name="connsiteY4" fmla="*/ 377347 h 3773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5109" h="377346">
                            <a:moveTo>
                              <a:pt x="364047" y="377347"/>
                            </a:moveTo>
                            <a:lnTo>
                              <a:pt x="0" y="0"/>
                            </a:lnTo>
                            <a:cubicBezTo>
                              <a:pt x="96414" y="71480"/>
                              <a:pt x="192829" y="141297"/>
                              <a:pt x="289243" y="212777"/>
                            </a:cubicBezTo>
                            <a:cubicBezTo>
                              <a:pt x="317503" y="232725"/>
                              <a:pt x="345762" y="255997"/>
                              <a:pt x="357399" y="287581"/>
                            </a:cubicBezTo>
                            <a:cubicBezTo>
                              <a:pt x="369034" y="317503"/>
                              <a:pt x="364047" y="349087"/>
                              <a:pt x="364047" y="377347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1" name="Freeform: Shape 40">
                        <a:extLst>
                          <a:ext uri="{FF2B5EF4-FFF2-40B4-BE49-F238E27FC236}">
                            <a16:creationId xmlns:a16="http://schemas.microsoft.com/office/drawing/2014/main" id="{80586F37-F4D4-A42F-541E-15CDEA8704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91695" y="1729638"/>
                        <a:ext cx="307529" cy="279269"/>
                      </a:xfrm>
                      <a:custGeom>
                        <a:avLst/>
                        <a:gdLst>
                          <a:gd name="connsiteX0" fmla="*/ 297555 w 307529"/>
                          <a:gd name="connsiteY0" fmla="*/ 279270 h 279269"/>
                          <a:gd name="connsiteX1" fmla="*/ 0 w 307529"/>
                          <a:gd name="connsiteY1" fmla="*/ 0 h 279269"/>
                          <a:gd name="connsiteX2" fmla="*/ 307529 w 307529"/>
                          <a:gd name="connsiteY2" fmla="*/ 231062 h 279269"/>
                          <a:gd name="connsiteX3" fmla="*/ 297555 w 307529"/>
                          <a:gd name="connsiteY3" fmla="*/ 279270 h 2792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7529" h="279269">
                            <a:moveTo>
                              <a:pt x="297555" y="279270"/>
                            </a:moveTo>
                            <a:cubicBezTo>
                              <a:pt x="189504" y="197816"/>
                              <a:pt x="88103" y="104726"/>
                              <a:pt x="0" y="0"/>
                            </a:cubicBezTo>
                            <a:cubicBezTo>
                              <a:pt x="103063" y="76467"/>
                              <a:pt x="204465" y="152933"/>
                              <a:pt x="307529" y="231062"/>
                            </a:cubicBezTo>
                            <a:cubicBezTo>
                              <a:pt x="299218" y="247686"/>
                              <a:pt x="297555" y="265971"/>
                              <a:pt x="297555" y="279270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" name="Freeform: Shape 41">
                        <a:extLst>
                          <a:ext uri="{FF2B5EF4-FFF2-40B4-BE49-F238E27FC236}">
                            <a16:creationId xmlns:a16="http://schemas.microsoft.com/office/drawing/2014/main" id="{B8470C03-3B58-508A-0501-E912DC5C3F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09719" y="1094631"/>
                        <a:ext cx="191461" cy="129660"/>
                      </a:xfrm>
                      <a:custGeom>
                        <a:avLst/>
                        <a:gdLst>
                          <a:gd name="connsiteX0" fmla="*/ 189505 w 191461"/>
                          <a:gd name="connsiteY0" fmla="*/ 129661 h 129660"/>
                          <a:gd name="connsiteX1" fmla="*/ 0 w 191461"/>
                          <a:gd name="connsiteY1" fmla="*/ 0 h 129660"/>
                          <a:gd name="connsiteX2" fmla="*/ 149609 w 191461"/>
                          <a:gd name="connsiteY2" fmla="*/ 76467 h 129660"/>
                          <a:gd name="connsiteX3" fmla="*/ 179530 w 191461"/>
                          <a:gd name="connsiteY3" fmla="*/ 96414 h 129660"/>
                          <a:gd name="connsiteX4" fmla="*/ 189505 w 191461"/>
                          <a:gd name="connsiteY4" fmla="*/ 129661 h 1296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1461" h="129660">
                            <a:moveTo>
                              <a:pt x="189505" y="129661"/>
                            </a:moveTo>
                            <a:cubicBezTo>
                              <a:pt x="127999" y="84778"/>
                              <a:pt x="64831" y="41558"/>
                              <a:pt x="0" y="0"/>
                            </a:cubicBezTo>
                            <a:cubicBezTo>
                              <a:pt x="49870" y="24935"/>
                              <a:pt x="99739" y="51532"/>
                              <a:pt x="149609" y="76467"/>
                            </a:cubicBezTo>
                            <a:cubicBezTo>
                              <a:pt x="159582" y="81454"/>
                              <a:pt x="171219" y="88103"/>
                              <a:pt x="179530" y="96414"/>
                            </a:cubicBezTo>
                            <a:cubicBezTo>
                              <a:pt x="189505" y="106388"/>
                              <a:pt x="194492" y="121349"/>
                              <a:pt x="189505" y="129661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3" name="Graphic 2">
                    <a:extLst>
                      <a:ext uri="{FF2B5EF4-FFF2-40B4-BE49-F238E27FC236}">
                        <a16:creationId xmlns:a16="http://schemas.microsoft.com/office/drawing/2014/main" id="{DEE1B841-CA98-4671-A740-513F8D7E095E}"/>
                      </a:ext>
                    </a:extLst>
                  </p:cNvPr>
                  <p:cNvGrpSpPr/>
                  <p:nvPr/>
                </p:nvGrpSpPr>
                <p:grpSpPr>
                  <a:xfrm>
                    <a:off x="7907928" y="-393144"/>
                    <a:ext cx="2013068" cy="4612936"/>
                    <a:chOff x="7907928" y="-393144"/>
                    <a:chExt cx="2013068" cy="4612936"/>
                  </a:xfrm>
                </p:grpSpPr>
                <p:grpSp>
                  <p:nvGrpSpPr>
                    <p:cNvPr id="44" name="Graphic 2">
                      <a:extLst>
                        <a:ext uri="{FF2B5EF4-FFF2-40B4-BE49-F238E27FC236}">
                          <a16:creationId xmlns:a16="http://schemas.microsoft.com/office/drawing/2014/main" id="{40C4D6A7-903A-3892-1FF1-0A7BFA23F8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07928" y="-393144"/>
                      <a:ext cx="2013068" cy="3894814"/>
                      <a:chOff x="7907928" y="-393144"/>
                      <a:chExt cx="2013068" cy="3894814"/>
                    </a:xfrm>
                  </p:grpSpPr>
                  <p:sp>
                    <p:nvSpPr>
                      <p:cNvPr id="45" name="Freeform: Shape 44">
                        <a:extLst>
                          <a:ext uri="{FF2B5EF4-FFF2-40B4-BE49-F238E27FC236}">
                            <a16:creationId xmlns:a16="http://schemas.microsoft.com/office/drawing/2014/main" id="{CE635BC1-0C3B-02DA-A06B-8FC444B627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7928" y="-391481"/>
                        <a:ext cx="2013068" cy="3893152"/>
                      </a:xfrm>
                      <a:custGeom>
                        <a:avLst/>
                        <a:gdLst>
                          <a:gd name="connsiteX0" fmla="*/ 1652346 w 2013068"/>
                          <a:gd name="connsiteY0" fmla="*/ 3723596 h 3893152"/>
                          <a:gd name="connsiteX1" fmla="*/ 1790318 w 2013068"/>
                          <a:gd name="connsiteY1" fmla="*/ 3893153 h 3893152"/>
                          <a:gd name="connsiteX2" fmla="*/ 663266 w 2013068"/>
                          <a:gd name="connsiteY2" fmla="*/ 3881517 h 3893152"/>
                          <a:gd name="connsiteX3" fmla="*/ 716459 w 2013068"/>
                          <a:gd name="connsiteY3" fmla="*/ 3778453 h 3893152"/>
                          <a:gd name="connsiteX4" fmla="*/ 590123 w 2013068"/>
                          <a:gd name="connsiteY4" fmla="*/ 3881517 h 3893152"/>
                          <a:gd name="connsiteX5" fmla="*/ 192829 w 2013068"/>
                          <a:gd name="connsiteY5" fmla="*/ 3876530 h 3893152"/>
                          <a:gd name="connsiteX6" fmla="*/ 310854 w 2013068"/>
                          <a:gd name="connsiteY6" fmla="*/ 3728583 h 3893152"/>
                          <a:gd name="connsiteX7" fmla="*/ 14961 w 2013068"/>
                          <a:gd name="connsiteY7" fmla="*/ 3874867 h 3893152"/>
                          <a:gd name="connsiteX8" fmla="*/ 14961 w 2013068"/>
                          <a:gd name="connsiteY8" fmla="*/ 3874867 h 3893152"/>
                          <a:gd name="connsiteX9" fmla="*/ 0 w 2013068"/>
                          <a:gd name="connsiteY9" fmla="*/ 3874867 h 3893152"/>
                          <a:gd name="connsiteX10" fmla="*/ 247686 w 2013068"/>
                          <a:gd name="connsiteY10" fmla="*/ 2929007 h 3893152"/>
                          <a:gd name="connsiteX11" fmla="*/ 379009 w 2013068"/>
                          <a:gd name="connsiteY11" fmla="*/ 2425324 h 3893152"/>
                          <a:gd name="connsiteX12" fmla="*/ 413918 w 2013068"/>
                          <a:gd name="connsiteY12" fmla="*/ 2400390 h 3893152"/>
                          <a:gd name="connsiteX13" fmla="*/ 635006 w 2013068"/>
                          <a:gd name="connsiteY13" fmla="*/ 2247456 h 3893152"/>
                          <a:gd name="connsiteX14" fmla="*/ 447164 w 2013068"/>
                          <a:gd name="connsiteY14" fmla="*/ 2295664 h 3893152"/>
                          <a:gd name="connsiteX15" fmla="*/ 408930 w 2013068"/>
                          <a:gd name="connsiteY15" fmla="*/ 2307300 h 3893152"/>
                          <a:gd name="connsiteX16" fmla="*/ 1010690 w 2013068"/>
                          <a:gd name="connsiteY16" fmla="*/ 0 h 3893152"/>
                          <a:gd name="connsiteX17" fmla="*/ 1200195 w 2013068"/>
                          <a:gd name="connsiteY17" fmla="*/ 738070 h 3893152"/>
                          <a:gd name="connsiteX18" fmla="*/ 1068871 w 2013068"/>
                          <a:gd name="connsiteY18" fmla="*/ 733083 h 3893152"/>
                          <a:gd name="connsiteX19" fmla="*/ 1045599 w 2013068"/>
                          <a:gd name="connsiteY19" fmla="*/ 733083 h 3893152"/>
                          <a:gd name="connsiteX20" fmla="*/ 1072196 w 2013068"/>
                          <a:gd name="connsiteY20" fmla="*/ 746382 h 3893152"/>
                          <a:gd name="connsiteX21" fmla="*/ 1221805 w 2013068"/>
                          <a:gd name="connsiteY21" fmla="*/ 821186 h 3893152"/>
                          <a:gd name="connsiteX22" fmla="*/ 1878421 w 2013068"/>
                          <a:gd name="connsiteY22" fmla="*/ 3376171 h 3893152"/>
                          <a:gd name="connsiteX23" fmla="*/ 1926629 w 2013068"/>
                          <a:gd name="connsiteY23" fmla="*/ 3562351 h 3893152"/>
                          <a:gd name="connsiteX24" fmla="*/ 1504399 w 2013068"/>
                          <a:gd name="connsiteY24" fmla="*/ 3427703 h 3893152"/>
                          <a:gd name="connsiteX25" fmla="*/ 1956550 w 2013068"/>
                          <a:gd name="connsiteY25" fmla="*/ 3675389 h 3893152"/>
                          <a:gd name="connsiteX26" fmla="*/ 2013069 w 2013068"/>
                          <a:gd name="connsiteY26" fmla="*/ 3891491 h 3893152"/>
                          <a:gd name="connsiteX27" fmla="*/ 1652346 w 2013068"/>
                          <a:gd name="connsiteY27" fmla="*/ 3723596 h 38931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2013068" h="3893152">
                            <a:moveTo>
                              <a:pt x="1652346" y="3723596"/>
                            </a:moveTo>
                            <a:cubicBezTo>
                              <a:pt x="1698891" y="3780115"/>
                              <a:pt x="1743774" y="3836634"/>
                              <a:pt x="1790318" y="3893153"/>
                            </a:cubicBezTo>
                            <a:lnTo>
                              <a:pt x="663266" y="3881517"/>
                            </a:lnTo>
                            <a:cubicBezTo>
                              <a:pt x="681551" y="3846608"/>
                              <a:pt x="698174" y="3813361"/>
                              <a:pt x="716459" y="3778453"/>
                            </a:cubicBezTo>
                            <a:cubicBezTo>
                              <a:pt x="674901" y="3813361"/>
                              <a:pt x="633343" y="3846608"/>
                              <a:pt x="590123" y="3881517"/>
                            </a:cubicBezTo>
                            <a:lnTo>
                              <a:pt x="192829" y="3876530"/>
                            </a:lnTo>
                            <a:cubicBezTo>
                              <a:pt x="232725" y="3826660"/>
                              <a:pt x="270958" y="3776790"/>
                              <a:pt x="310854" y="3728583"/>
                            </a:cubicBezTo>
                            <a:cubicBezTo>
                              <a:pt x="212777" y="3776790"/>
                              <a:pt x="114700" y="3826660"/>
                              <a:pt x="14961" y="3874867"/>
                            </a:cubicBezTo>
                            <a:lnTo>
                              <a:pt x="14961" y="3874867"/>
                            </a:lnTo>
                            <a:lnTo>
                              <a:pt x="0" y="3874867"/>
                            </a:lnTo>
                            <a:lnTo>
                              <a:pt x="247686" y="2929007"/>
                            </a:lnTo>
                            <a:lnTo>
                              <a:pt x="379009" y="2425324"/>
                            </a:lnTo>
                            <a:cubicBezTo>
                              <a:pt x="392307" y="2417013"/>
                              <a:pt x="403943" y="2407039"/>
                              <a:pt x="413918" y="2400390"/>
                            </a:cubicBezTo>
                            <a:cubicBezTo>
                              <a:pt x="497034" y="2338884"/>
                              <a:pt x="531942" y="2308962"/>
                              <a:pt x="635006" y="2247456"/>
                            </a:cubicBezTo>
                            <a:cubicBezTo>
                              <a:pt x="545241" y="2277378"/>
                              <a:pt x="518644" y="2274053"/>
                              <a:pt x="447164" y="2295664"/>
                            </a:cubicBezTo>
                            <a:cubicBezTo>
                              <a:pt x="435528" y="2298988"/>
                              <a:pt x="423892" y="2302313"/>
                              <a:pt x="408930" y="2307300"/>
                            </a:cubicBezTo>
                            <a:lnTo>
                              <a:pt x="1010690" y="0"/>
                            </a:lnTo>
                            <a:lnTo>
                              <a:pt x="1200195" y="738070"/>
                            </a:lnTo>
                            <a:cubicBezTo>
                              <a:pt x="1156974" y="734745"/>
                              <a:pt x="1112092" y="733083"/>
                              <a:pt x="1068871" y="733083"/>
                            </a:cubicBezTo>
                            <a:cubicBezTo>
                              <a:pt x="1062223" y="733083"/>
                              <a:pt x="1053911" y="733083"/>
                              <a:pt x="1045599" y="733083"/>
                            </a:cubicBezTo>
                            <a:cubicBezTo>
                              <a:pt x="1053911" y="738070"/>
                              <a:pt x="1063885" y="741395"/>
                              <a:pt x="1072196" y="746382"/>
                            </a:cubicBezTo>
                            <a:cubicBezTo>
                              <a:pt x="1122066" y="771316"/>
                              <a:pt x="1171935" y="796251"/>
                              <a:pt x="1221805" y="821186"/>
                            </a:cubicBezTo>
                            <a:lnTo>
                              <a:pt x="1878421" y="3376171"/>
                            </a:lnTo>
                            <a:lnTo>
                              <a:pt x="1926629" y="3562351"/>
                            </a:lnTo>
                            <a:cubicBezTo>
                              <a:pt x="1783669" y="3525780"/>
                              <a:pt x="1642372" y="3480897"/>
                              <a:pt x="1504399" y="3427703"/>
                            </a:cubicBezTo>
                            <a:cubicBezTo>
                              <a:pt x="1658995" y="3502508"/>
                              <a:pt x="1808604" y="3585624"/>
                              <a:pt x="1956550" y="3675389"/>
                            </a:cubicBezTo>
                            <a:lnTo>
                              <a:pt x="2013069" y="3891491"/>
                            </a:lnTo>
                            <a:cubicBezTo>
                              <a:pt x="1885071" y="3858244"/>
                              <a:pt x="1762059" y="3800063"/>
                              <a:pt x="1652346" y="3723596"/>
                            </a:cubicBezTo>
                          </a:path>
                        </a:pathLst>
                      </a:custGeom>
                      <a:solidFill>
                        <a:srgbClr val="3493AD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" name="Freeform: Shape 45">
                        <a:extLst>
                          <a:ext uri="{FF2B5EF4-FFF2-40B4-BE49-F238E27FC236}">
                            <a16:creationId xmlns:a16="http://schemas.microsoft.com/office/drawing/2014/main" id="{19D03F9F-A8C2-636F-4527-B7BDFFE36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55614" y="2008907"/>
                        <a:ext cx="166231" cy="528617"/>
                      </a:xfrm>
                      <a:custGeom>
                        <a:avLst/>
                        <a:gdLst>
                          <a:gd name="connsiteX0" fmla="*/ 131323 w 166231"/>
                          <a:gd name="connsiteY0" fmla="*/ 24935 h 528617"/>
                          <a:gd name="connsiteX1" fmla="*/ 166232 w 166231"/>
                          <a:gd name="connsiteY1" fmla="*/ 0 h 528617"/>
                          <a:gd name="connsiteX2" fmla="*/ 0 w 166231"/>
                          <a:gd name="connsiteY2" fmla="*/ 528618 h 528617"/>
                          <a:gd name="connsiteX3" fmla="*/ 131323 w 166231"/>
                          <a:gd name="connsiteY3" fmla="*/ 24935 h 5286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6231" h="528617">
                            <a:moveTo>
                              <a:pt x="131323" y="24935"/>
                            </a:moveTo>
                            <a:cubicBezTo>
                              <a:pt x="144621" y="16623"/>
                              <a:pt x="156257" y="6649"/>
                              <a:pt x="166232" y="0"/>
                            </a:cubicBezTo>
                            <a:lnTo>
                              <a:pt x="0" y="528618"/>
                            </a:lnTo>
                            <a:lnTo>
                              <a:pt x="131323" y="24935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C38E600F-CC96-AE24-B868-77693E2DA1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18521" y="-393144"/>
                        <a:ext cx="791263" cy="2307299"/>
                      </a:xfrm>
                      <a:custGeom>
                        <a:avLst/>
                        <a:gdLst>
                          <a:gd name="connsiteX0" fmla="*/ 791264 w 791263"/>
                          <a:gd name="connsiteY0" fmla="*/ 738070 h 2307299"/>
                          <a:gd name="connsiteX1" fmla="*/ 659941 w 791263"/>
                          <a:gd name="connsiteY1" fmla="*/ 733083 h 2307299"/>
                          <a:gd name="connsiteX2" fmla="*/ 596772 w 791263"/>
                          <a:gd name="connsiteY2" fmla="*/ 523631 h 2307299"/>
                          <a:gd name="connsiteX3" fmla="*/ 38233 w 791263"/>
                          <a:gd name="connsiteY3" fmla="*/ 2295664 h 2307299"/>
                          <a:gd name="connsiteX4" fmla="*/ 0 w 791263"/>
                          <a:gd name="connsiteY4" fmla="*/ 2307300 h 2307299"/>
                          <a:gd name="connsiteX5" fmla="*/ 601760 w 791263"/>
                          <a:gd name="connsiteY5" fmla="*/ 0 h 2307299"/>
                          <a:gd name="connsiteX6" fmla="*/ 791264 w 791263"/>
                          <a:gd name="connsiteY6" fmla="*/ 738070 h 23072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1263" h="2307299">
                            <a:moveTo>
                              <a:pt x="791264" y="738070"/>
                            </a:moveTo>
                            <a:cubicBezTo>
                              <a:pt x="748044" y="734745"/>
                              <a:pt x="703161" y="733083"/>
                              <a:pt x="659941" y="733083"/>
                            </a:cubicBezTo>
                            <a:lnTo>
                              <a:pt x="596772" y="523631"/>
                            </a:lnTo>
                            <a:lnTo>
                              <a:pt x="38233" y="2295664"/>
                            </a:lnTo>
                            <a:cubicBezTo>
                              <a:pt x="26597" y="2298988"/>
                              <a:pt x="14960" y="2302313"/>
                              <a:pt x="0" y="2307300"/>
                            </a:cubicBezTo>
                            <a:lnTo>
                              <a:pt x="601760" y="0"/>
                            </a:lnTo>
                            <a:lnTo>
                              <a:pt x="791264" y="738070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8" name="Freeform: Shape 47">
                        <a:extLst>
                          <a:ext uri="{FF2B5EF4-FFF2-40B4-BE49-F238E27FC236}">
                            <a16:creationId xmlns:a16="http://schemas.microsoft.com/office/drawing/2014/main" id="{85107621-8906-E3D5-10D3-7AA96B961F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83449" y="354899"/>
                        <a:ext cx="806225" cy="2629789"/>
                      </a:xfrm>
                      <a:custGeom>
                        <a:avLst/>
                        <a:gdLst>
                          <a:gd name="connsiteX0" fmla="*/ 806225 w 806225"/>
                          <a:gd name="connsiteY0" fmla="*/ 2629790 h 2629789"/>
                          <a:gd name="connsiteX1" fmla="*/ 0 w 806225"/>
                          <a:gd name="connsiteY1" fmla="*/ 0 h 2629789"/>
                          <a:gd name="connsiteX2" fmla="*/ 149609 w 806225"/>
                          <a:gd name="connsiteY2" fmla="*/ 74804 h 2629789"/>
                          <a:gd name="connsiteX3" fmla="*/ 806225 w 806225"/>
                          <a:gd name="connsiteY3" fmla="*/ 2629790 h 2629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06225" h="2629789">
                            <a:moveTo>
                              <a:pt x="806225" y="2629790"/>
                            </a:moveTo>
                            <a:lnTo>
                              <a:pt x="0" y="0"/>
                            </a:lnTo>
                            <a:cubicBezTo>
                              <a:pt x="49870" y="24935"/>
                              <a:pt x="99739" y="49870"/>
                              <a:pt x="149609" y="74804"/>
                            </a:cubicBezTo>
                            <a:lnTo>
                              <a:pt x="806225" y="2629790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9" name="Graphic 2">
                      <a:extLst>
                        <a:ext uri="{FF2B5EF4-FFF2-40B4-BE49-F238E27FC236}">
                          <a16:creationId xmlns:a16="http://schemas.microsoft.com/office/drawing/2014/main" id="{44DADE26-5A40-6FA4-517B-C474985153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0314" y="-5823"/>
                      <a:ext cx="1329855" cy="4225616"/>
                      <a:chOff x="8270314" y="-5823"/>
                      <a:chExt cx="1329855" cy="4225616"/>
                    </a:xfrm>
                    <a:solidFill>
                      <a:srgbClr val="297494"/>
                    </a:solidFill>
                  </p:grpSpPr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6E0940D5-7C0F-4557-1A62-8C531B5A6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92283" y="-5823"/>
                        <a:ext cx="132985" cy="4225616"/>
                      </a:xfrm>
                      <a:custGeom>
                        <a:avLst/>
                        <a:gdLst>
                          <a:gd name="connsiteX0" fmla="*/ 0 w 132985"/>
                          <a:gd name="connsiteY0" fmla="*/ 4212318 h 4225616"/>
                          <a:gd name="connsiteX1" fmla="*/ 132986 w 132985"/>
                          <a:gd name="connsiteY1" fmla="*/ 0 h 4225616"/>
                          <a:gd name="connsiteX2" fmla="*/ 131323 w 132985"/>
                          <a:gd name="connsiteY2" fmla="*/ 4225617 h 42256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2985" h="4225616">
                            <a:moveTo>
                              <a:pt x="0" y="4212318"/>
                            </a:moveTo>
                            <a:lnTo>
                              <a:pt x="132986" y="0"/>
                            </a:lnTo>
                            <a:lnTo>
                              <a:pt x="131323" y="4225617"/>
                            </a:lnTo>
                            <a:close/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" name="Freeform: Shape 50">
                        <a:extLst>
                          <a:ext uri="{FF2B5EF4-FFF2-40B4-BE49-F238E27FC236}">
                            <a16:creationId xmlns:a16="http://schemas.microsoft.com/office/drawing/2014/main" id="{22DCF840-2D44-C81E-793F-A7362FAA2A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2111" y="792089"/>
                        <a:ext cx="252530" cy="264308"/>
                      </a:xfrm>
                      <a:custGeom>
                        <a:avLst/>
                        <a:gdLst>
                          <a:gd name="connsiteX0" fmla="*/ 11494 w 252530"/>
                          <a:gd name="connsiteY0" fmla="*/ 171219 h 264308"/>
                          <a:gd name="connsiteX1" fmla="*/ 252530 w 252530"/>
                          <a:gd name="connsiteY1" fmla="*/ 0 h 264308"/>
                          <a:gd name="connsiteX2" fmla="*/ 1521 w 252530"/>
                          <a:gd name="connsiteY2" fmla="*/ 264309 h 264308"/>
                          <a:gd name="connsiteX3" fmla="*/ 11494 w 252530"/>
                          <a:gd name="connsiteY3" fmla="*/ 171219 h 2643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2530" h="264308">
                            <a:moveTo>
                              <a:pt x="11494" y="171219"/>
                            </a:moveTo>
                            <a:cubicBezTo>
                              <a:pt x="91286" y="114700"/>
                              <a:pt x="172739" y="56519"/>
                              <a:pt x="252530" y="0"/>
                            </a:cubicBezTo>
                            <a:cubicBezTo>
                              <a:pt x="166091" y="84778"/>
                              <a:pt x="82975" y="172881"/>
                              <a:pt x="1521" y="264309"/>
                            </a:cubicBezTo>
                            <a:cubicBezTo>
                              <a:pt x="-141" y="232725"/>
                              <a:pt x="-3466" y="202803"/>
                              <a:pt x="11494" y="17121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" name="Freeform: Shape 51">
                        <a:extLst>
                          <a:ext uri="{FF2B5EF4-FFF2-40B4-BE49-F238E27FC236}">
                            <a16:creationId xmlns:a16="http://schemas.microsoft.com/office/drawing/2014/main" id="{6A6BAA1C-80F6-CCD5-1C79-51592C8EDB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94711" y="1420446"/>
                        <a:ext cx="437825" cy="398956"/>
                      </a:xfrm>
                      <a:custGeom>
                        <a:avLst/>
                        <a:gdLst>
                          <a:gd name="connsiteX0" fmla="*/ 12271 w 437825"/>
                          <a:gd name="connsiteY0" fmla="*/ 329139 h 398956"/>
                          <a:gd name="connsiteX1" fmla="*/ 437825 w 437825"/>
                          <a:gd name="connsiteY1" fmla="*/ 0 h 398956"/>
                          <a:gd name="connsiteX2" fmla="*/ 3959 w 437825"/>
                          <a:gd name="connsiteY2" fmla="*/ 398957 h 398956"/>
                          <a:gd name="connsiteX3" fmla="*/ 12271 w 437825"/>
                          <a:gd name="connsiteY3" fmla="*/ 329139 h 39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37825" h="398956">
                            <a:moveTo>
                              <a:pt x="12271" y="329139"/>
                            </a:moveTo>
                            <a:cubicBezTo>
                              <a:pt x="148581" y="211115"/>
                              <a:pt x="289878" y="101402"/>
                              <a:pt x="437825" y="0"/>
                            </a:cubicBezTo>
                            <a:cubicBezTo>
                              <a:pt x="281567" y="118025"/>
                              <a:pt x="136945" y="252673"/>
                              <a:pt x="3959" y="398957"/>
                            </a:cubicBezTo>
                            <a:cubicBezTo>
                              <a:pt x="2297" y="375684"/>
                              <a:pt x="-7676" y="345763"/>
                              <a:pt x="12271" y="32913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" name="Freeform: Shape 52">
                        <a:extLst>
                          <a:ext uri="{FF2B5EF4-FFF2-40B4-BE49-F238E27FC236}">
                            <a16:creationId xmlns:a16="http://schemas.microsoft.com/office/drawing/2014/main" id="{9687540F-4AEA-D4C9-D96A-53422ED6D1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88872" y="2334722"/>
                        <a:ext cx="631505" cy="452150"/>
                      </a:xfrm>
                      <a:custGeom>
                        <a:avLst/>
                        <a:gdLst>
                          <a:gd name="connsiteX0" fmla="*/ 4811 w 631505"/>
                          <a:gd name="connsiteY0" fmla="*/ 354074 h 452150"/>
                          <a:gd name="connsiteX1" fmla="*/ 631506 w 631505"/>
                          <a:gd name="connsiteY1" fmla="*/ 0 h 452150"/>
                          <a:gd name="connsiteX2" fmla="*/ 1486 w 631505"/>
                          <a:gd name="connsiteY2" fmla="*/ 452151 h 452150"/>
                          <a:gd name="connsiteX3" fmla="*/ 4811 w 631505"/>
                          <a:gd name="connsiteY3" fmla="*/ 354074 h 452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31505" h="452150">
                            <a:moveTo>
                              <a:pt x="4811" y="354074"/>
                            </a:moveTo>
                            <a:cubicBezTo>
                              <a:pt x="204290" y="219426"/>
                              <a:pt x="413742" y="101402"/>
                              <a:pt x="631506" y="0"/>
                            </a:cubicBezTo>
                            <a:cubicBezTo>
                              <a:pt x="412080" y="136310"/>
                              <a:pt x="202628" y="287581"/>
                              <a:pt x="1486" y="452151"/>
                            </a:cubicBezTo>
                            <a:cubicBezTo>
                              <a:pt x="-176" y="417242"/>
                              <a:pt x="-1837" y="382334"/>
                              <a:pt x="4811" y="354074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" name="Freeform: Shape 53">
                        <a:extLst>
                          <a:ext uri="{FF2B5EF4-FFF2-40B4-BE49-F238E27FC236}">
                            <a16:creationId xmlns:a16="http://schemas.microsoft.com/office/drawing/2014/main" id="{983A893C-9FB4-3B28-1A2B-5FFCB44754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62100" y="2899911"/>
                        <a:ext cx="738069" cy="556877"/>
                      </a:xfrm>
                      <a:custGeom>
                        <a:avLst/>
                        <a:gdLst>
                          <a:gd name="connsiteX0" fmla="*/ 0 w 738069"/>
                          <a:gd name="connsiteY0" fmla="*/ 435528 h 556877"/>
                          <a:gd name="connsiteX1" fmla="*/ 738069 w 738069"/>
                          <a:gd name="connsiteY1" fmla="*/ 0 h 556877"/>
                          <a:gd name="connsiteX2" fmla="*/ 26597 w 738069"/>
                          <a:gd name="connsiteY2" fmla="*/ 556877 h 556877"/>
                          <a:gd name="connsiteX3" fmla="*/ 0 w 738069"/>
                          <a:gd name="connsiteY3" fmla="*/ 435528 h 5568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8069" h="556877">
                            <a:moveTo>
                              <a:pt x="0" y="435528"/>
                            </a:moveTo>
                            <a:cubicBezTo>
                              <a:pt x="246023" y="290906"/>
                              <a:pt x="492046" y="144622"/>
                              <a:pt x="738069" y="0"/>
                            </a:cubicBezTo>
                            <a:cubicBezTo>
                              <a:pt x="490384" y="171219"/>
                              <a:pt x="252672" y="357399"/>
                              <a:pt x="26597" y="556877"/>
                            </a:cubicBezTo>
                            <a:cubicBezTo>
                              <a:pt x="18285" y="513657"/>
                              <a:pt x="8312" y="472099"/>
                              <a:pt x="0" y="435528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" name="Freeform: Shape 54">
                        <a:extLst>
                          <a:ext uri="{FF2B5EF4-FFF2-40B4-BE49-F238E27FC236}">
                            <a16:creationId xmlns:a16="http://schemas.microsoft.com/office/drawing/2014/main" id="{2FEF2A34-CF39-B5C0-090D-4CB939DAA3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70314" y="2923183"/>
                        <a:ext cx="621657" cy="357398"/>
                      </a:xfrm>
                      <a:custGeom>
                        <a:avLst/>
                        <a:gdLst>
                          <a:gd name="connsiteX0" fmla="*/ 618383 w 621657"/>
                          <a:gd name="connsiteY0" fmla="*/ 249348 h 357398"/>
                          <a:gd name="connsiteX1" fmla="*/ 0 w 621657"/>
                          <a:gd name="connsiteY1" fmla="*/ 0 h 357398"/>
                          <a:gd name="connsiteX2" fmla="*/ 618383 w 621657"/>
                          <a:gd name="connsiteY2" fmla="*/ 357399 h 357398"/>
                          <a:gd name="connsiteX3" fmla="*/ 618383 w 621657"/>
                          <a:gd name="connsiteY3" fmla="*/ 249348 h 3573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21657" h="357398">
                            <a:moveTo>
                              <a:pt x="618383" y="249348"/>
                            </a:moveTo>
                            <a:cubicBezTo>
                              <a:pt x="395632" y="137973"/>
                              <a:pt x="234388" y="84778"/>
                              <a:pt x="0" y="0"/>
                            </a:cubicBezTo>
                            <a:cubicBezTo>
                              <a:pt x="221088" y="149609"/>
                              <a:pt x="398957" y="207790"/>
                              <a:pt x="618383" y="357399"/>
                            </a:cubicBezTo>
                            <a:cubicBezTo>
                              <a:pt x="628357" y="302542"/>
                              <a:pt x="611733" y="292568"/>
                              <a:pt x="618383" y="249348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" name="Freeform: Shape 55">
                        <a:extLst>
                          <a:ext uri="{FF2B5EF4-FFF2-40B4-BE49-F238E27FC236}">
                            <a16:creationId xmlns:a16="http://schemas.microsoft.com/office/drawing/2014/main" id="{38D840F0-7D98-B0ED-71F1-8546508A1A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48182" y="2153529"/>
                        <a:ext cx="434506" cy="448826"/>
                      </a:xfrm>
                      <a:custGeom>
                        <a:avLst/>
                        <a:gdLst>
                          <a:gd name="connsiteX0" fmla="*/ 432203 w 434506"/>
                          <a:gd name="connsiteY0" fmla="*/ 448826 h 448826"/>
                          <a:gd name="connsiteX1" fmla="*/ 0 w 434506"/>
                          <a:gd name="connsiteY1" fmla="*/ 0 h 448826"/>
                          <a:gd name="connsiteX2" fmla="*/ 344100 w 434506"/>
                          <a:gd name="connsiteY2" fmla="*/ 252673 h 448826"/>
                          <a:gd name="connsiteX3" fmla="*/ 425553 w 434506"/>
                          <a:gd name="connsiteY3" fmla="*/ 342438 h 448826"/>
                          <a:gd name="connsiteX4" fmla="*/ 432203 w 434506"/>
                          <a:gd name="connsiteY4" fmla="*/ 448826 h 4488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34506" h="448826">
                            <a:moveTo>
                              <a:pt x="432203" y="448826"/>
                            </a:moveTo>
                            <a:cubicBezTo>
                              <a:pt x="287581" y="299218"/>
                              <a:pt x="144622" y="149609"/>
                              <a:pt x="0" y="0"/>
                            </a:cubicBezTo>
                            <a:cubicBezTo>
                              <a:pt x="114700" y="84778"/>
                              <a:pt x="229400" y="167894"/>
                              <a:pt x="344100" y="252673"/>
                            </a:cubicBezTo>
                            <a:cubicBezTo>
                              <a:pt x="377347" y="277607"/>
                              <a:pt x="412255" y="302542"/>
                              <a:pt x="425553" y="342438"/>
                            </a:cubicBezTo>
                            <a:cubicBezTo>
                              <a:pt x="438853" y="377347"/>
                              <a:pt x="433865" y="417242"/>
                              <a:pt x="432203" y="448826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" name="Freeform: Shape 56">
                        <a:extLst>
                          <a:ext uri="{FF2B5EF4-FFF2-40B4-BE49-F238E27FC236}">
                            <a16:creationId xmlns:a16="http://schemas.microsoft.com/office/drawing/2014/main" id="{AC4FD187-D678-7C60-4429-7CF1EDEA0B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46259" y="1345642"/>
                        <a:ext cx="364047" cy="332463"/>
                      </a:xfrm>
                      <a:custGeom>
                        <a:avLst/>
                        <a:gdLst>
                          <a:gd name="connsiteX0" fmla="*/ 354074 w 364047"/>
                          <a:gd name="connsiteY0" fmla="*/ 332464 h 332463"/>
                          <a:gd name="connsiteX1" fmla="*/ 0 w 364047"/>
                          <a:gd name="connsiteY1" fmla="*/ 0 h 332463"/>
                          <a:gd name="connsiteX2" fmla="*/ 364047 w 364047"/>
                          <a:gd name="connsiteY2" fmla="*/ 274283 h 332463"/>
                          <a:gd name="connsiteX3" fmla="*/ 354074 w 364047"/>
                          <a:gd name="connsiteY3" fmla="*/ 332464 h 3324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4047" h="332463">
                            <a:moveTo>
                              <a:pt x="354074" y="332464"/>
                            </a:moveTo>
                            <a:cubicBezTo>
                              <a:pt x="224413" y="236049"/>
                              <a:pt x="106388" y="124674"/>
                              <a:pt x="0" y="0"/>
                            </a:cubicBezTo>
                            <a:cubicBezTo>
                              <a:pt x="121349" y="91428"/>
                              <a:pt x="242698" y="182855"/>
                              <a:pt x="364047" y="274283"/>
                            </a:cubicBezTo>
                            <a:cubicBezTo>
                              <a:pt x="355736" y="294231"/>
                              <a:pt x="354074" y="315841"/>
                              <a:pt x="354074" y="332464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" name="Freeform: Shape 57">
                        <a:extLst>
                          <a:ext uri="{FF2B5EF4-FFF2-40B4-BE49-F238E27FC236}">
                            <a16:creationId xmlns:a16="http://schemas.microsoft.com/office/drawing/2014/main" id="{2C057CE2-87C7-C601-111E-B98EC5DEB5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85894" y="590949"/>
                        <a:ext cx="228684" cy="154595"/>
                      </a:xfrm>
                      <a:custGeom>
                        <a:avLst/>
                        <a:gdLst>
                          <a:gd name="connsiteX0" fmla="*/ 226076 w 228684"/>
                          <a:gd name="connsiteY0" fmla="*/ 154596 h 154595"/>
                          <a:gd name="connsiteX1" fmla="*/ 0 w 228684"/>
                          <a:gd name="connsiteY1" fmla="*/ 0 h 154595"/>
                          <a:gd name="connsiteX2" fmla="*/ 176206 w 228684"/>
                          <a:gd name="connsiteY2" fmla="*/ 91428 h 154595"/>
                          <a:gd name="connsiteX3" fmla="*/ 212777 w 228684"/>
                          <a:gd name="connsiteY3" fmla="*/ 114700 h 154595"/>
                          <a:gd name="connsiteX4" fmla="*/ 226076 w 228684"/>
                          <a:gd name="connsiteY4" fmla="*/ 154596 h 1545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8684" h="154595">
                            <a:moveTo>
                              <a:pt x="226076" y="154596"/>
                            </a:moveTo>
                            <a:cubicBezTo>
                              <a:pt x="152934" y="101401"/>
                              <a:pt x="76467" y="49870"/>
                              <a:pt x="0" y="0"/>
                            </a:cubicBezTo>
                            <a:cubicBezTo>
                              <a:pt x="58181" y="29922"/>
                              <a:pt x="118025" y="59843"/>
                              <a:pt x="176206" y="91428"/>
                            </a:cubicBezTo>
                            <a:cubicBezTo>
                              <a:pt x="189505" y="98077"/>
                              <a:pt x="201141" y="104726"/>
                              <a:pt x="212777" y="114700"/>
                            </a:cubicBezTo>
                            <a:cubicBezTo>
                              <a:pt x="226076" y="126336"/>
                              <a:pt x="232725" y="144622"/>
                              <a:pt x="226076" y="154596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9" name="Graphic 2">
                    <a:extLst>
                      <a:ext uri="{FF2B5EF4-FFF2-40B4-BE49-F238E27FC236}">
                        <a16:creationId xmlns:a16="http://schemas.microsoft.com/office/drawing/2014/main" id="{F037AABC-F3B9-0A32-D25F-A3A1E6299551}"/>
                      </a:ext>
                    </a:extLst>
                  </p:cNvPr>
                  <p:cNvGrpSpPr/>
                  <p:nvPr/>
                </p:nvGrpSpPr>
                <p:grpSpPr>
                  <a:xfrm>
                    <a:off x="6641241" y="1300759"/>
                    <a:ext cx="1471152" cy="3371184"/>
                    <a:chOff x="6641241" y="1300759"/>
                    <a:chExt cx="1471152" cy="3371184"/>
                  </a:xfrm>
                </p:grpSpPr>
                <p:grpSp>
                  <p:nvGrpSpPr>
                    <p:cNvPr id="60" name="Graphic 2">
                      <a:extLst>
                        <a:ext uri="{FF2B5EF4-FFF2-40B4-BE49-F238E27FC236}">
                          <a16:creationId xmlns:a16="http://schemas.microsoft.com/office/drawing/2014/main" id="{618F1F95-AAAE-21D2-04FC-C873423707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41241" y="1300759"/>
                      <a:ext cx="1471152" cy="2847553"/>
                      <a:chOff x="6641241" y="1300759"/>
                      <a:chExt cx="1471152" cy="2847553"/>
                    </a:xfrm>
                  </p:grpSpPr>
                  <p:sp>
                    <p:nvSpPr>
                      <p:cNvPr id="61" name="Freeform: Shape 60">
                        <a:extLst>
                          <a:ext uri="{FF2B5EF4-FFF2-40B4-BE49-F238E27FC236}">
                            <a16:creationId xmlns:a16="http://schemas.microsoft.com/office/drawing/2014/main" id="{57561D3D-2C59-44CB-50C3-232E8734B4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41241" y="1304084"/>
                        <a:ext cx="1471152" cy="2844229"/>
                      </a:xfrm>
                      <a:custGeom>
                        <a:avLst/>
                        <a:gdLst>
                          <a:gd name="connsiteX0" fmla="*/ 1203520 w 1471152"/>
                          <a:gd name="connsiteY0" fmla="*/ 2717893 h 2844229"/>
                          <a:gd name="connsiteX1" fmla="*/ 1304921 w 1471152"/>
                          <a:gd name="connsiteY1" fmla="*/ 2842567 h 2844229"/>
                          <a:gd name="connsiteX2" fmla="*/ 482073 w 1471152"/>
                          <a:gd name="connsiteY2" fmla="*/ 2834255 h 2844229"/>
                          <a:gd name="connsiteX3" fmla="*/ 521969 w 1471152"/>
                          <a:gd name="connsiteY3" fmla="*/ 2759451 h 2844229"/>
                          <a:gd name="connsiteX4" fmla="*/ 430541 w 1471152"/>
                          <a:gd name="connsiteY4" fmla="*/ 2834255 h 2844229"/>
                          <a:gd name="connsiteX5" fmla="*/ 139635 w 1471152"/>
                          <a:gd name="connsiteY5" fmla="*/ 2830930 h 2844229"/>
                          <a:gd name="connsiteX6" fmla="*/ 226076 w 1471152"/>
                          <a:gd name="connsiteY6" fmla="*/ 2722880 h 2844229"/>
                          <a:gd name="connsiteX7" fmla="*/ 9974 w 1471152"/>
                          <a:gd name="connsiteY7" fmla="*/ 2830930 h 2844229"/>
                          <a:gd name="connsiteX8" fmla="*/ 9974 w 1471152"/>
                          <a:gd name="connsiteY8" fmla="*/ 2830930 h 2844229"/>
                          <a:gd name="connsiteX9" fmla="*/ 0 w 1471152"/>
                          <a:gd name="connsiteY9" fmla="*/ 2830930 h 2844229"/>
                          <a:gd name="connsiteX10" fmla="*/ 181193 w 1471152"/>
                          <a:gd name="connsiteY10" fmla="*/ 2139405 h 2844229"/>
                          <a:gd name="connsiteX11" fmla="*/ 277608 w 1471152"/>
                          <a:gd name="connsiteY11" fmla="*/ 1772033 h 2844229"/>
                          <a:gd name="connsiteX12" fmla="*/ 304205 w 1471152"/>
                          <a:gd name="connsiteY12" fmla="*/ 1753747 h 2844229"/>
                          <a:gd name="connsiteX13" fmla="*/ 467112 w 1471152"/>
                          <a:gd name="connsiteY13" fmla="*/ 1642372 h 2844229"/>
                          <a:gd name="connsiteX14" fmla="*/ 329140 w 1471152"/>
                          <a:gd name="connsiteY14" fmla="*/ 1677280 h 2844229"/>
                          <a:gd name="connsiteX15" fmla="*/ 300880 w 1471152"/>
                          <a:gd name="connsiteY15" fmla="*/ 1685592 h 2844229"/>
                          <a:gd name="connsiteX16" fmla="*/ 741395 w 1471152"/>
                          <a:gd name="connsiteY16" fmla="*/ 0 h 2844229"/>
                          <a:gd name="connsiteX17" fmla="*/ 879367 w 1471152"/>
                          <a:gd name="connsiteY17" fmla="*/ 538591 h 2844229"/>
                          <a:gd name="connsiteX18" fmla="*/ 782953 w 1471152"/>
                          <a:gd name="connsiteY18" fmla="*/ 535267 h 2844229"/>
                          <a:gd name="connsiteX19" fmla="*/ 766329 w 1471152"/>
                          <a:gd name="connsiteY19" fmla="*/ 535267 h 2844229"/>
                          <a:gd name="connsiteX20" fmla="*/ 786278 w 1471152"/>
                          <a:gd name="connsiteY20" fmla="*/ 545241 h 2844229"/>
                          <a:gd name="connsiteX21" fmla="*/ 894328 w 1471152"/>
                          <a:gd name="connsiteY21" fmla="*/ 600098 h 2844229"/>
                          <a:gd name="connsiteX22" fmla="*/ 1374739 w 1471152"/>
                          <a:gd name="connsiteY22" fmla="*/ 2466882 h 2844229"/>
                          <a:gd name="connsiteX23" fmla="*/ 1409647 w 1471152"/>
                          <a:gd name="connsiteY23" fmla="*/ 2603193 h 2844229"/>
                          <a:gd name="connsiteX24" fmla="*/ 1100456 w 1471152"/>
                          <a:gd name="connsiteY24" fmla="*/ 2505116 h 2844229"/>
                          <a:gd name="connsiteX25" fmla="*/ 1429595 w 1471152"/>
                          <a:gd name="connsiteY25" fmla="*/ 2686309 h 2844229"/>
                          <a:gd name="connsiteX26" fmla="*/ 1471153 w 1471152"/>
                          <a:gd name="connsiteY26" fmla="*/ 2844229 h 2844229"/>
                          <a:gd name="connsiteX27" fmla="*/ 1203520 w 1471152"/>
                          <a:gd name="connsiteY27" fmla="*/ 2717893 h 28442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1471152" h="2844229">
                            <a:moveTo>
                              <a:pt x="1203520" y="2717893"/>
                            </a:moveTo>
                            <a:cubicBezTo>
                              <a:pt x="1236766" y="2759451"/>
                              <a:pt x="1271675" y="2801009"/>
                              <a:pt x="1304921" y="2842567"/>
                            </a:cubicBezTo>
                            <a:lnTo>
                              <a:pt x="482073" y="2834255"/>
                            </a:lnTo>
                            <a:cubicBezTo>
                              <a:pt x="495372" y="2809320"/>
                              <a:pt x="508670" y="2784386"/>
                              <a:pt x="521969" y="2759451"/>
                            </a:cubicBezTo>
                            <a:cubicBezTo>
                              <a:pt x="490384" y="2784386"/>
                              <a:pt x="460463" y="2809320"/>
                              <a:pt x="430541" y="2834255"/>
                            </a:cubicBezTo>
                            <a:lnTo>
                              <a:pt x="139635" y="2830930"/>
                            </a:lnTo>
                            <a:cubicBezTo>
                              <a:pt x="167894" y="2794360"/>
                              <a:pt x="196154" y="2757788"/>
                              <a:pt x="226076" y="2722880"/>
                            </a:cubicBezTo>
                            <a:cubicBezTo>
                              <a:pt x="154596" y="2757788"/>
                              <a:pt x="81454" y="2794360"/>
                              <a:pt x="9974" y="2830930"/>
                            </a:cubicBezTo>
                            <a:lnTo>
                              <a:pt x="9974" y="2830930"/>
                            </a:lnTo>
                            <a:lnTo>
                              <a:pt x="0" y="2830930"/>
                            </a:lnTo>
                            <a:lnTo>
                              <a:pt x="181193" y="2139405"/>
                            </a:lnTo>
                            <a:lnTo>
                              <a:pt x="277608" y="1772033"/>
                            </a:lnTo>
                            <a:cubicBezTo>
                              <a:pt x="287582" y="1765383"/>
                              <a:pt x="295893" y="1758734"/>
                              <a:pt x="304205" y="1753747"/>
                            </a:cubicBezTo>
                            <a:cubicBezTo>
                              <a:pt x="365710" y="1708865"/>
                              <a:pt x="390645" y="1687255"/>
                              <a:pt x="467112" y="1642372"/>
                            </a:cubicBezTo>
                            <a:cubicBezTo>
                              <a:pt x="402282" y="1663982"/>
                              <a:pt x="382334" y="1662320"/>
                              <a:pt x="329140" y="1677280"/>
                            </a:cubicBezTo>
                            <a:cubicBezTo>
                              <a:pt x="320828" y="1678943"/>
                              <a:pt x="312516" y="1682267"/>
                              <a:pt x="300880" y="1685592"/>
                            </a:cubicBezTo>
                            <a:lnTo>
                              <a:pt x="741395" y="0"/>
                            </a:lnTo>
                            <a:lnTo>
                              <a:pt x="879367" y="538591"/>
                            </a:lnTo>
                            <a:cubicBezTo>
                              <a:pt x="847783" y="536929"/>
                              <a:pt x="816199" y="535267"/>
                              <a:pt x="782953" y="535267"/>
                            </a:cubicBezTo>
                            <a:cubicBezTo>
                              <a:pt x="777966" y="535267"/>
                              <a:pt x="771317" y="535267"/>
                              <a:pt x="766329" y="535267"/>
                            </a:cubicBezTo>
                            <a:lnTo>
                              <a:pt x="786278" y="545241"/>
                            </a:lnTo>
                            <a:cubicBezTo>
                              <a:pt x="822848" y="563526"/>
                              <a:pt x="859419" y="581812"/>
                              <a:pt x="894328" y="600098"/>
                            </a:cubicBezTo>
                            <a:lnTo>
                              <a:pt x="1374739" y="2466882"/>
                            </a:lnTo>
                            <a:lnTo>
                              <a:pt x="1409647" y="2603193"/>
                            </a:lnTo>
                            <a:cubicBezTo>
                              <a:pt x="1304921" y="2576596"/>
                              <a:pt x="1201857" y="2543349"/>
                              <a:pt x="1100456" y="2505116"/>
                            </a:cubicBezTo>
                            <a:cubicBezTo>
                              <a:pt x="1213493" y="2559972"/>
                              <a:pt x="1323207" y="2619816"/>
                              <a:pt x="1429595" y="2686309"/>
                            </a:cubicBezTo>
                            <a:lnTo>
                              <a:pt x="1471153" y="2844229"/>
                            </a:lnTo>
                            <a:cubicBezTo>
                              <a:pt x="1373077" y="2817632"/>
                              <a:pt x="1283311" y="2774412"/>
                              <a:pt x="1203520" y="2717893"/>
                            </a:cubicBezTo>
                          </a:path>
                        </a:pathLst>
                      </a:custGeom>
                      <a:solidFill>
                        <a:srgbClr val="3493AD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" name="Freeform: Shape 61">
                        <a:extLst>
                          <a:ext uri="{FF2B5EF4-FFF2-40B4-BE49-F238E27FC236}">
                            <a16:creationId xmlns:a16="http://schemas.microsoft.com/office/drawing/2014/main" id="{3B8949E4-2C9A-74BA-78A8-2DF0FC1556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109" y="3056168"/>
                        <a:ext cx="121349" cy="385658"/>
                      </a:xfrm>
                      <a:custGeom>
                        <a:avLst/>
                        <a:gdLst>
                          <a:gd name="connsiteX0" fmla="*/ 94752 w 121349"/>
                          <a:gd name="connsiteY0" fmla="*/ 18286 h 385658"/>
                          <a:gd name="connsiteX1" fmla="*/ 121349 w 121349"/>
                          <a:gd name="connsiteY1" fmla="*/ 0 h 385658"/>
                          <a:gd name="connsiteX2" fmla="*/ 0 w 121349"/>
                          <a:gd name="connsiteY2" fmla="*/ 385658 h 385658"/>
                          <a:gd name="connsiteX3" fmla="*/ 94752 w 121349"/>
                          <a:gd name="connsiteY3" fmla="*/ 18286 h 3856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1349" h="385658">
                            <a:moveTo>
                              <a:pt x="94752" y="18286"/>
                            </a:moveTo>
                            <a:cubicBezTo>
                              <a:pt x="104726" y="11636"/>
                              <a:pt x="113038" y="4987"/>
                              <a:pt x="121349" y="0"/>
                            </a:cubicBezTo>
                            <a:lnTo>
                              <a:pt x="0" y="385658"/>
                            </a:lnTo>
                            <a:lnTo>
                              <a:pt x="94752" y="18286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" name="Freeform: Shape 62">
                        <a:extLst>
                          <a:ext uri="{FF2B5EF4-FFF2-40B4-BE49-F238E27FC236}">
                            <a16:creationId xmlns:a16="http://schemas.microsoft.com/office/drawing/2014/main" id="{02948437-F633-1F7E-A8E2-068C36E26E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5471" y="1300759"/>
                        <a:ext cx="580149" cy="1685592"/>
                      </a:xfrm>
                      <a:custGeom>
                        <a:avLst/>
                        <a:gdLst>
                          <a:gd name="connsiteX0" fmla="*/ 580149 w 580149"/>
                          <a:gd name="connsiteY0" fmla="*/ 538591 h 1685592"/>
                          <a:gd name="connsiteX1" fmla="*/ 483735 w 580149"/>
                          <a:gd name="connsiteY1" fmla="*/ 535267 h 1685592"/>
                          <a:gd name="connsiteX2" fmla="*/ 437190 w 580149"/>
                          <a:gd name="connsiteY2" fmla="*/ 382334 h 1685592"/>
                          <a:gd name="connsiteX3" fmla="*/ 28260 w 580149"/>
                          <a:gd name="connsiteY3" fmla="*/ 1677280 h 1685592"/>
                          <a:gd name="connsiteX4" fmla="*/ 0 w 580149"/>
                          <a:gd name="connsiteY4" fmla="*/ 1685592 h 1685592"/>
                          <a:gd name="connsiteX5" fmla="*/ 440515 w 580149"/>
                          <a:gd name="connsiteY5" fmla="*/ 0 h 1685592"/>
                          <a:gd name="connsiteX6" fmla="*/ 580149 w 580149"/>
                          <a:gd name="connsiteY6" fmla="*/ 538591 h 16855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80149" h="1685592">
                            <a:moveTo>
                              <a:pt x="580149" y="538591"/>
                            </a:moveTo>
                            <a:cubicBezTo>
                              <a:pt x="548565" y="536929"/>
                              <a:pt x="516982" y="535267"/>
                              <a:pt x="483735" y="535267"/>
                            </a:cubicBezTo>
                            <a:lnTo>
                              <a:pt x="437190" y="382334"/>
                            </a:lnTo>
                            <a:lnTo>
                              <a:pt x="28260" y="1677280"/>
                            </a:lnTo>
                            <a:cubicBezTo>
                              <a:pt x="19948" y="1678943"/>
                              <a:pt x="11636" y="1682267"/>
                              <a:pt x="0" y="1685592"/>
                            </a:cubicBezTo>
                            <a:lnTo>
                              <a:pt x="440515" y="0"/>
                            </a:lnTo>
                            <a:lnTo>
                              <a:pt x="580149" y="538591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" name="Freeform: Shape 63">
                        <a:extLst>
                          <a:ext uri="{FF2B5EF4-FFF2-40B4-BE49-F238E27FC236}">
                            <a16:creationId xmlns:a16="http://schemas.microsoft.com/office/drawing/2014/main" id="{73601C32-2876-E2D6-D40A-8EDB2A344D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2531" y="1847662"/>
                        <a:ext cx="588461" cy="1921641"/>
                      </a:xfrm>
                      <a:custGeom>
                        <a:avLst/>
                        <a:gdLst>
                          <a:gd name="connsiteX0" fmla="*/ 588462 w 588461"/>
                          <a:gd name="connsiteY0" fmla="*/ 1921641 h 1921641"/>
                          <a:gd name="connsiteX1" fmla="*/ 0 w 588461"/>
                          <a:gd name="connsiteY1" fmla="*/ 0 h 1921641"/>
                          <a:gd name="connsiteX2" fmla="*/ 108051 w 588461"/>
                          <a:gd name="connsiteY2" fmla="*/ 54857 h 1921641"/>
                          <a:gd name="connsiteX3" fmla="*/ 588462 w 588461"/>
                          <a:gd name="connsiteY3" fmla="*/ 1921641 h 1921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88461" h="1921641">
                            <a:moveTo>
                              <a:pt x="588462" y="1921641"/>
                            </a:moveTo>
                            <a:lnTo>
                              <a:pt x="0" y="0"/>
                            </a:lnTo>
                            <a:cubicBezTo>
                              <a:pt x="36571" y="18286"/>
                              <a:pt x="73142" y="36571"/>
                              <a:pt x="108051" y="54857"/>
                            </a:cubicBezTo>
                            <a:lnTo>
                              <a:pt x="588462" y="1921641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5" name="Graphic 2">
                      <a:extLst>
                        <a:ext uri="{FF2B5EF4-FFF2-40B4-BE49-F238E27FC236}">
                          <a16:creationId xmlns:a16="http://schemas.microsoft.com/office/drawing/2014/main" id="{5E70F577-097A-E1F7-AC0D-518AA2C094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00563" y="1583353"/>
                      <a:ext cx="972457" cy="3088589"/>
                      <a:chOff x="6900563" y="1583353"/>
                      <a:chExt cx="972457" cy="3088589"/>
                    </a:xfrm>
                    <a:solidFill>
                      <a:srgbClr val="297494"/>
                    </a:solidFill>
                  </p:grpSpPr>
                  <p:sp>
                    <p:nvSpPr>
                      <p:cNvPr id="66" name="Freeform: Shape 65">
                        <a:extLst>
                          <a:ext uri="{FF2B5EF4-FFF2-40B4-BE49-F238E27FC236}">
                            <a16:creationId xmlns:a16="http://schemas.microsoft.com/office/drawing/2014/main" id="{5D0276E1-36DF-BA2E-297B-BD7A96567E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84559" y="1583353"/>
                        <a:ext cx="96414" cy="3088589"/>
                      </a:xfrm>
                      <a:custGeom>
                        <a:avLst/>
                        <a:gdLst>
                          <a:gd name="connsiteX0" fmla="*/ 0 w 96414"/>
                          <a:gd name="connsiteY0" fmla="*/ 3078616 h 3088589"/>
                          <a:gd name="connsiteX1" fmla="*/ 96414 w 96414"/>
                          <a:gd name="connsiteY1" fmla="*/ 0 h 3088589"/>
                          <a:gd name="connsiteX2" fmla="*/ 94752 w 96414"/>
                          <a:gd name="connsiteY2" fmla="*/ 3088590 h 30885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6414" h="3088589">
                            <a:moveTo>
                              <a:pt x="0" y="3078616"/>
                            </a:moveTo>
                            <a:lnTo>
                              <a:pt x="96414" y="0"/>
                            </a:lnTo>
                            <a:lnTo>
                              <a:pt x="94752" y="3088590"/>
                            </a:lnTo>
                            <a:close/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" name="Freeform: Shape 66">
                        <a:extLst>
                          <a:ext uri="{FF2B5EF4-FFF2-40B4-BE49-F238E27FC236}">
                            <a16:creationId xmlns:a16="http://schemas.microsoft.com/office/drawing/2014/main" id="{F4AC0C49-5BBB-0C46-5D52-11C529A33E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71405" y="2166827"/>
                        <a:ext cx="184111" cy="192829"/>
                      </a:xfrm>
                      <a:custGeom>
                        <a:avLst/>
                        <a:gdLst>
                          <a:gd name="connsiteX0" fmla="*/ 7906 w 184111"/>
                          <a:gd name="connsiteY0" fmla="*/ 124674 h 192829"/>
                          <a:gd name="connsiteX1" fmla="*/ 184111 w 184111"/>
                          <a:gd name="connsiteY1" fmla="*/ 0 h 192829"/>
                          <a:gd name="connsiteX2" fmla="*/ 1256 w 184111"/>
                          <a:gd name="connsiteY2" fmla="*/ 192829 h 192829"/>
                          <a:gd name="connsiteX3" fmla="*/ 7906 w 184111"/>
                          <a:gd name="connsiteY3" fmla="*/ 124674 h 1928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111" h="192829">
                            <a:moveTo>
                              <a:pt x="7906" y="124674"/>
                            </a:moveTo>
                            <a:cubicBezTo>
                              <a:pt x="66087" y="83116"/>
                              <a:pt x="125930" y="41558"/>
                              <a:pt x="184111" y="0"/>
                            </a:cubicBezTo>
                            <a:cubicBezTo>
                              <a:pt x="120944" y="61506"/>
                              <a:pt x="59438" y="126336"/>
                              <a:pt x="1256" y="192829"/>
                            </a:cubicBezTo>
                            <a:cubicBezTo>
                              <a:pt x="-406" y="171219"/>
                              <a:pt x="-2068" y="149609"/>
                              <a:pt x="7906" y="124674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" name="Freeform: Shape 67">
                        <a:extLst>
                          <a:ext uri="{FF2B5EF4-FFF2-40B4-BE49-F238E27FC236}">
                            <a16:creationId xmlns:a16="http://schemas.microsoft.com/office/drawing/2014/main" id="{FEC7D4EA-528B-BADB-DBF1-D0BD93966B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58723" y="2625628"/>
                        <a:ext cx="319805" cy="292568"/>
                      </a:xfrm>
                      <a:custGeom>
                        <a:avLst/>
                        <a:gdLst>
                          <a:gd name="connsiteX0" fmla="*/ 8952 w 319805"/>
                          <a:gd name="connsiteY0" fmla="*/ 241036 h 292568"/>
                          <a:gd name="connsiteX1" fmla="*/ 319806 w 319805"/>
                          <a:gd name="connsiteY1" fmla="*/ 0 h 292568"/>
                          <a:gd name="connsiteX2" fmla="*/ 2302 w 319805"/>
                          <a:gd name="connsiteY2" fmla="*/ 292568 h 292568"/>
                          <a:gd name="connsiteX3" fmla="*/ 8952 w 319805"/>
                          <a:gd name="connsiteY3" fmla="*/ 241036 h 292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9805" h="292568">
                            <a:moveTo>
                              <a:pt x="8952" y="241036"/>
                            </a:moveTo>
                            <a:cubicBezTo>
                              <a:pt x="108691" y="154596"/>
                              <a:pt x="211755" y="74804"/>
                              <a:pt x="319806" y="0"/>
                            </a:cubicBezTo>
                            <a:cubicBezTo>
                              <a:pt x="205105" y="86441"/>
                              <a:pt x="98717" y="184518"/>
                              <a:pt x="2302" y="292568"/>
                            </a:cubicBezTo>
                            <a:cubicBezTo>
                              <a:pt x="2302" y="275945"/>
                              <a:pt x="-6009" y="254335"/>
                              <a:pt x="8952" y="241036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9" name="Freeform: Shape 68">
                        <a:extLst>
                          <a:ext uri="{FF2B5EF4-FFF2-40B4-BE49-F238E27FC236}">
                            <a16:creationId xmlns:a16="http://schemas.microsoft.com/office/drawing/2014/main" id="{D93FDC8C-3043-929D-988F-D6A26DF1BF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54110" y="3295543"/>
                        <a:ext cx="460728" cy="329139"/>
                      </a:xfrm>
                      <a:custGeom>
                        <a:avLst/>
                        <a:gdLst>
                          <a:gd name="connsiteX0" fmla="*/ 3590 w 460728"/>
                          <a:gd name="connsiteY0" fmla="*/ 257659 h 329139"/>
                          <a:gd name="connsiteX1" fmla="*/ 460729 w 460728"/>
                          <a:gd name="connsiteY1" fmla="*/ 0 h 329139"/>
                          <a:gd name="connsiteX2" fmla="*/ 266 w 460728"/>
                          <a:gd name="connsiteY2" fmla="*/ 329139 h 329139"/>
                          <a:gd name="connsiteX3" fmla="*/ 3590 w 460728"/>
                          <a:gd name="connsiteY3" fmla="*/ 257659 h 3291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60728" h="329139">
                            <a:moveTo>
                              <a:pt x="3590" y="257659"/>
                            </a:moveTo>
                            <a:cubicBezTo>
                              <a:pt x="149875" y="159583"/>
                              <a:pt x="302808" y="73142"/>
                              <a:pt x="460729" y="0"/>
                            </a:cubicBezTo>
                            <a:cubicBezTo>
                              <a:pt x="301145" y="99739"/>
                              <a:pt x="146550" y="209452"/>
                              <a:pt x="266" y="329139"/>
                            </a:cubicBezTo>
                            <a:cubicBezTo>
                              <a:pt x="266" y="302542"/>
                              <a:pt x="-1396" y="277607"/>
                              <a:pt x="3590" y="25765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0" name="Freeform: Shape 69">
                        <a:extLst>
                          <a:ext uri="{FF2B5EF4-FFF2-40B4-BE49-F238E27FC236}">
                            <a16:creationId xmlns:a16="http://schemas.microsoft.com/office/drawing/2014/main" id="{32DD7613-F64C-28B4-3AD1-1A05A6C1E0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4428" y="3707798"/>
                        <a:ext cx="538591" cy="407268"/>
                      </a:xfrm>
                      <a:custGeom>
                        <a:avLst/>
                        <a:gdLst>
                          <a:gd name="connsiteX0" fmla="*/ 0 w 538591"/>
                          <a:gd name="connsiteY0" fmla="*/ 317503 h 407268"/>
                          <a:gd name="connsiteX1" fmla="*/ 538592 w 538591"/>
                          <a:gd name="connsiteY1" fmla="*/ 0 h 407268"/>
                          <a:gd name="connsiteX2" fmla="*/ 18286 w 538591"/>
                          <a:gd name="connsiteY2" fmla="*/ 407268 h 407268"/>
                          <a:gd name="connsiteX3" fmla="*/ 0 w 538591"/>
                          <a:gd name="connsiteY3" fmla="*/ 317503 h 4072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38591" h="407268">
                            <a:moveTo>
                              <a:pt x="0" y="317503"/>
                            </a:moveTo>
                            <a:cubicBezTo>
                              <a:pt x="179530" y="211114"/>
                              <a:pt x="359061" y="104726"/>
                              <a:pt x="538592" y="0"/>
                            </a:cubicBezTo>
                            <a:cubicBezTo>
                              <a:pt x="357399" y="124674"/>
                              <a:pt x="184518" y="260984"/>
                              <a:pt x="18286" y="407268"/>
                            </a:cubicBezTo>
                            <a:cubicBezTo>
                              <a:pt x="13298" y="375684"/>
                              <a:pt x="6649" y="344100"/>
                              <a:pt x="0" y="31750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1" name="Freeform: Shape 70">
                        <a:extLst>
                          <a:ext uri="{FF2B5EF4-FFF2-40B4-BE49-F238E27FC236}">
                            <a16:creationId xmlns:a16="http://schemas.microsoft.com/office/drawing/2014/main" id="{05D093DC-159B-0C0C-8487-F1D80D1252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00563" y="3726084"/>
                        <a:ext cx="455208" cy="260983"/>
                      </a:xfrm>
                      <a:custGeom>
                        <a:avLst/>
                        <a:gdLst>
                          <a:gd name="connsiteX0" fmla="*/ 452151 w 455208"/>
                          <a:gd name="connsiteY0" fmla="*/ 181193 h 260983"/>
                          <a:gd name="connsiteX1" fmla="*/ 0 w 455208"/>
                          <a:gd name="connsiteY1" fmla="*/ 0 h 260983"/>
                          <a:gd name="connsiteX2" fmla="*/ 452151 w 455208"/>
                          <a:gd name="connsiteY2" fmla="*/ 260984 h 260983"/>
                          <a:gd name="connsiteX3" fmla="*/ 452151 w 455208"/>
                          <a:gd name="connsiteY3" fmla="*/ 181193 h 2609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55208" h="260983">
                            <a:moveTo>
                              <a:pt x="452151" y="181193"/>
                            </a:moveTo>
                            <a:cubicBezTo>
                              <a:pt x="289244" y="99739"/>
                              <a:pt x="171219" y="61506"/>
                              <a:pt x="0" y="0"/>
                            </a:cubicBezTo>
                            <a:cubicBezTo>
                              <a:pt x="161245" y="108051"/>
                              <a:pt x="290906" y="152933"/>
                              <a:pt x="452151" y="260984"/>
                            </a:cubicBezTo>
                            <a:cubicBezTo>
                              <a:pt x="460463" y="219426"/>
                              <a:pt x="448826" y="212777"/>
                              <a:pt x="452151" y="18119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2" name="Freeform: Shape 71">
                        <a:extLst>
                          <a:ext uri="{FF2B5EF4-FFF2-40B4-BE49-F238E27FC236}">
                            <a16:creationId xmlns:a16="http://schemas.microsoft.com/office/drawing/2014/main" id="{7464F3FB-1392-CC8D-260B-363A930D1F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31886" y="3162557"/>
                        <a:ext cx="317733" cy="327476"/>
                      </a:xfrm>
                      <a:custGeom>
                        <a:avLst/>
                        <a:gdLst>
                          <a:gd name="connsiteX0" fmla="*/ 315841 w 317733"/>
                          <a:gd name="connsiteY0" fmla="*/ 327477 h 327476"/>
                          <a:gd name="connsiteX1" fmla="*/ 0 w 317733"/>
                          <a:gd name="connsiteY1" fmla="*/ 0 h 327476"/>
                          <a:gd name="connsiteX2" fmla="*/ 251010 w 317733"/>
                          <a:gd name="connsiteY2" fmla="*/ 184517 h 327476"/>
                          <a:gd name="connsiteX3" fmla="*/ 310854 w 317733"/>
                          <a:gd name="connsiteY3" fmla="*/ 249348 h 327476"/>
                          <a:gd name="connsiteX4" fmla="*/ 315841 w 317733"/>
                          <a:gd name="connsiteY4" fmla="*/ 327477 h 3274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17733" h="327476">
                            <a:moveTo>
                              <a:pt x="315841" y="327477"/>
                            </a:moveTo>
                            <a:cubicBezTo>
                              <a:pt x="211115" y="217764"/>
                              <a:pt x="104726" y="109713"/>
                              <a:pt x="0" y="0"/>
                            </a:cubicBezTo>
                            <a:cubicBezTo>
                              <a:pt x="83116" y="61506"/>
                              <a:pt x="167894" y="123012"/>
                              <a:pt x="251010" y="184517"/>
                            </a:cubicBezTo>
                            <a:cubicBezTo>
                              <a:pt x="274283" y="202803"/>
                              <a:pt x="300880" y="221089"/>
                              <a:pt x="310854" y="249348"/>
                            </a:cubicBezTo>
                            <a:cubicBezTo>
                              <a:pt x="320828" y="275945"/>
                              <a:pt x="317503" y="304205"/>
                              <a:pt x="315841" y="327477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3" name="Freeform: Shape 72">
                        <a:extLst>
                          <a:ext uri="{FF2B5EF4-FFF2-40B4-BE49-F238E27FC236}">
                            <a16:creationId xmlns:a16="http://schemas.microsoft.com/office/drawing/2014/main" id="{B829F6F9-185D-BE94-7578-F8CD89AA2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05028" y="2570771"/>
                        <a:ext cx="265971" cy="242698"/>
                      </a:xfrm>
                      <a:custGeom>
                        <a:avLst/>
                        <a:gdLst>
                          <a:gd name="connsiteX0" fmla="*/ 257660 w 265971"/>
                          <a:gd name="connsiteY0" fmla="*/ 242699 h 242698"/>
                          <a:gd name="connsiteX1" fmla="*/ 0 w 265971"/>
                          <a:gd name="connsiteY1" fmla="*/ 0 h 242698"/>
                          <a:gd name="connsiteX2" fmla="*/ 265971 w 265971"/>
                          <a:gd name="connsiteY2" fmla="*/ 199478 h 242698"/>
                          <a:gd name="connsiteX3" fmla="*/ 257660 w 265971"/>
                          <a:gd name="connsiteY3" fmla="*/ 242699 h 2426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5971" h="242698">
                            <a:moveTo>
                              <a:pt x="257660" y="242699"/>
                            </a:moveTo>
                            <a:cubicBezTo>
                              <a:pt x="162907" y="172881"/>
                              <a:pt x="76466" y="91428"/>
                              <a:pt x="0" y="0"/>
                            </a:cubicBezTo>
                            <a:cubicBezTo>
                              <a:pt x="88103" y="66493"/>
                              <a:pt x="177868" y="132986"/>
                              <a:pt x="265971" y="199478"/>
                            </a:cubicBezTo>
                            <a:cubicBezTo>
                              <a:pt x="259321" y="214439"/>
                              <a:pt x="257660" y="231063"/>
                              <a:pt x="257660" y="24269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4" name="Freeform: Shape 73">
                        <a:extLst>
                          <a:ext uri="{FF2B5EF4-FFF2-40B4-BE49-F238E27FC236}">
                            <a16:creationId xmlns:a16="http://schemas.microsoft.com/office/drawing/2014/main" id="{C4F4B197-1578-D707-7D3F-1429AEE657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06429" y="2020544"/>
                        <a:ext cx="166559" cy="113037"/>
                      </a:xfrm>
                      <a:custGeom>
                        <a:avLst/>
                        <a:gdLst>
                          <a:gd name="connsiteX0" fmla="*/ 164570 w 166559"/>
                          <a:gd name="connsiteY0" fmla="*/ 113038 h 113037"/>
                          <a:gd name="connsiteX1" fmla="*/ 0 w 166559"/>
                          <a:gd name="connsiteY1" fmla="*/ 0 h 113037"/>
                          <a:gd name="connsiteX2" fmla="*/ 129661 w 166559"/>
                          <a:gd name="connsiteY2" fmla="*/ 66493 h 113037"/>
                          <a:gd name="connsiteX3" fmla="*/ 156258 w 166559"/>
                          <a:gd name="connsiteY3" fmla="*/ 83116 h 113037"/>
                          <a:gd name="connsiteX4" fmla="*/ 164570 w 166559"/>
                          <a:gd name="connsiteY4" fmla="*/ 113038 h 1130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559" h="113037">
                            <a:moveTo>
                              <a:pt x="164570" y="113038"/>
                            </a:moveTo>
                            <a:cubicBezTo>
                              <a:pt x="111376" y="73142"/>
                              <a:pt x="56519" y="36571"/>
                              <a:pt x="0" y="0"/>
                            </a:cubicBezTo>
                            <a:cubicBezTo>
                              <a:pt x="43220" y="21610"/>
                              <a:pt x="86441" y="44883"/>
                              <a:pt x="129661" y="66493"/>
                            </a:cubicBezTo>
                            <a:cubicBezTo>
                              <a:pt x="139635" y="71480"/>
                              <a:pt x="147947" y="76467"/>
                              <a:pt x="156258" y="83116"/>
                            </a:cubicBezTo>
                            <a:cubicBezTo>
                              <a:pt x="164570" y="91428"/>
                              <a:pt x="169557" y="104726"/>
                              <a:pt x="164570" y="113038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75" name="Graphic 2">
                  <a:extLst>
                    <a:ext uri="{FF2B5EF4-FFF2-40B4-BE49-F238E27FC236}">
                      <a16:creationId xmlns:a16="http://schemas.microsoft.com/office/drawing/2014/main" id="{1ABDA10E-41A2-84BB-5E7F-FE8AE81530FF}"/>
                    </a:ext>
                  </a:extLst>
                </p:cNvPr>
                <p:cNvGrpSpPr/>
                <p:nvPr/>
              </p:nvGrpSpPr>
              <p:grpSpPr>
                <a:xfrm>
                  <a:off x="-774366" y="160408"/>
                  <a:ext cx="2852540" cy="5020205"/>
                  <a:chOff x="-774366" y="160408"/>
                  <a:chExt cx="2852540" cy="5020205"/>
                </a:xfrm>
              </p:grpSpPr>
              <p:grpSp>
                <p:nvGrpSpPr>
                  <p:cNvPr id="76" name="Graphic 2">
                    <a:extLst>
                      <a:ext uri="{FF2B5EF4-FFF2-40B4-BE49-F238E27FC236}">
                        <a16:creationId xmlns:a16="http://schemas.microsoft.com/office/drawing/2014/main" id="{45517F95-E54B-C823-41AE-44D2F87E30D0}"/>
                      </a:ext>
                    </a:extLst>
                  </p:cNvPr>
                  <p:cNvGrpSpPr/>
                  <p:nvPr/>
                </p:nvGrpSpPr>
                <p:grpSpPr>
                  <a:xfrm>
                    <a:off x="-774366" y="160408"/>
                    <a:ext cx="2151041" cy="5020205"/>
                    <a:chOff x="-774366" y="160408"/>
                    <a:chExt cx="2151041" cy="5020205"/>
                  </a:xfrm>
                </p:grpSpPr>
                <p:grpSp>
                  <p:nvGrpSpPr>
                    <p:cNvPr id="77" name="Graphic 2">
                      <a:extLst>
                        <a:ext uri="{FF2B5EF4-FFF2-40B4-BE49-F238E27FC236}">
                          <a16:creationId xmlns:a16="http://schemas.microsoft.com/office/drawing/2014/main" id="{24B00D6C-830C-9DE6-836D-F23FD21A31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774366" y="160408"/>
                      <a:ext cx="2151041" cy="4237252"/>
                      <a:chOff x="-774366" y="160408"/>
                      <a:chExt cx="2151041" cy="4237252"/>
                    </a:xfrm>
                  </p:grpSpPr>
                  <p:sp>
                    <p:nvSpPr>
                      <p:cNvPr id="78" name="Freeform: Shape 77">
                        <a:extLst>
                          <a:ext uri="{FF2B5EF4-FFF2-40B4-BE49-F238E27FC236}">
                            <a16:creationId xmlns:a16="http://schemas.microsoft.com/office/drawing/2014/main" id="{1D6B4838-013A-F5C0-5154-812A5DF512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74366" y="160408"/>
                        <a:ext cx="2151041" cy="4237252"/>
                      </a:xfrm>
                      <a:custGeom>
                        <a:avLst/>
                        <a:gdLst>
                          <a:gd name="connsiteX0" fmla="*/ 1765383 w 2151041"/>
                          <a:gd name="connsiteY0" fmla="*/ 4052735 h 4237252"/>
                          <a:gd name="connsiteX1" fmla="*/ 1913330 w 2151041"/>
                          <a:gd name="connsiteY1" fmla="*/ 4237253 h 4237252"/>
                          <a:gd name="connsiteX2" fmla="*/ 706486 w 2151041"/>
                          <a:gd name="connsiteY2" fmla="*/ 4223954 h 4237252"/>
                          <a:gd name="connsiteX3" fmla="*/ 764667 w 2151041"/>
                          <a:gd name="connsiteY3" fmla="*/ 4110917 h 4237252"/>
                          <a:gd name="connsiteX4" fmla="*/ 630019 w 2151041"/>
                          <a:gd name="connsiteY4" fmla="*/ 4222292 h 4237252"/>
                          <a:gd name="connsiteX5" fmla="*/ 204465 w 2151041"/>
                          <a:gd name="connsiteY5" fmla="*/ 4217305 h 4237252"/>
                          <a:gd name="connsiteX6" fmla="*/ 330802 w 2151041"/>
                          <a:gd name="connsiteY6" fmla="*/ 4056060 h 4237252"/>
                          <a:gd name="connsiteX7" fmla="*/ 14961 w 2151041"/>
                          <a:gd name="connsiteY7" fmla="*/ 4215643 h 4237252"/>
                          <a:gd name="connsiteX8" fmla="*/ 14961 w 2151041"/>
                          <a:gd name="connsiteY8" fmla="*/ 4215643 h 4237252"/>
                          <a:gd name="connsiteX9" fmla="*/ 0 w 2151041"/>
                          <a:gd name="connsiteY9" fmla="*/ 4215643 h 4237252"/>
                          <a:gd name="connsiteX10" fmla="*/ 260984 w 2151041"/>
                          <a:gd name="connsiteY10" fmla="*/ 3188329 h 4237252"/>
                          <a:gd name="connsiteX11" fmla="*/ 402281 w 2151041"/>
                          <a:gd name="connsiteY11" fmla="*/ 2639764 h 4237252"/>
                          <a:gd name="connsiteX12" fmla="*/ 440515 w 2151041"/>
                          <a:gd name="connsiteY12" fmla="*/ 2611504 h 4237252"/>
                          <a:gd name="connsiteX13" fmla="*/ 678226 w 2151041"/>
                          <a:gd name="connsiteY13" fmla="*/ 2445272 h 4237252"/>
                          <a:gd name="connsiteX14" fmla="*/ 475423 w 2151041"/>
                          <a:gd name="connsiteY14" fmla="*/ 2496804 h 4237252"/>
                          <a:gd name="connsiteX15" fmla="*/ 435528 w 2151041"/>
                          <a:gd name="connsiteY15" fmla="*/ 2510103 h 4237252"/>
                          <a:gd name="connsiteX16" fmla="*/ 1080508 w 2151041"/>
                          <a:gd name="connsiteY16" fmla="*/ 0 h 4237252"/>
                          <a:gd name="connsiteX17" fmla="*/ 1283311 w 2151041"/>
                          <a:gd name="connsiteY17" fmla="*/ 802900 h 4237252"/>
                          <a:gd name="connsiteX18" fmla="*/ 1142014 w 2151041"/>
                          <a:gd name="connsiteY18" fmla="*/ 797913 h 4237252"/>
                          <a:gd name="connsiteX19" fmla="*/ 1117079 w 2151041"/>
                          <a:gd name="connsiteY19" fmla="*/ 797913 h 4237252"/>
                          <a:gd name="connsiteX20" fmla="*/ 1145338 w 2151041"/>
                          <a:gd name="connsiteY20" fmla="*/ 812874 h 4237252"/>
                          <a:gd name="connsiteX21" fmla="*/ 1304921 w 2151041"/>
                          <a:gd name="connsiteY21" fmla="*/ 894328 h 4237252"/>
                          <a:gd name="connsiteX22" fmla="*/ 2008082 w 2151041"/>
                          <a:gd name="connsiteY22" fmla="*/ 3675389 h 4237252"/>
                          <a:gd name="connsiteX23" fmla="*/ 2059614 w 2151041"/>
                          <a:gd name="connsiteY23" fmla="*/ 3878192 h 4237252"/>
                          <a:gd name="connsiteX24" fmla="*/ 1607463 w 2151041"/>
                          <a:gd name="connsiteY24" fmla="*/ 3730246 h 4237252"/>
                          <a:gd name="connsiteX25" fmla="*/ 2091198 w 2151041"/>
                          <a:gd name="connsiteY25" fmla="*/ 3999541 h 4237252"/>
                          <a:gd name="connsiteX26" fmla="*/ 2151042 w 2151041"/>
                          <a:gd name="connsiteY26" fmla="*/ 4235591 h 4237252"/>
                          <a:gd name="connsiteX27" fmla="*/ 1765383 w 2151041"/>
                          <a:gd name="connsiteY27" fmla="*/ 4052735 h 42372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2151041" h="4237252">
                            <a:moveTo>
                              <a:pt x="1765383" y="4052735"/>
                            </a:moveTo>
                            <a:cubicBezTo>
                              <a:pt x="1815253" y="4114241"/>
                              <a:pt x="1863460" y="4175747"/>
                              <a:pt x="1913330" y="4237253"/>
                            </a:cubicBezTo>
                            <a:lnTo>
                              <a:pt x="706486" y="4223954"/>
                            </a:lnTo>
                            <a:cubicBezTo>
                              <a:pt x="724771" y="4187383"/>
                              <a:pt x="744719" y="4149150"/>
                              <a:pt x="764667" y="4110917"/>
                            </a:cubicBezTo>
                            <a:cubicBezTo>
                              <a:pt x="719784" y="4147488"/>
                              <a:pt x="674902" y="4185721"/>
                              <a:pt x="630019" y="4222292"/>
                            </a:cubicBezTo>
                            <a:lnTo>
                              <a:pt x="204465" y="4217305"/>
                            </a:lnTo>
                            <a:cubicBezTo>
                              <a:pt x="246023" y="4164111"/>
                              <a:pt x="287581" y="4109254"/>
                              <a:pt x="330802" y="4056060"/>
                            </a:cubicBezTo>
                            <a:cubicBezTo>
                              <a:pt x="226075" y="4109254"/>
                              <a:pt x="119687" y="4162449"/>
                              <a:pt x="14961" y="4215643"/>
                            </a:cubicBezTo>
                            <a:lnTo>
                              <a:pt x="14961" y="4215643"/>
                            </a:lnTo>
                            <a:lnTo>
                              <a:pt x="0" y="4215643"/>
                            </a:lnTo>
                            <a:lnTo>
                              <a:pt x="260984" y="3188329"/>
                            </a:lnTo>
                            <a:lnTo>
                              <a:pt x="402281" y="2639764"/>
                            </a:lnTo>
                            <a:cubicBezTo>
                              <a:pt x="415580" y="2629790"/>
                              <a:pt x="428878" y="2621478"/>
                              <a:pt x="440515" y="2611504"/>
                            </a:cubicBezTo>
                            <a:cubicBezTo>
                              <a:pt x="530280" y="2545012"/>
                              <a:pt x="568513" y="2513427"/>
                              <a:pt x="678226" y="2445272"/>
                            </a:cubicBezTo>
                            <a:cubicBezTo>
                              <a:pt x="581812" y="2478519"/>
                              <a:pt x="553552" y="2473532"/>
                              <a:pt x="475423" y="2496804"/>
                            </a:cubicBezTo>
                            <a:cubicBezTo>
                              <a:pt x="463787" y="2500129"/>
                              <a:pt x="450489" y="2505116"/>
                              <a:pt x="435528" y="2510103"/>
                            </a:cubicBezTo>
                            <a:lnTo>
                              <a:pt x="1080508" y="0"/>
                            </a:lnTo>
                            <a:lnTo>
                              <a:pt x="1283311" y="802900"/>
                            </a:lnTo>
                            <a:cubicBezTo>
                              <a:pt x="1236766" y="799576"/>
                              <a:pt x="1190221" y="797913"/>
                              <a:pt x="1142014" y="797913"/>
                            </a:cubicBezTo>
                            <a:cubicBezTo>
                              <a:pt x="1133702" y="797913"/>
                              <a:pt x="1125390" y="797913"/>
                              <a:pt x="1117079" y="797913"/>
                            </a:cubicBezTo>
                            <a:cubicBezTo>
                              <a:pt x="1127053" y="802900"/>
                              <a:pt x="1137027" y="807887"/>
                              <a:pt x="1145338" y="812874"/>
                            </a:cubicBezTo>
                            <a:cubicBezTo>
                              <a:pt x="1198533" y="839471"/>
                              <a:pt x="1251727" y="867731"/>
                              <a:pt x="1304921" y="894328"/>
                            </a:cubicBezTo>
                            <a:lnTo>
                              <a:pt x="2008082" y="3675389"/>
                            </a:lnTo>
                            <a:lnTo>
                              <a:pt x="2059614" y="3878192"/>
                            </a:lnTo>
                            <a:cubicBezTo>
                              <a:pt x="1906681" y="3838296"/>
                              <a:pt x="1755410" y="3788427"/>
                              <a:pt x="1607463" y="3730246"/>
                            </a:cubicBezTo>
                            <a:cubicBezTo>
                              <a:pt x="1772033" y="3811699"/>
                              <a:pt x="1934940" y="3901464"/>
                              <a:pt x="2091198" y="3999541"/>
                            </a:cubicBezTo>
                            <a:lnTo>
                              <a:pt x="2151042" y="4235591"/>
                            </a:lnTo>
                            <a:cubicBezTo>
                              <a:pt x="2014731" y="4199019"/>
                              <a:pt x="1883408" y="4137514"/>
                              <a:pt x="1765383" y="4052735"/>
                            </a:cubicBezTo>
                          </a:path>
                        </a:pathLst>
                      </a:custGeom>
                      <a:solidFill>
                        <a:srgbClr val="3493AD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100B708B-A649-2BF0-BDB0-1497426128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338838" y="160408"/>
                        <a:ext cx="847783" cy="2511765"/>
                      </a:xfrm>
                      <a:custGeom>
                        <a:avLst/>
                        <a:gdLst>
                          <a:gd name="connsiteX0" fmla="*/ 847783 w 847783"/>
                          <a:gd name="connsiteY0" fmla="*/ 802900 h 2511765"/>
                          <a:gd name="connsiteX1" fmla="*/ 706486 w 847783"/>
                          <a:gd name="connsiteY1" fmla="*/ 797913 h 2511765"/>
                          <a:gd name="connsiteX2" fmla="*/ 638331 w 847783"/>
                          <a:gd name="connsiteY2" fmla="*/ 570176 h 2511765"/>
                          <a:gd name="connsiteX3" fmla="*/ 39896 w 847783"/>
                          <a:gd name="connsiteY3" fmla="*/ 2498467 h 2511765"/>
                          <a:gd name="connsiteX4" fmla="*/ 0 w 847783"/>
                          <a:gd name="connsiteY4" fmla="*/ 2511765 h 2511765"/>
                          <a:gd name="connsiteX5" fmla="*/ 644980 w 847783"/>
                          <a:gd name="connsiteY5" fmla="*/ 0 h 2511765"/>
                          <a:gd name="connsiteX6" fmla="*/ 847783 w 847783"/>
                          <a:gd name="connsiteY6" fmla="*/ 802900 h 25117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47783" h="2511765">
                            <a:moveTo>
                              <a:pt x="847783" y="802900"/>
                            </a:moveTo>
                            <a:cubicBezTo>
                              <a:pt x="801238" y="799576"/>
                              <a:pt x="754693" y="797913"/>
                              <a:pt x="706486" y="797913"/>
                            </a:cubicBezTo>
                            <a:lnTo>
                              <a:pt x="638331" y="570176"/>
                            </a:lnTo>
                            <a:lnTo>
                              <a:pt x="39896" y="2498467"/>
                            </a:lnTo>
                            <a:cubicBezTo>
                              <a:pt x="28259" y="2501791"/>
                              <a:pt x="14961" y="2506778"/>
                              <a:pt x="0" y="2511765"/>
                            </a:cubicBezTo>
                            <a:lnTo>
                              <a:pt x="644980" y="0"/>
                            </a:lnTo>
                            <a:lnTo>
                              <a:pt x="847783" y="802900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F791B606-0D26-06EA-CF63-1F6FBB13BF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2634" y="973282"/>
                        <a:ext cx="864406" cy="2864176"/>
                      </a:xfrm>
                      <a:custGeom>
                        <a:avLst/>
                        <a:gdLst>
                          <a:gd name="connsiteX0" fmla="*/ 864406 w 864406"/>
                          <a:gd name="connsiteY0" fmla="*/ 2864177 h 2864176"/>
                          <a:gd name="connsiteX1" fmla="*/ 0 w 864406"/>
                          <a:gd name="connsiteY1" fmla="*/ 0 h 2864176"/>
                          <a:gd name="connsiteX2" fmla="*/ 159583 w 864406"/>
                          <a:gd name="connsiteY2" fmla="*/ 81454 h 2864176"/>
                          <a:gd name="connsiteX3" fmla="*/ 864406 w 864406"/>
                          <a:gd name="connsiteY3" fmla="*/ 2864177 h 28641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64406" h="2864176">
                            <a:moveTo>
                              <a:pt x="864406" y="2864177"/>
                            </a:moveTo>
                            <a:lnTo>
                              <a:pt x="0" y="0"/>
                            </a:lnTo>
                            <a:cubicBezTo>
                              <a:pt x="53194" y="26597"/>
                              <a:pt x="106388" y="54857"/>
                              <a:pt x="159583" y="81454"/>
                            </a:cubicBezTo>
                            <a:lnTo>
                              <a:pt x="864406" y="2864177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1" name="Graphic 2">
                      <a:extLst>
                        <a:ext uri="{FF2B5EF4-FFF2-40B4-BE49-F238E27FC236}">
                          <a16:creationId xmlns:a16="http://schemas.microsoft.com/office/drawing/2014/main" id="{F0967E0D-0C65-0D47-CF6A-DEDFF56E68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390370" y="580975"/>
                      <a:ext cx="1424607" cy="4599638"/>
                      <a:chOff x="-390370" y="580975"/>
                      <a:chExt cx="1424607" cy="4599638"/>
                    </a:xfrm>
                    <a:solidFill>
                      <a:srgbClr val="297494"/>
                    </a:solidFill>
                  </p:grpSpPr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8C49753E-CB41-F80F-1985-E4561C1FCB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9831" y="580975"/>
                        <a:ext cx="141297" cy="4599638"/>
                      </a:xfrm>
                      <a:custGeom>
                        <a:avLst/>
                        <a:gdLst>
                          <a:gd name="connsiteX0" fmla="*/ 0 w 141297"/>
                          <a:gd name="connsiteY0" fmla="*/ 4584678 h 4599638"/>
                          <a:gd name="connsiteX1" fmla="*/ 141297 w 141297"/>
                          <a:gd name="connsiteY1" fmla="*/ 0 h 4599638"/>
                          <a:gd name="connsiteX2" fmla="*/ 139635 w 141297"/>
                          <a:gd name="connsiteY2" fmla="*/ 4599639 h 45996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1297" h="4599638">
                            <a:moveTo>
                              <a:pt x="0" y="4584678"/>
                            </a:moveTo>
                            <a:lnTo>
                              <a:pt x="141297" y="0"/>
                            </a:lnTo>
                            <a:lnTo>
                              <a:pt x="139635" y="4599639"/>
                            </a:lnTo>
                            <a:close/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923AFE77-59E4-393C-2375-930E2E6C6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7242" y="1448705"/>
                        <a:ext cx="271545" cy="287581"/>
                      </a:xfrm>
                      <a:custGeom>
                        <a:avLst/>
                        <a:gdLst>
                          <a:gd name="connsiteX0" fmla="*/ 12224 w 271545"/>
                          <a:gd name="connsiteY0" fmla="*/ 186180 h 287581"/>
                          <a:gd name="connsiteX1" fmla="*/ 271546 w 271545"/>
                          <a:gd name="connsiteY1" fmla="*/ 0 h 287581"/>
                          <a:gd name="connsiteX2" fmla="*/ 2250 w 271545"/>
                          <a:gd name="connsiteY2" fmla="*/ 287581 h 287581"/>
                          <a:gd name="connsiteX3" fmla="*/ 12224 w 271545"/>
                          <a:gd name="connsiteY3" fmla="*/ 186180 h 2875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71545" h="287581">
                            <a:moveTo>
                              <a:pt x="12224" y="186180"/>
                            </a:moveTo>
                            <a:cubicBezTo>
                              <a:pt x="98665" y="124674"/>
                              <a:pt x="185105" y="61506"/>
                              <a:pt x="271546" y="0"/>
                            </a:cubicBezTo>
                            <a:cubicBezTo>
                              <a:pt x="178456" y="93090"/>
                              <a:pt x="88691" y="187842"/>
                              <a:pt x="2250" y="287581"/>
                            </a:cubicBezTo>
                            <a:cubicBezTo>
                              <a:pt x="-1075" y="254335"/>
                              <a:pt x="-2737" y="222751"/>
                              <a:pt x="12224" y="186180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17D546F1-FD33-9AF0-69A9-D5566EEBD2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8495" y="2131919"/>
                        <a:ext cx="469823" cy="433865"/>
                      </a:xfrm>
                      <a:custGeom>
                        <a:avLst/>
                        <a:gdLst>
                          <a:gd name="connsiteX0" fmla="*/ 14348 w 469823"/>
                          <a:gd name="connsiteY0" fmla="*/ 359061 h 433865"/>
                          <a:gd name="connsiteX1" fmla="*/ 469823 w 469823"/>
                          <a:gd name="connsiteY1" fmla="*/ 0 h 433865"/>
                          <a:gd name="connsiteX2" fmla="*/ 4374 w 469823"/>
                          <a:gd name="connsiteY2" fmla="*/ 433865 h 433865"/>
                          <a:gd name="connsiteX3" fmla="*/ 14348 w 469823"/>
                          <a:gd name="connsiteY3" fmla="*/ 359061 h 4338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69823" h="433865">
                            <a:moveTo>
                              <a:pt x="14348" y="359061"/>
                            </a:moveTo>
                            <a:cubicBezTo>
                              <a:pt x="158969" y="231062"/>
                              <a:pt x="311903" y="111375"/>
                              <a:pt x="469823" y="0"/>
                            </a:cubicBezTo>
                            <a:cubicBezTo>
                              <a:pt x="301929" y="127999"/>
                              <a:pt x="147333" y="274283"/>
                              <a:pt x="4374" y="433865"/>
                            </a:cubicBezTo>
                            <a:cubicBezTo>
                              <a:pt x="2711" y="410593"/>
                              <a:pt x="-8925" y="379009"/>
                              <a:pt x="14348" y="359061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E4812E4C-78D6-BCA5-B9C2-DC473E1269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2373" y="3129311"/>
                        <a:ext cx="677085" cy="492046"/>
                      </a:xfrm>
                      <a:custGeom>
                        <a:avLst/>
                        <a:gdLst>
                          <a:gd name="connsiteX0" fmla="*/ 5508 w 677085"/>
                          <a:gd name="connsiteY0" fmla="*/ 383996 h 492046"/>
                          <a:gd name="connsiteX1" fmla="*/ 677086 w 677085"/>
                          <a:gd name="connsiteY1" fmla="*/ 0 h 492046"/>
                          <a:gd name="connsiteX2" fmla="*/ 2184 w 677085"/>
                          <a:gd name="connsiteY2" fmla="*/ 492046 h 492046"/>
                          <a:gd name="connsiteX3" fmla="*/ 5508 w 677085"/>
                          <a:gd name="connsiteY3" fmla="*/ 383996 h 492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77085" h="492046">
                            <a:moveTo>
                              <a:pt x="5508" y="383996"/>
                            </a:moveTo>
                            <a:cubicBezTo>
                              <a:pt x="219948" y="237712"/>
                              <a:pt x="444361" y="109713"/>
                              <a:pt x="677086" y="0"/>
                            </a:cubicBezTo>
                            <a:cubicBezTo>
                              <a:pt x="442699" y="149609"/>
                              <a:pt x="216623" y="312516"/>
                              <a:pt x="2184" y="492046"/>
                            </a:cubicBezTo>
                            <a:cubicBezTo>
                              <a:pt x="-1141" y="452151"/>
                              <a:pt x="-1141" y="415580"/>
                              <a:pt x="5508" y="383996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2A705C8A-FDF3-25F3-A016-836BBA1B38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4635" y="3744369"/>
                        <a:ext cx="789601" cy="606746"/>
                      </a:xfrm>
                      <a:custGeom>
                        <a:avLst/>
                        <a:gdLst>
                          <a:gd name="connsiteX0" fmla="*/ 0 w 789601"/>
                          <a:gd name="connsiteY0" fmla="*/ 473761 h 606746"/>
                          <a:gd name="connsiteX1" fmla="*/ 789602 w 789601"/>
                          <a:gd name="connsiteY1" fmla="*/ 0 h 606746"/>
                          <a:gd name="connsiteX2" fmla="*/ 26597 w 789601"/>
                          <a:gd name="connsiteY2" fmla="*/ 606747 h 606746"/>
                          <a:gd name="connsiteX3" fmla="*/ 0 w 789601"/>
                          <a:gd name="connsiteY3" fmla="*/ 473761 h 6067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89601" h="606746">
                            <a:moveTo>
                              <a:pt x="0" y="473761"/>
                            </a:moveTo>
                            <a:cubicBezTo>
                              <a:pt x="262647" y="315841"/>
                              <a:pt x="526955" y="157920"/>
                              <a:pt x="789602" y="0"/>
                            </a:cubicBezTo>
                            <a:cubicBezTo>
                              <a:pt x="525293" y="186180"/>
                              <a:pt x="269296" y="388983"/>
                              <a:pt x="26597" y="606747"/>
                            </a:cubicBezTo>
                            <a:cubicBezTo>
                              <a:pt x="18285" y="558540"/>
                              <a:pt x="8312" y="513657"/>
                              <a:pt x="0" y="473761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7" name="Freeform: Shape 86">
                        <a:extLst>
                          <a:ext uri="{FF2B5EF4-FFF2-40B4-BE49-F238E27FC236}">
                            <a16:creationId xmlns:a16="http://schemas.microsoft.com/office/drawing/2014/main" id="{7400E0A3-AA1B-3233-66F2-7443F28765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390370" y="3769304"/>
                        <a:ext cx="666517" cy="388983"/>
                      </a:xfrm>
                      <a:custGeom>
                        <a:avLst/>
                        <a:gdLst>
                          <a:gd name="connsiteX0" fmla="*/ 661603 w 666517"/>
                          <a:gd name="connsiteY0" fmla="*/ 270958 h 388983"/>
                          <a:gd name="connsiteX1" fmla="*/ 0 w 666517"/>
                          <a:gd name="connsiteY1" fmla="*/ 0 h 388983"/>
                          <a:gd name="connsiteX2" fmla="*/ 663266 w 666517"/>
                          <a:gd name="connsiteY2" fmla="*/ 388983 h 388983"/>
                          <a:gd name="connsiteX3" fmla="*/ 661603 w 666517"/>
                          <a:gd name="connsiteY3" fmla="*/ 270958 h 3889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517" h="388983">
                            <a:moveTo>
                              <a:pt x="661603" y="270958"/>
                            </a:moveTo>
                            <a:cubicBezTo>
                              <a:pt x="422229" y="149609"/>
                              <a:pt x="249348" y="91428"/>
                              <a:pt x="0" y="0"/>
                            </a:cubicBezTo>
                            <a:cubicBezTo>
                              <a:pt x="236049" y="161245"/>
                              <a:pt x="427216" y="227738"/>
                              <a:pt x="663266" y="388983"/>
                            </a:cubicBezTo>
                            <a:cubicBezTo>
                              <a:pt x="673239" y="329140"/>
                              <a:pt x="656616" y="319166"/>
                              <a:pt x="661603" y="270958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" name="Freeform: Shape 87">
                        <a:extLst>
                          <a:ext uri="{FF2B5EF4-FFF2-40B4-BE49-F238E27FC236}">
                            <a16:creationId xmlns:a16="http://schemas.microsoft.com/office/drawing/2014/main" id="{56A2D9C4-13B1-82F5-B5EA-E9B2823CE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00866" y="2933157"/>
                        <a:ext cx="466090" cy="487059"/>
                      </a:xfrm>
                      <a:custGeom>
                        <a:avLst/>
                        <a:gdLst>
                          <a:gd name="connsiteX0" fmla="*/ 463787 w 466090"/>
                          <a:gd name="connsiteY0" fmla="*/ 487060 h 487059"/>
                          <a:gd name="connsiteX1" fmla="*/ 0 w 466090"/>
                          <a:gd name="connsiteY1" fmla="*/ 0 h 487059"/>
                          <a:gd name="connsiteX2" fmla="*/ 369035 w 466090"/>
                          <a:gd name="connsiteY2" fmla="*/ 275945 h 487059"/>
                          <a:gd name="connsiteX3" fmla="*/ 457138 w 466090"/>
                          <a:gd name="connsiteY3" fmla="*/ 374022 h 487059"/>
                          <a:gd name="connsiteX4" fmla="*/ 463787 w 466090"/>
                          <a:gd name="connsiteY4" fmla="*/ 487060 h 4870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66090" h="487059">
                            <a:moveTo>
                              <a:pt x="463787" y="487060"/>
                            </a:moveTo>
                            <a:cubicBezTo>
                              <a:pt x="309191" y="324152"/>
                              <a:pt x="154596" y="161245"/>
                              <a:pt x="0" y="0"/>
                            </a:cubicBezTo>
                            <a:cubicBezTo>
                              <a:pt x="123012" y="91428"/>
                              <a:pt x="246023" y="182855"/>
                              <a:pt x="369035" y="275945"/>
                            </a:cubicBezTo>
                            <a:cubicBezTo>
                              <a:pt x="403944" y="302542"/>
                              <a:pt x="440515" y="330802"/>
                              <a:pt x="457138" y="374022"/>
                            </a:cubicBezTo>
                            <a:cubicBezTo>
                              <a:pt x="470436" y="408931"/>
                              <a:pt x="465450" y="452151"/>
                              <a:pt x="463787" y="487060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9" name="Freeform: Shape 88">
                        <a:extLst>
                          <a:ext uri="{FF2B5EF4-FFF2-40B4-BE49-F238E27FC236}">
                            <a16:creationId xmlns:a16="http://schemas.microsoft.com/office/drawing/2014/main" id="{12D9E4AA-0B14-3E3A-AC44-38899C0CD5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94477" y="2052128"/>
                        <a:ext cx="390645" cy="360723"/>
                      </a:xfrm>
                      <a:custGeom>
                        <a:avLst/>
                        <a:gdLst>
                          <a:gd name="connsiteX0" fmla="*/ 379009 w 390645"/>
                          <a:gd name="connsiteY0" fmla="*/ 360723 h 360723"/>
                          <a:gd name="connsiteX1" fmla="*/ 0 w 390645"/>
                          <a:gd name="connsiteY1" fmla="*/ 0 h 360723"/>
                          <a:gd name="connsiteX2" fmla="*/ 390645 w 390645"/>
                          <a:gd name="connsiteY2" fmla="*/ 299218 h 360723"/>
                          <a:gd name="connsiteX3" fmla="*/ 379009 w 390645"/>
                          <a:gd name="connsiteY3" fmla="*/ 360723 h 360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0645" h="360723">
                            <a:moveTo>
                              <a:pt x="379009" y="360723"/>
                            </a:moveTo>
                            <a:cubicBezTo>
                              <a:pt x="241036" y="255997"/>
                              <a:pt x="113038" y="134648"/>
                              <a:pt x="0" y="0"/>
                            </a:cubicBezTo>
                            <a:cubicBezTo>
                              <a:pt x="131323" y="99739"/>
                              <a:pt x="260984" y="199478"/>
                              <a:pt x="390645" y="299218"/>
                            </a:cubicBezTo>
                            <a:cubicBezTo>
                              <a:pt x="380671" y="319165"/>
                              <a:pt x="377347" y="344100"/>
                              <a:pt x="379009" y="36072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0" name="Freeform: Shape 89">
                        <a:extLst>
                          <a:ext uri="{FF2B5EF4-FFF2-40B4-BE49-F238E27FC236}">
                            <a16:creationId xmlns:a16="http://schemas.microsoft.com/office/drawing/2014/main" id="{C5691779-D35B-F31D-ABED-9140A7D29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793" y="1232604"/>
                        <a:ext cx="243400" cy="167894"/>
                      </a:xfrm>
                      <a:custGeom>
                        <a:avLst/>
                        <a:gdLst>
                          <a:gd name="connsiteX0" fmla="*/ 241036 w 243400"/>
                          <a:gd name="connsiteY0" fmla="*/ 167894 h 167894"/>
                          <a:gd name="connsiteX1" fmla="*/ 0 w 243400"/>
                          <a:gd name="connsiteY1" fmla="*/ 0 h 167894"/>
                          <a:gd name="connsiteX2" fmla="*/ 189504 w 243400"/>
                          <a:gd name="connsiteY2" fmla="*/ 98077 h 167894"/>
                          <a:gd name="connsiteX3" fmla="*/ 227738 w 243400"/>
                          <a:gd name="connsiteY3" fmla="*/ 123012 h 167894"/>
                          <a:gd name="connsiteX4" fmla="*/ 241036 w 243400"/>
                          <a:gd name="connsiteY4" fmla="*/ 167894 h 167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43400" h="167894">
                            <a:moveTo>
                              <a:pt x="241036" y="167894"/>
                            </a:moveTo>
                            <a:cubicBezTo>
                              <a:pt x="162907" y="109713"/>
                              <a:pt x="81454" y="53194"/>
                              <a:pt x="0" y="0"/>
                            </a:cubicBezTo>
                            <a:cubicBezTo>
                              <a:pt x="63168" y="33246"/>
                              <a:pt x="126336" y="66493"/>
                              <a:pt x="189504" y="98077"/>
                            </a:cubicBezTo>
                            <a:cubicBezTo>
                              <a:pt x="202803" y="104726"/>
                              <a:pt x="216102" y="113038"/>
                              <a:pt x="227738" y="123012"/>
                            </a:cubicBezTo>
                            <a:cubicBezTo>
                              <a:pt x="239374" y="136310"/>
                              <a:pt x="247686" y="156258"/>
                              <a:pt x="241036" y="167894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1" name="Graphic 2">
                    <a:extLst>
                      <a:ext uri="{FF2B5EF4-FFF2-40B4-BE49-F238E27FC236}">
                        <a16:creationId xmlns:a16="http://schemas.microsoft.com/office/drawing/2014/main" id="{E137427C-A8F9-7845-9889-8804A243EABE}"/>
                      </a:ext>
                    </a:extLst>
                  </p:cNvPr>
                  <p:cNvGrpSpPr/>
                  <p:nvPr/>
                </p:nvGrpSpPr>
                <p:grpSpPr>
                  <a:xfrm>
                    <a:off x="678500" y="1899194"/>
                    <a:ext cx="1399673" cy="3201627"/>
                    <a:chOff x="678500" y="1899194"/>
                    <a:chExt cx="1399673" cy="3201627"/>
                  </a:xfrm>
                </p:grpSpPr>
                <p:grpSp>
                  <p:nvGrpSpPr>
                    <p:cNvPr id="92" name="Graphic 2">
                      <a:extLst>
                        <a:ext uri="{FF2B5EF4-FFF2-40B4-BE49-F238E27FC236}">
                          <a16:creationId xmlns:a16="http://schemas.microsoft.com/office/drawing/2014/main" id="{569A80FA-AF3E-B9DD-D18D-BC3E99EB63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8500" y="1899194"/>
                      <a:ext cx="1399673" cy="2702931"/>
                      <a:chOff x="678500" y="1899194"/>
                      <a:chExt cx="1399673" cy="2702931"/>
                    </a:xfrm>
                  </p:grpSpPr>
                  <p:sp>
                    <p:nvSpPr>
                      <p:cNvPr id="93" name="Freeform: Shape 92">
                        <a:extLst>
                          <a:ext uri="{FF2B5EF4-FFF2-40B4-BE49-F238E27FC236}">
                            <a16:creationId xmlns:a16="http://schemas.microsoft.com/office/drawing/2014/main" id="{060B73F6-BFF9-4102-10AD-FE2047045D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500" y="1899194"/>
                        <a:ext cx="1399673" cy="2702931"/>
                      </a:xfrm>
                      <a:custGeom>
                        <a:avLst/>
                        <a:gdLst>
                          <a:gd name="connsiteX0" fmla="*/ 1147001 w 1399673"/>
                          <a:gd name="connsiteY0" fmla="*/ 2584907 h 2702931"/>
                          <a:gd name="connsiteX1" fmla="*/ 1243415 w 1399673"/>
                          <a:gd name="connsiteY1" fmla="*/ 2702932 h 2702931"/>
                          <a:gd name="connsiteX2" fmla="*/ 460463 w 1399673"/>
                          <a:gd name="connsiteY2" fmla="*/ 2694620 h 2702931"/>
                          <a:gd name="connsiteX3" fmla="*/ 497034 w 1399673"/>
                          <a:gd name="connsiteY3" fmla="*/ 2623141 h 2702931"/>
                          <a:gd name="connsiteX4" fmla="*/ 408931 w 1399673"/>
                          <a:gd name="connsiteY4" fmla="*/ 2694620 h 2702931"/>
                          <a:gd name="connsiteX5" fmla="*/ 132986 w 1399673"/>
                          <a:gd name="connsiteY5" fmla="*/ 2691296 h 2702931"/>
                          <a:gd name="connsiteX6" fmla="*/ 214439 w 1399673"/>
                          <a:gd name="connsiteY6" fmla="*/ 2588232 h 2702931"/>
                          <a:gd name="connsiteX7" fmla="*/ 9974 w 1399673"/>
                          <a:gd name="connsiteY7" fmla="*/ 2689633 h 2702931"/>
                          <a:gd name="connsiteX8" fmla="*/ 9974 w 1399673"/>
                          <a:gd name="connsiteY8" fmla="*/ 2689633 h 2702931"/>
                          <a:gd name="connsiteX9" fmla="*/ 0 w 1399673"/>
                          <a:gd name="connsiteY9" fmla="*/ 2689633 h 2702931"/>
                          <a:gd name="connsiteX10" fmla="*/ 172881 w 1399673"/>
                          <a:gd name="connsiteY10" fmla="*/ 2033017 h 2702931"/>
                          <a:gd name="connsiteX11" fmla="*/ 264309 w 1399673"/>
                          <a:gd name="connsiteY11" fmla="*/ 1683930 h 2702931"/>
                          <a:gd name="connsiteX12" fmla="*/ 289244 w 1399673"/>
                          <a:gd name="connsiteY12" fmla="*/ 1665644 h 2702931"/>
                          <a:gd name="connsiteX13" fmla="*/ 443839 w 1399673"/>
                          <a:gd name="connsiteY13" fmla="*/ 1559256 h 2702931"/>
                          <a:gd name="connsiteX14" fmla="*/ 312516 w 1399673"/>
                          <a:gd name="connsiteY14" fmla="*/ 1592502 h 2702931"/>
                          <a:gd name="connsiteX15" fmla="*/ 285919 w 1399673"/>
                          <a:gd name="connsiteY15" fmla="*/ 1600814 h 2702931"/>
                          <a:gd name="connsiteX16" fmla="*/ 704824 w 1399673"/>
                          <a:gd name="connsiteY16" fmla="*/ 0 h 2702931"/>
                          <a:gd name="connsiteX17" fmla="*/ 836147 w 1399673"/>
                          <a:gd name="connsiteY17" fmla="*/ 511995 h 2702931"/>
                          <a:gd name="connsiteX18" fmla="*/ 744719 w 1399673"/>
                          <a:gd name="connsiteY18" fmla="*/ 508670 h 2702931"/>
                          <a:gd name="connsiteX19" fmla="*/ 729758 w 1399673"/>
                          <a:gd name="connsiteY19" fmla="*/ 508670 h 2702931"/>
                          <a:gd name="connsiteX20" fmla="*/ 748044 w 1399673"/>
                          <a:gd name="connsiteY20" fmla="*/ 518644 h 2702931"/>
                          <a:gd name="connsiteX21" fmla="*/ 851108 w 1399673"/>
                          <a:gd name="connsiteY21" fmla="*/ 570176 h 2702931"/>
                          <a:gd name="connsiteX22" fmla="*/ 1306583 w 1399673"/>
                          <a:gd name="connsiteY22" fmla="*/ 2343871 h 2702931"/>
                          <a:gd name="connsiteX23" fmla="*/ 1339830 w 1399673"/>
                          <a:gd name="connsiteY23" fmla="*/ 2473532 h 2702931"/>
                          <a:gd name="connsiteX24" fmla="*/ 1047261 w 1399673"/>
                          <a:gd name="connsiteY24" fmla="*/ 2380442 h 2702931"/>
                          <a:gd name="connsiteX25" fmla="*/ 1361440 w 1399673"/>
                          <a:gd name="connsiteY25" fmla="*/ 2551661 h 2702931"/>
                          <a:gd name="connsiteX26" fmla="*/ 1399673 w 1399673"/>
                          <a:gd name="connsiteY26" fmla="*/ 2701269 h 2702931"/>
                          <a:gd name="connsiteX27" fmla="*/ 1147001 w 1399673"/>
                          <a:gd name="connsiteY27" fmla="*/ 2584907 h 27029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1399673" h="2702931">
                            <a:moveTo>
                              <a:pt x="1147001" y="2584907"/>
                            </a:moveTo>
                            <a:cubicBezTo>
                              <a:pt x="1178585" y="2624803"/>
                              <a:pt x="1210169" y="2663036"/>
                              <a:pt x="1243415" y="2702932"/>
                            </a:cubicBezTo>
                            <a:lnTo>
                              <a:pt x="460463" y="2694620"/>
                            </a:lnTo>
                            <a:cubicBezTo>
                              <a:pt x="472099" y="2671348"/>
                              <a:pt x="485397" y="2646413"/>
                              <a:pt x="497034" y="2623141"/>
                            </a:cubicBezTo>
                            <a:cubicBezTo>
                              <a:pt x="467112" y="2646413"/>
                              <a:pt x="438852" y="2669685"/>
                              <a:pt x="408931" y="2694620"/>
                            </a:cubicBezTo>
                            <a:lnTo>
                              <a:pt x="132986" y="2691296"/>
                            </a:lnTo>
                            <a:cubicBezTo>
                              <a:pt x="159583" y="2656387"/>
                              <a:pt x="187842" y="2623141"/>
                              <a:pt x="214439" y="2588232"/>
                            </a:cubicBezTo>
                            <a:cubicBezTo>
                              <a:pt x="146284" y="2621478"/>
                              <a:pt x="78129" y="2656387"/>
                              <a:pt x="9974" y="2689633"/>
                            </a:cubicBezTo>
                            <a:lnTo>
                              <a:pt x="9974" y="2689633"/>
                            </a:lnTo>
                            <a:lnTo>
                              <a:pt x="0" y="2689633"/>
                            </a:lnTo>
                            <a:lnTo>
                              <a:pt x="172881" y="2033017"/>
                            </a:lnTo>
                            <a:lnTo>
                              <a:pt x="264309" y="1683930"/>
                            </a:lnTo>
                            <a:cubicBezTo>
                              <a:pt x="272620" y="1677281"/>
                              <a:pt x="280932" y="1672293"/>
                              <a:pt x="289244" y="1665644"/>
                            </a:cubicBezTo>
                            <a:cubicBezTo>
                              <a:pt x="347425" y="1624086"/>
                              <a:pt x="372360" y="1602476"/>
                              <a:pt x="443839" y="1559256"/>
                            </a:cubicBezTo>
                            <a:cubicBezTo>
                              <a:pt x="382334" y="1580866"/>
                              <a:pt x="364048" y="1577541"/>
                              <a:pt x="312516" y="1592502"/>
                            </a:cubicBezTo>
                            <a:cubicBezTo>
                              <a:pt x="304205" y="1594165"/>
                              <a:pt x="295893" y="1597489"/>
                              <a:pt x="285919" y="1600814"/>
                            </a:cubicBezTo>
                            <a:lnTo>
                              <a:pt x="704824" y="0"/>
                            </a:lnTo>
                            <a:lnTo>
                              <a:pt x="836147" y="511995"/>
                            </a:lnTo>
                            <a:cubicBezTo>
                              <a:pt x="806225" y="510332"/>
                              <a:pt x="774641" y="508670"/>
                              <a:pt x="744719" y="508670"/>
                            </a:cubicBezTo>
                            <a:cubicBezTo>
                              <a:pt x="739732" y="508670"/>
                              <a:pt x="734745" y="508670"/>
                              <a:pt x="729758" y="508670"/>
                            </a:cubicBezTo>
                            <a:cubicBezTo>
                              <a:pt x="736408" y="511995"/>
                              <a:pt x="743057" y="515319"/>
                              <a:pt x="748044" y="518644"/>
                            </a:cubicBezTo>
                            <a:cubicBezTo>
                              <a:pt x="782953" y="535267"/>
                              <a:pt x="816199" y="553553"/>
                              <a:pt x="851108" y="570176"/>
                            </a:cubicBezTo>
                            <a:lnTo>
                              <a:pt x="1306583" y="2343871"/>
                            </a:lnTo>
                            <a:lnTo>
                              <a:pt x="1339830" y="2473532"/>
                            </a:lnTo>
                            <a:cubicBezTo>
                              <a:pt x="1240090" y="2448597"/>
                              <a:pt x="1142014" y="2417013"/>
                              <a:pt x="1047261" y="2380442"/>
                            </a:cubicBezTo>
                            <a:cubicBezTo>
                              <a:pt x="1153650" y="2431974"/>
                              <a:pt x="1258376" y="2490155"/>
                              <a:pt x="1361440" y="2551661"/>
                            </a:cubicBezTo>
                            <a:lnTo>
                              <a:pt x="1399673" y="2701269"/>
                            </a:lnTo>
                            <a:cubicBezTo>
                              <a:pt x="1308246" y="2677997"/>
                              <a:pt x="1223467" y="2638101"/>
                              <a:pt x="1147001" y="2584907"/>
                            </a:cubicBezTo>
                          </a:path>
                        </a:pathLst>
                      </a:custGeom>
                      <a:solidFill>
                        <a:srgbClr val="3493AD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" name="Freeform: Shape 93">
                        <a:extLst>
                          <a:ext uri="{FF2B5EF4-FFF2-40B4-BE49-F238E27FC236}">
                            <a16:creationId xmlns:a16="http://schemas.microsoft.com/office/drawing/2014/main" id="{E0B2D3A4-F5F3-7CAE-64E0-9346047E2A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382" y="3564838"/>
                        <a:ext cx="116362" cy="367372"/>
                      </a:xfrm>
                      <a:custGeom>
                        <a:avLst/>
                        <a:gdLst>
                          <a:gd name="connsiteX0" fmla="*/ 91428 w 116362"/>
                          <a:gd name="connsiteY0" fmla="*/ 18286 h 367372"/>
                          <a:gd name="connsiteX1" fmla="*/ 116362 w 116362"/>
                          <a:gd name="connsiteY1" fmla="*/ 0 h 367372"/>
                          <a:gd name="connsiteX2" fmla="*/ 0 w 116362"/>
                          <a:gd name="connsiteY2" fmla="*/ 367373 h 367372"/>
                          <a:gd name="connsiteX3" fmla="*/ 91428 w 116362"/>
                          <a:gd name="connsiteY3" fmla="*/ 18286 h 3673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6362" h="367372">
                            <a:moveTo>
                              <a:pt x="91428" y="18286"/>
                            </a:moveTo>
                            <a:cubicBezTo>
                              <a:pt x="99739" y="11636"/>
                              <a:pt x="108051" y="6649"/>
                              <a:pt x="116362" y="0"/>
                            </a:cubicBezTo>
                            <a:lnTo>
                              <a:pt x="0" y="367373"/>
                            </a:lnTo>
                            <a:lnTo>
                              <a:pt x="91428" y="18286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" name="Freeform: Shape 94">
                        <a:extLst>
                          <a:ext uri="{FF2B5EF4-FFF2-40B4-BE49-F238E27FC236}">
                            <a16:creationId xmlns:a16="http://schemas.microsoft.com/office/drawing/2014/main" id="{E9A3072D-CD1A-29EE-3624-620478FD72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2757" y="1900856"/>
                        <a:ext cx="550227" cy="1600813"/>
                      </a:xfrm>
                      <a:custGeom>
                        <a:avLst/>
                        <a:gdLst>
                          <a:gd name="connsiteX0" fmla="*/ 550228 w 550227"/>
                          <a:gd name="connsiteY0" fmla="*/ 510332 h 1600813"/>
                          <a:gd name="connsiteX1" fmla="*/ 458800 w 550227"/>
                          <a:gd name="connsiteY1" fmla="*/ 507008 h 1600813"/>
                          <a:gd name="connsiteX2" fmla="*/ 413918 w 550227"/>
                          <a:gd name="connsiteY2" fmla="*/ 362386 h 1600813"/>
                          <a:gd name="connsiteX3" fmla="*/ 26597 w 550227"/>
                          <a:gd name="connsiteY3" fmla="*/ 1592502 h 1600813"/>
                          <a:gd name="connsiteX4" fmla="*/ 0 w 550227"/>
                          <a:gd name="connsiteY4" fmla="*/ 1600814 h 1600813"/>
                          <a:gd name="connsiteX5" fmla="*/ 418905 w 550227"/>
                          <a:gd name="connsiteY5" fmla="*/ 0 h 1600813"/>
                          <a:gd name="connsiteX6" fmla="*/ 550228 w 550227"/>
                          <a:gd name="connsiteY6" fmla="*/ 510332 h 16008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50227" h="1600813">
                            <a:moveTo>
                              <a:pt x="550228" y="510332"/>
                            </a:moveTo>
                            <a:cubicBezTo>
                              <a:pt x="520306" y="508670"/>
                              <a:pt x="488722" y="507008"/>
                              <a:pt x="458800" y="507008"/>
                            </a:cubicBezTo>
                            <a:lnTo>
                              <a:pt x="413918" y="362386"/>
                            </a:lnTo>
                            <a:lnTo>
                              <a:pt x="26597" y="1592502"/>
                            </a:lnTo>
                            <a:cubicBezTo>
                              <a:pt x="18286" y="1594165"/>
                              <a:pt x="9974" y="1597489"/>
                              <a:pt x="0" y="1600814"/>
                            </a:cubicBezTo>
                            <a:lnTo>
                              <a:pt x="418905" y="0"/>
                            </a:lnTo>
                            <a:lnTo>
                              <a:pt x="550228" y="510332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D782C437-512D-F196-F6F0-EF7A52A349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4882" y="2417838"/>
                        <a:ext cx="560201" cy="1825226"/>
                      </a:xfrm>
                      <a:custGeom>
                        <a:avLst/>
                        <a:gdLst>
                          <a:gd name="connsiteX0" fmla="*/ 560202 w 560201"/>
                          <a:gd name="connsiteY0" fmla="*/ 1825227 h 1825226"/>
                          <a:gd name="connsiteX1" fmla="*/ 0 w 560201"/>
                          <a:gd name="connsiteY1" fmla="*/ 0 h 1825226"/>
                          <a:gd name="connsiteX2" fmla="*/ 103064 w 560201"/>
                          <a:gd name="connsiteY2" fmla="*/ 51532 h 1825226"/>
                          <a:gd name="connsiteX3" fmla="*/ 560202 w 560201"/>
                          <a:gd name="connsiteY3" fmla="*/ 1825227 h 18252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60201" h="1825226">
                            <a:moveTo>
                              <a:pt x="560202" y="1825227"/>
                            </a:moveTo>
                            <a:lnTo>
                              <a:pt x="0" y="0"/>
                            </a:lnTo>
                            <a:cubicBezTo>
                              <a:pt x="34909" y="16623"/>
                              <a:pt x="68155" y="34909"/>
                              <a:pt x="103064" y="51532"/>
                            </a:cubicBezTo>
                            <a:lnTo>
                              <a:pt x="560202" y="1825227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" name="Graphic 2">
                      <a:extLst>
                        <a:ext uri="{FF2B5EF4-FFF2-40B4-BE49-F238E27FC236}">
                          <a16:creationId xmlns:a16="http://schemas.microsoft.com/office/drawing/2014/main" id="{70A0C4D6-8B20-8220-FA1C-2EE49C32F2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1173" y="2166827"/>
                      <a:ext cx="922587" cy="2933994"/>
                      <a:chOff x="931173" y="2166827"/>
                      <a:chExt cx="922587" cy="2933994"/>
                    </a:xfrm>
                    <a:solidFill>
                      <a:srgbClr val="297494"/>
                    </a:solidFill>
                  </p:grpSpPr>
                  <p:sp>
                    <p:nvSpPr>
                      <p:cNvPr id="98" name="Freeform: Shape 97">
                        <a:extLst>
                          <a:ext uri="{FF2B5EF4-FFF2-40B4-BE49-F238E27FC236}">
                            <a16:creationId xmlns:a16="http://schemas.microsoft.com/office/drawing/2014/main" id="{27BB014B-577C-58E5-4C69-F52591753C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3559" y="2166827"/>
                        <a:ext cx="91427" cy="2933994"/>
                      </a:xfrm>
                      <a:custGeom>
                        <a:avLst/>
                        <a:gdLst>
                          <a:gd name="connsiteX0" fmla="*/ 0 w 91427"/>
                          <a:gd name="connsiteY0" fmla="*/ 2924020 h 2933994"/>
                          <a:gd name="connsiteX1" fmla="*/ 91428 w 91427"/>
                          <a:gd name="connsiteY1" fmla="*/ 0 h 2933994"/>
                          <a:gd name="connsiteX2" fmla="*/ 89765 w 91427"/>
                          <a:gd name="connsiteY2" fmla="*/ 2933994 h 29339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1427" h="2933994">
                            <a:moveTo>
                              <a:pt x="0" y="2924020"/>
                            </a:moveTo>
                            <a:lnTo>
                              <a:pt x="91428" y="0"/>
                            </a:lnTo>
                            <a:lnTo>
                              <a:pt x="89765" y="2933994"/>
                            </a:lnTo>
                            <a:close/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" name="Freeform: Shape 98">
                        <a:extLst>
                          <a:ext uri="{FF2B5EF4-FFF2-40B4-BE49-F238E27FC236}">
                            <a16:creationId xmlns:a16="http://schemas.microsoft.com/office/drawing/2014/main" id="{19C7B28F-8B4F-6887-78D9-0DE96399E7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418" y="2720380"/>
                        <a:ext cx="175800" cy="182855"/>
                      </a:xfrm>
                      <a:custGeom>
                        <a:avLst/>
                        <a:gdLst>
                          <a:gd name="connsiteX0" fmla="*/ 7906 w 175800"/>
                          <a:gd name="connsiteY0" fmla="*/ 119687 h 182855"/>
                          <a:gd name="connsiteX1" fmla="*/ 175800 w 175800"/>
                          <a:gd name="connsiteY1" fmla="*/ 0 h 182855"/>
                          <a:gd name="connsiteX2" fmla="*/ 1257 w 175800"/>
                          <a:gd name="connsiteY2" fmla="*/ 182855 h 182855"/>
                          <a:gd name="connsiteX3" fmla="*/ 7906 w 175800"/>
                          <a:gd name="connsiteY3" fmla="*/ 119687 h 1828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5800" h="182855">
                            <a:moveTo>
                              <a:pt x="7906" y="119687"/>
                            </a:moveTo>
                            <a:cubicBezTo>
                              <a:pt x="64425" y="79791"/>
                              <a:pt x="119281" y="39896"/>
                              <a:pt x="175800" y="0"/>
                            </a:cubicBezTo>
                            <a:cubicBezTo>
                              <a:pt x="115957" y="58181"/>
                              <a:pt x="57775" y="119687"/>
                              <a:pt x="1257" y="182855"/>
                            </a:cubicBezTo>
                            <a:cubicBezTo>
                              <a:pt x="-406" y="162907"/>
                              <a:pt x="-2068" y="141297"/>
                              <a:pt x="7906" y="119687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" name="Freeform: Shape 99">
                        <a:extLst>
                          <a:ext uri="{FF2B5EF4-FFF2-40B4-BE49-F238E27FC236}">
                            <a16:creationId xmlns:a16="http://schemas.microsoft.com/office/drawing/2014/main" id="{786C2C54-E650-BAFB-CC3F-F77FA93E08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64" y="3155908"/>
                        <a:ext cx="304679" cy="277607"/>
                      </a:xfrm>
                      <a:custGeom>
                        <a:avLst/>
                        <a:gdLst>
                          <a:gd name="connsiteX0" fmla="*/ 8786 w 304679"/>
                          <a:gd name="connsiteY0" fmla="*/ 229400 h 277607"/>
                          <a:gd name="connsiteX1" fmla="*/ 304679 w 304679"/>
                          <a:gd name="connsiteY1" fmla="*/ 0 h 277607"/>
                          <a:gd name="connsiteX2" fmla="*/ 3799 w 304679"/>
                          <a:gd name="connsiteY2" fmla="*/ 277608 h 277607"/>
                          <a:gd name="connsiteX3" fmla="*/ 8786 w 304679"/>
                          <a:gd name="connsiteY3" fmla="*/ 229400 h 2776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4679" h="277607">
                            <a:moveTo>
                              <a:pt x="8786" y="229400"/>
                            </a:moveTo>
                            <a:cubicBezTo>
                              <a:pt x="103539" y="147947"/>
                              <a:pt x="201615" y="71480"/>
                              <a:pt x="304679" y="0"/>
                            </a:cubicBezTo>
                            <a:cubicBezTo>
                              <a:pt x="196628" y="81454"/>
                              <a:pt x="95227" y="174544"/>
                              <a:pt x="3799" y="277608"/>
                            </a:cubicBezTo>
                            <a:cubicBezTo>
                              <a:pt x="2137" y="262647"/>
                              <a:pt x="-6175" y="241036"/>
                              <a:pt x="8786" y="229400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" name="Freeform: Shape 100">
                        <a:extLst>
                          <a:ext uri="{FF2B5EF4-FFF2-40B4-BE49-F238E27FC236}">
                            <a16:creationId xmlns:a16="http://schemas.microsoft.com/office/drawing/2014/main" id="{712CAC1A-B12C-1BA4-9DC7-13D6FB0640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786" y="3790914"/>
                        <a:ext cx="437455" cy="314178"/>
                      </a:xfrm>
                      <a:custGeom>
                        <a:avLst/>
                        <a:gdLst>
                          <a:gd name="connsiteX0" fmla="*/ 3591 w 437455"/>
                          <a:gd name="connsiteY0" fmla="*/ 246023 h 314178"/>
                          <a:gd name="connsiteX1" fmla="*/ 437456 w 437455"/>
                          <a:gd name="connsiteY1" fmla="*/ 0 h 314178"/>
                          <a:gd name="connsiteX2" fmla="*/ 266 w 437455"/>
                          <a:gd name="connsiteY2" fmla="*/ 314178 h 314178"/>
                          <a:gd name="connsiteX3" fmla="*/ 3591 w 437455"/>
                          <a:gd name="connsiteY3" fmla="*/ 246023 h 3141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37455" h="314178">
                            <a:moveTo>
                              <a:pt x="3591" y="246023"/>
                            </a:moveTo>
                            <a:cubicBezTo>
                              <a:pt x="141563" y="152933"/>
                              <a:pt x="287847" y="71480"/>
                              <a:pt x="437456" y="0"/>
                            </a:cubicBezTo>
                            <a:cubicBezTo>
                              <a:pt x="286185" y="94752"/>
                              <a:pt x="139901" y="199478"/>
                              <a:pt x="266" y="314178"/>
                            </a:cubicBezTo>
                            <a:cubicBezTo>
                              <a:pt x="266" y="289244"/>
                              <a:pt x="-1396" y="265971"/>
                              <a:pt x="3591" y="24602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" name="Freeform: Shape 101">
                        <a:extLst>
                          <a:ext uri="{FF2B5EF4-FFF2-40B4-BE49-F238E27FC236}">
                            <a16:creationId xmlns:a16="http://schemas.microsoft.com/office/drawing/2014/main" id="{CA94A15A-1FBD-F3CD-B452-7533DCAD63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1766" y="4183222"/>
                        <a:ext cx="511994" cy="387320"/>
                      </a:xfrm>
                      <a:custGeom>
                        <a:avLst/>
                        <a:gdLst>
                          <a:gd name="connsiteX0" fmla="*/ 0 w 511994"/>
                          <a:gd name="connsiteY0" fmla="*/ 302542 h 387320"/>
                          <a:gd name="connsiteX1" fmla="*/ 511994 w 511994"/>
                          <a:gd name="connsiteY1" fmla="*/ 0 h 387320"/>
                          <a:gd name="connsiteX2" fmla="*/ 18286 w 511994"/>
                          <a:gd name="connsiteY2" fmla="*/ 387320 h 387320"/>
                          <a:gd name="connsiteX3" fmla="*/ 0 w 511994"/>
                          <a:gd name="connsiteY3" fmla="*/ 302542 h 3873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11994" h="387320">
                            <a:moveTo>
                              <a:pt x="0" y="302542"/>
                            </a:moveTo>
                            <a:cubicBezTo>
                              <a:pt x="171219" y="201140"/>
                              <a:pt x="340776" y="101401"/>
                              <a:pt x="511994" y="0"/>
                            </a:cubicBezTo>
                            <a:cubicBezTo>
                              <a:pt x="340776" y="119687"/>
                              <a:pt x="174544" y="247686"/>
                              <a:pt x="18286" y="387320"/>
                            </a:cubicBezTo>
                            <a:cubicBezTo>
                              <a:pt x="11636" y="357399"/>
                              <a:pt x="4987" y="329139"/>
                              <a:pt x="0" y="302542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5598411C-5405-A7DE-ADD0-CCC2463379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173" y="4199845"/>
                        <a:ext cx="430989" cy="247685"/>
                      </a:xfrm>
                      <a:custGeom>
                        <a:avLst/>
                        <a:gdLst>
                          <a:gd name="connsiteX0" fmla="*/ 428879 w 430989"/>
                          <a:gd name="connsiteY0" fmla="*/ 172881 h 247685"/>
                          <a:gd name="connsiteX1" fmla="*/ 0 w 430989"/>
                          <a:gd name="connsiteY1" fmla="*/ 0 h 247685"/>
                          <a:gd name="connsiteX2" fmla="*/ 428879 w 430989"/>
                          <a:gd name="connsiteY2" fmla="*/ 247686 h 247685"/>
                          <a:gd name="connsiteX3" fmla="*/ 428879 w 430989"/>
                          <a:gd name="connsiteY3" fmla="*/ 172881 h 2476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30989" h="247685">
                            <a:moveTo>
                              <a:pt x="428879" y="172881"/>
                            </a:moveTo>
                            <a:cubicBezTo>
                              <a:pt x="274283" y="96414"/>
                              <a:pt x="162907" y="58181"/>
                              <a:pt x="0" y="0"/>
                            </a:cubicBezTo>
                            <a:cubicBezTo>
                              <a:pt x="152933" y="103064"/>
                              <a:pt x="275945" y="144622"/>
                              <a:pt x="428879" y="247686"/>
                            </a:cubicBezTo>
                            <a:cubicBezTo>
                              <a:pt x="435528" y="211114"/>
                              <a:pt x="423892" y="204465"/>
                              <a:pt x="428879" y="172881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C212776F-51E1-AFDD-A13D-254B3B22EA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4185" y="3666240"/>
                        <a:ext cx="301536" cy="310853"/>
                      </a:xfrm>
                      <a:custGeom>
                        <a:avLst/>
                        <a:gdLst>
                          <a:gd name="connsiteX0" fmla="*/ 300880 w 301536"/>
                          <a:gd name="connsiteY0" fmla="*/ 310853 h 310853"/>
                          <a:gd name="connsiteX1" fmla="*/ 0 w 301536"/>
                          <a:gd name="connsiteY1" fmla="*/ 0 h 310853"/>
                          <a:gd name="connsiteX2" fmla="*/ 239374 w 301536"/>
                          <a:gd name="connsiteY2" fmla="*/ 176206 h 310853"/>
                          <a:gd name="connsiteX3" fmla="*/ 295893 w 301536"/>
                          <a:gd name="connsiteY3" fmla="*/ 237712 h 310853"/>
                          <a:gd name="connsiteX4" fmla="*/ 300880 w 301536"/>
                          <a:gd name="connsiteY4" fmla="*/ 310853 h 3108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1536" h="310853">
                            <a:moveTo>
                              <a:pt x="300880" y="310853"/>
                            </a:moveTo>
                            <a:cubicBezTo>
                              <a:pt x="201141" y="207790"/>
                              <a:pt x="101402" y="103064"/>
                              <a:pt x="0" y="0"/>
                            </a:cubicBezTo>
                            <a:cubicBezTo>
                              <a:pt x="79791" y="58181"/>
                              <a:pt x="159583" y="116362"/>
                              <a:pt x="239374" y="176206"/>
                            </a:cubicBezTo>
                            <a:cubicBezTo>
                              <a:pt x="262647" y="192829"/>
                              <a:pt x="285919" y="211114"/>
                              <a:pt x="295893" y="237712"/>
                            </a:cubicBezTo>
                            <a:cubicBezTo>
                              <a:pt x="304205" y="262646"/>
                              <a:pt x="300880" y="289244"/>
                              <a:pt x="300880" y="31085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5" name="Freeform: Shape 104">
                        <a:extLst>
                          <a:ext uri="{FF2B5EF4-FFF2-40B4-BE49-F238E27FC236}">
                            <a16:creationId xmlns:a16="http://schemas.microsoft.com/office/drawing/2014/main" id="{4AED54AD-52E7-3852-0B00-2139B78A46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2340" y="3106038"/>
                        <a:ext cx="252672" cy="229400"/>
                      </a:xfrm>
                      <a:custGeom>
                        <a:avLst/>
                        <a:gdLst>
                          <a:gd name="connsiteX0" fmla="*/ 246023 w 252672"/>
                          <a:gd name="connsiteY0" fmla="*/ 229400 h 229400"/>
                          <a:gd name="connsiteX1" fmla="*/ 0 w 252672"/>
                          <a:gd name="connsiteY1" fmla="*/ 0 h 229400"/>
                          <a:gd name="connsiteX2" fmla="*/ 252673 w 252672"/>
                          <a:gd name="connsiteY2" fmla="*/ 189505 h 229400"/>
                          <a:gd name="connsiteX3" fmla="*/ 246023 w 252672"/>
                          <a:gd name="connsiteY3" fmla="*/ 229400 h 229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2672" h="229400">
                            <a:moveTo>
                              <a:pt x="246023" y="229400"/>
                            </a:moveTo>
                            <a:cubicBezTo>
                              <a:pt x="156258" y="162907"/>
                              <a:pt x="74804" y="84778"/>
                              <a:pt x="0" y="0"/>
                            </a:cubicBezTo>
                            <a:cubicBezTo>
                              <a:pt x="84778" y="63168"/>
                              <a:pt x="169557" y="126336"/>
                              <a:pt x="252673" y="189505"/>
                            </a:cubicBezTo>
                            <a:cubicBezTo>
                              <a:pt x="247686" y="202803"/>
                              <a:pt x="244361" y="217764"/>
                              <a:pt x="246023" y="229400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6" name="Freeform: Shape 105">
                        <a:extLst>
                          <a:ext uri="{FF2B5EF4-FFF2-40B4-BE49-F238E27FC236}">
                            <a16:creationId xmlns:a16="http://schemas.microsoft.com/office/drawing/2014/main" id="{746AF997-2C67-0A2B-281E-57BD9D9A7E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0417" y="2582407"/>
                        <a:ext cx="157316" cy="106388"/>
                      </a:xfrm>
                      <a:custGeom>
                        <a:avLst/>
                        <a:gdLst>
                          <a:gd name="connsiteX0" fmla="*/ 156258 w 157316"/>
                          <a:gd name="connsiteY0" fmla="*/ 106389 h 106388"/>
                          <a:gd name="connsiteX1" fmla="*/ 0 w 157316"/>
                          <a:gd name="connsiteY1" fmla="*/ 0 h 106388"/>
                          <a:gd name="connsiteX2" fmla="*/ 123012 w 157316"/>
                          <a:gd name="connsiteY2" fmla="*/ 63168 h 106388"/>
                          <a:gd name="connsiteX3" fmla="*/ 147947 w 157316"/>
                          <a:gd name="connsiteY3" fmla="*/ 79791 h 106388"/>
                          <a:gd name="connsiteX4" fmla="*/ 156258 w 157316"/>
                          <a:gd name="connsiteY4" fmla="*/ 106389 h 1063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7316" h="106388">
                            <a:moveTo>
                              <a:pt x="156258" y="106389"/>
                            </a:moveTo>
                            <a:cubicBezTo>
                              <a:pt x="104726" y="69818"/>
                              <a:pt x="53194" y="33246"/>
                              <a:pt x="0" y="0"/>
                            </a:cubicBezTo>
                            <a:cubicBezTo>
                              <a:pt x="41558" y="21610"/>
                              <a:pt x="81454" y="41558"/>
                              <a:pt x="123012" y="63168"/>
                            </a:cubicBezTo>
                            <a:cubicBezTo>
                              <a:pt x="131323" y="68155"/>
                              <a:pt x="141297" y="73142"/>
                              <a:pt x="147947" y="79791"/>
                            </a:cubicBezTo>
                            <a:cubicBezTo>
                              <a:pt x="154596" y="86441"/>
                              <a:pt x="159583" y="99739"/>
                              <a:pt x="156258" y="10638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07" name="Graphic 2">
                  <a:extLst>
                    <a:ext uri="{FF2B5EF4-FFF2-40B4-BE49-F238E27FC236}">
                      <a16:creationId xmlns:a16="http://schemas.microsoft.com/office/drawing/2014/main" id="{EEADA8D1-1763-2C3C-418F-CC549066B9D3}"/>
                    </a:ext>
                  </a:extLst>
                </p:cNvPr>
                <p:cNvGrpSpPr/>
                <p:nvPr/>
              </p:nvGrpSpPr>
              <p:grpSpPr>
                <a:xfrm>
                  <a:off x="-402299" y="3370984"/>
                  <a:ext cx="12740310" cy="3455325"/>
                  <a:chOff x="-402299" y="3370984"/>
                  <a:chExt cx="12740310" cy="3455325"/>
                </a:xfrm>
              </p:grpSpPr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69964520-8042-E350-BE00-763F2E96DFE2}"/>
                      </a:ext>
                    </a:extLst>
                  </p:cNvPr>
                  <p:cNvSpPr/>
                  <p:nvPr/>
                </p:nvSpPr>
                <p:spPr>
                  <a:xfrm>
                    <a:off x="-402299" y="3372050"/>
                    <a:ext cx="12740310" cy="3454260"/>
                  </a:xfrm>
                  <a:custGeom>
                    <a:avLst/>
                    <a:gdLst>
                      <a:gd name="connsiteX0" fmla="*/ 12740310 w 12740310"/>
                      <a:gd name="connsiteY0" fmla="*/ 254295 h 3454260"/>
                      <a:gd name="connsiteX1" fmla="*/ 12740310 w 12740310"/>
                      <a:gd name="connsiteY1" fmla="*/ 2588192 h 3454260"/>
                      <a:gd name="connsiteX2" fmla="*/ 256290 w 12740310"/>
                      <a:gd name="connsiteY2" fmla="*/ 3454260 h 3454260"/>
                      <a:gd name="connsiteX3" fmla="*/ 65123 w 12740310"/>
                      <a:gd name="connsiteY3" fmla="*/ 1893342 h 3454260"/>
                      <a:gd name="connsiteX4" fmla="*/ 65123 w 12740310"/>
                      <a:gd name="connsiteY4" fmla="*/ 1888355 h 3454260"/>
                      <a:gd name="connsiteX5" fmla="*/ 293 w 12740310"/>
                      <a:gd name="connsiteY5" fmla="*/ 1808564 h 3454260"/>
                      <a:gd name="connsiteX6" fmla="*/ 1252020 w 12740310"/>
                      <a:gd name="connsiteY6" fmla="*/ 1396308 h 3454260"/>
                      <a:gd name="connsiteX7" fmla="*/ 2086504 w 12740310"/>
                      <a:gd name="connsiteY7" fmla="*/ 1384672 h 3454260"/>
                      <a:gd name="connsiteX8" fmla="*/ 2512058 w 12740310"/>
                      <a:gd name="connsiteY8" fmla="*/ 1358075 h 3454260"/>
                      <a:gd name="connsiteX9" fmla="*/ 2788003 w 12740310"/>
                      <a:gd name="connsiteY9" fmla="*/ 1316517 h 3454260"/>
                      <a:gd name="connsiteX10" fmla="*/ 2942599 w 12740310"/>
                      <a:gd name="connsiteY10" fmla="*/ 1306543 h 3454260"/>
                      <a:gd name="connsiteX11" fmla="*/ 3534384 w 12740310"/>
                      <a:gd name="connsiteY11" fmla="*/ 1155272 h 3454260"/>
                      <a:gd name="connsiteX12" fmla="*/ 4224247 w 12740310"/>
                      <a:gd name="connsiteY12" fmla="*/ 972417 h 3454260"/>
                      <a:gd name="connsiteX13" fmla="*/ 4874214 w 12740310"/>
                      <a:gd name="connsiteY13" fmla="*/ 1002339 h 3454260"/>
                      <a:gd name="connsiteX14" fmla="*/ 5402832 w 12740310"/>
                      <a:gd name="connsiteY14" fmla="*/ 1018962 h 3454260"/>
                      <a:gd name="connsiteX15" fmla="*/ 5499246 w 12740310"/>
                      <a:gd name="connsiteY15" fmla="*/ 1007326 h 3454260"/>
                      <a:gd name="connsiteX16" fmla="*/ 5760231 w 12740310"/>
                      <a:gd name="connsiteY16" fmla="*/ 1000676 h 3454260"/>
                      <a:gd name="connsiteX17" fmla="*/ 6250615 w 12740310"/>
                      <a:gd name="connsiteY17" fmla="*/ 942495 h 3454260"/>
                      <a:gd name="connsiteX18" fmla="*/ 6573105 w 12740310"/>
                      <a:gd name="connsiteY18" fmla="*/ 880989 h 3454260"/>
                      <a:gd name="connsiteX19" fmla="*/ 6782557 w 12740310"/>
                      <a:gd name="connsiteY19" fmla="*/ 872678 h 3454260"/>
                      <a:gd name="connsiteX20" fmla="*/ 7224734 w 12740310"/>
                      <a:gd name="connsiteY20" fmla="*/ 812834 h 3454260"/>
                      <a:gd name="connsiteX21" fmla="*/ 7643638 w 12740310"/>
                      <a:gd name="connsiteY21" fmla="*/ 733043 h 3454260"/>
                      <a:gd name="connsiteX22" fmla="*/ 7678547 w 12740310"/>
                      <a:gd name="connsiteY22" fmla="*/ 729718 h 3454260"/>
                      <a:gd name="connsiteX23" fmla="*/ 8225451 w 12740310"/>
                      <a:gd name="connsiteY23" fmla="*/ 570136 h 3454260"/>
                      <a:gd name="connsiteX24" fmla="*/ 8880404 w 12740310"/>
                      <a:gd name="connsiteY24" fmla="*/ 393930 h 3454260"/>
                      <a:gd name="connsiteX25" fmla="*/ 9472190 w 12740310"/>
                      <a:gd name="connsiteY25" fmla="*/ 417202 h 3454260"/>
                      <a:gd name="connsiteX26" fmla="*/ 10078937 w 12740310"/>
                      <a:gd name="connsiteY26" fmla="*/ 418864 h 3454260"/>
                      <a:gd name="connsiteX27" fmla="*/ 10341583 w 12740310"/>
                      <a:gd name="connsiteY27" fmla="*/ 378969 h 3454260"/>
                      <a:gd name="connsiteX28" fmla="*/ 10501165 w 12740310"/>
                      <a:gd name="connsiteY28" fmla="*/ 368995 h 3454260"/>
                      <a:gd name="connsiteX29" fmla="*/ 11124535 w 12740310"/>
                      <a:gd name="connsiteY29" fmla="*/ 192789 h 3454260"/>
                      <a:gd name="connsiteX30" fmla="*/ 11766191 w 12740310"/>
                      <a:gd name="connsiteY30" fmla="*/ 8271 h 3454260"/>
                      <a:gd name="connsiteX31" fmla="*/ 12740310 w 12740310"/>
                      <a:gd name="connsiteY31" fmla="*/ 254295 h 3454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12740310" h="3454260">
                        <a:moveTo>
                          <a:pt x="12740310" y="254295"/>
                        </a:moveTo>
                        <a:lnTo>
                          <a:pt x="12740310" y="2588192"/>
                        </a:lnTo>
                        <a:lnTo>
                          <a:pt x="256290" y="3454260"/>
                        </a:lnTo>
                        <a:cubicBezTo>
                          <a:pt x="256290" y="3454260"/>
                          <a:pt x="105019" y="2303935"/>
                          <a:pt x="65123" y="1893342"/>
                        </a:cubicBezTo>
                        <a:cubicBezTo>
                          <a:pt x="65123" y="1891680"/>
                          <a:pt x="65123" y="1890017"/>
                          <a:pt x="65123" y="1888355"/>
                        </a:cubicBezTo>
                        <a:cubicBezTo>
                          <a:pt x="60136" y="1841810"/>
                          <a:pt x="1955" y="1838485"/>
                          <a:pt x="293" y="1808564"/>
                        </a:cubicBezTo>
                        <a:cubicBezTo>
                          <a:pt x="-14668" y="1648981"/>
                          <a:pt x="545534" y="1464463"/>
                          <a:pt x="1252020" y="1396308"/>
                        </a:cubicBezTo>
                        <a:cubicBezTo>
                          <a:pt x="1567860" y="1366387"/>
                          <a:pt x="1858766" y="1363062"/>
                          <a:pt x="2086504" y="1384672"/>
                        </a:cubicBezTo>
                        <a:cubicBezTo>
                          <a:pt x="2226139" y="1397971"/>
                          <a:pt x="2372423" y="1387997"/>
                          <a:pt x="2512058" y="1358075"/>
                        </a:cubicBezTo>
                        <a:cubicBezTo>
                          <a:pt x="2598498" y="1339789"/>
                          <a:pt x="2691588" y="1326491"/>
                          <a:pt x="2788003" y="1316517"/>
                        </a:cubicBezTo>
                        <a:cubicBezTo>
                          <a:pt x="2841197" y="1311530"/>
                          <a:pt x="2891067" y="1308206"/>
                          <a:pt x="2942599" y="1306543"/>
                        </a:cubicBezTo>
                        <a:cubicBezTo>
                          <a:pt x="3157038" y="1298231"/>
                          <a:pt x="3368152" y="1245037"/>
                          <a:pt x="3534384" y="1155272"/>
                        </a:cubicBezTo>
                        <a:cubicBezTo>
                          <a:pt x="3693967" y="1068832"/>
                          <a:pt x="3941653" y="1000676"/>
                          <a:pt x="4224247" y="972417"/>
                        </a:cubicBezTo>
                        <a:cubicBezTo>
                          <a:pt x="4475257" y="947482"/>
                          <a:pt x="4704658" y="960781"/>
                          <a:pt x="4874214" y="1002339"/>
                        </a:cubicBezTo>
                        <a:cubicBezTo>
                          <a:pt x="5037122" y="1042234"/>
                          <a:pt x="5221639" y="1045559"/>
                          <a:pt x="5402832" y="1018962"/>
                        </a:cubicBezTo>
                        <a:cubicBezTo>
                          <a:pt x="5434416" y="1013975"/>
                          <a:pt x="5466000" y="1010650"/>
                          <a:pt x="5499246" y="1007326"/>
                        </a:cubicBezTo>
                        <a:cubicBezTo>
                          <a:pt x="5590674" y="999014"/>
                          <a:pt x="5680439" y="997352"/>
                          <a:pt x="5760231" y="1000676"/>
                        </a:cubicBezTo>
                        <a:cubicBezTo>
                          <a:pt x="5924800" y="1008988"/>
                          <a:pt x="6094357" y="989040"/>
                          <a:pt x="6250615" y="942495"/>
                        </a:cubicBezTo>
                        <a:cubicBezTo>
                          <a:pt x="6345367" y="914236"/>
                          <a:pt x="6455080" y="892626"/>
                          <a:pt x="6573105" y="880989"/>
                        </a:cubicBezTo>
                        <a:cubicBezTo>
                          <a:pt x="6646247" y="874340"/>
                          <a:pt x="6716064" y="871015"/>
                          <a:pt x="6782557" y="872678"/>
                        </a:cubicBezTo>
                        <a:cubicBezTo>
                          <a:pt x="6932166" y="876002"/>
                          <a:pt x="7085099" y="854392"/>
                          <a:pt x="7224734" y="812834"/>
                        </a:cubicBezTo>
                        <a:cubicBezTo>
                          <a:pt x="7346083" y="776263"/>
                          <a:pt x="7489043" y="748004"/>
                          <a:pt x="7643638" y="733043"/>
                        </a:cubicBezTo>
                        <a:cubicBezTo>
                          <a:pt x="7655275" y="731380"/>
                          <a:pt x="7666911" y="731380"/>
                          <a:pt x="7678547" y="729718"/>
                        </a:cubicBezTo>
                        <a:cubicBezTo>
                          <a:pt x="7879688" y="713095"/>
                          <a:pt x="8074179" y="658238"/>
                          <a:pt x="8225451" y="570136"/>
                        </a:cubicBezTo>
                        <a:cubicBezTo>
                          <a:pt x="8365085" y="488682"/>
                          <a:pt x="8604459" y="420527"/>
                          <a:pt x="8880404" y="393930"/>
                        </a:cubicBezTo>
                        <a:cubicBezTo>
                          <a:pt x="9109804" y="372319"/>
                          <a:pt x="9320919" y="382293"/>
                          <a:pt x="9472190" y="417202"/>
                        </a:cubicBezTo>
                        <a:cubicBezTo>
                          <a:pt x="9660032" y="460422"/>
                          <a:pt x="9874471" y="462085"/>
                          <a:pt x="10078937" y="418864"/>
                        </a:cubicBezTo>
                        <a:cubicBezTo>
                          <a:pt x="10160390" y="402241"/>
                          <a:pt x="10248493" y="387280"/>
                          <a:pt x="10341583" y="378969"/>
                        </a:cubicBezTo>
                        <a:cubicBezTo>
                          <a:pt x="10396440" y="373982"/>
                          <a:pt x="10449634" y="370657"/>
                          <a:pt x="10501165" y="368995"/>
                        </a:cubicBezTo>
                        <a:cubicBezTo>
                          <a:pt x="10732228" y="362346"/>
                          <a:pt x="10954978" y="295853"/>
                          <a:pt x="11124535" y="192789"/>
                        </a:cubicBezTo>
                        <a:cubicBezTo>
                          <a:pt x="11270819" y="104686"/>
                          <a:pt x="11501882" y="33206"/>
                          <a:pt x="11766191" y="8271"/>
                        </a:cubicBezTo>
                        <a:cubicBezTo>
                          <a:pt x="12228316" y="-31624"/>
                          <a:pt x="12722025" y="76426"/>
                          <a:pt x="12740310" y="254295"/>
                        </a:cubicBezTo>
                      </a:path>
                    </a:pathLst>
                  </a:custGeom>
                  <a:solidFill>
                    <a:srgbClr val="AEDEE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D828EA66-7CA1-00E2-190C-C0D3F953DD9D}"/>
                      </a:ext>
                    </a:extLst>
                  </p:cNvPr>
                  <p:cNvSpPr/>
                  <p:nvPr/>
                </p:nvSpPr>
                <p:spPr>
                  <a:xfrm>
                    <a:off x="-397312" y="3370984"/>
                    <a:ext cx="12735323" cy="1892745"/>
                  </a:xfrm>
                  <a:custGeom>
                    <a:avLst/>
                    <a:gdLst>
                      <a:gd name="connsiteX0" fmla="*/ 12735323 w 12735323"/>
                      <a:gd name="connsiteY0" fmla="*/ 255360 h 1892745"/>
                      <a:gd name="connsiteX1" fmla="*/ 12735323 w 12735323"/>
                      <a:gd name="connsiteY1" fmla="*/ 486423 h 1892745"/>
                      <a:gd name="connsiteX2" fmla="*/ 11197678 w 12735323"/>
                      <a:gd name="connsiteY2" fmla="*/ 499721 h 1892745"/>
                      <a:gd name="connsiteX3" fmla="*/ 7294552 w 12735323"/>
                      <a:gd name="connsiteY3" fmla="*/ 1088182 h 1892745"/>
                      <a:gd name="connsiteX4" fmla="*/ 6031189 w 12735323"/>
                      <a:gd name="connsiteY4" fmla="*/ 1329219 h 1892745"/>
                      <a:gd name="connsiteX5" fmla="*/ 5421117 w 12735323"/>
                      <a:gd name="connsiteY5" fmla="*/ 1437269 h 1892745"/>
                      <a:gd name="connsiteX6" fmla="*/ 4518478 w 12735323"/>
                      <a:gd name="connsiteY6" fmla="*/ 1259401 h 1892745"/>
                      <a:gd name="connsiteX7" fmla="*/ 3664045 w 12735323"/>
                      <a:gd name="connsiteY7" fmla="*/ 1533684 h 1892745"/>
                      <a:gd name="connsiteX8" fmla="*/ 2997455 w 12735323"/>
                      <a:gd name="connsiteY8" fmla="*/ 1423971 h 1892745"/>
                      <a:gd name="connsiteX9" fmla="*/ 2292632 w 12735323"/>
                      <a:gd name="connsiteY9" fmla="*/ 1731500 h 1892745"/>
                      <a:gd name="connsiteX10" fmla="*/ 1551237 w 12735323"/>
                      <a:gd name="connsiteY10" fmla="*/ 1628436 h 1892745"/>
                      <a:gd name="connsiteX11" fmla="*/ 65123 w 12735323"/>
                      <a:gd name="connsiteY11" fmla="*/ 1892745 h 1892745"/>
                      <a:gd name="connsiteX12" fmla="*/ 65123 w 12735323"/>
                      <a:gd name="connsiteY12" fmla="*/ 1887758 h 1892745"/>
                      <a:gd name="connsiteX13" fmla="*/ 293 w 12735323"/>
                      <a:gd name="connsiteY13" fmla="*/ 1807967 h 1892745"/>
                      <a:gd name="connsiteX14" fmla="*/ 1252019 w 12735323"/>
                      <a:gd name="connsiteY14" fmla="*/ 1395711 h 1892745"/>
                      <a:gd name="connsiteX15" fmla="*/ 2086504 w 12735323"/>
                      <a:gd name="connsiteY15" fmla="*/ 1384075 h 1892745"/>
                      <a:gd name="connsiteX16" fmla="*/ 2512058 w 12735323"/>
                      <a:gd name="connsiteY16" fmla="*/ 1357478 h 1892745"/>
                      <a:gd name="connsiteX17" fmla="*/ 2788003 w 12735323"/>
                      <a:gd name="connsiteY17" fmla="*/ 1315920 h 1892745"/>
                      <a:gd name="connsiteX18" fmla="*/ 2942599 w 12735323"/>
                      <a:gd name="connsiteY18" fmla="*/ 1305946 h 1892745"/>
                      <a:gd name="connsiteX19" fmla="*/ 3534384 w 12735323"/>
                      <a:gd name="connsiteY19" fmla="*/ 1154675 h 1892745"/>
                      <a:gd name="connsiteX20" fmla="*/ 4224247 w 12735323"/>
                      <a:gd name="connsiteY20" fmla="*/ 971820 h 1892745"/>
                      <a:gd name="connsiteX21" fmla="*/ 4874214 w 12735323"/>
                      <a:gd name="connsiteY21" fmla="*/ 1001742 h 1892745"/>
                      <a:gd name="connsiteX22" fmla="*/ 5402832 w 12735323"/>
                      <a:gd name="connsiteY22" fmla="*/ 1018365 h 1892745"/>
                      <a:gd name="connsiteX23" fmla="*/ 5499246 w 12735323"/>
                      <a:gd name="connsiteY23" fmla="*/ 1006729 h 1892745"/>
                      <a:gd name="connsiteX24" fmla="*/ 5760230 w 12735323"/>
                      <a:gd name="connsiteY24" fmla="*/ 1000079 h 1892745"/>
                      <a:gd name="connsiteX25" fmla="*/ 6250615 w 12735323"/>
                      <a:gd name="connsiteY25" fmla="*/ 941898 h 1892745"/>
                      <a:gd name="connsiteX26" fmla="*/ 6573105 w 12735323"/>
                      <a:gd name="connsiteY26" fmla="*/ 880392 h 1892745"/>
                      <a:gd name="connsiteX27" fmla="*/ 6782557 w 12735323"/>
                      <a:gd name="connsiteY27" fmla="*/ 872081 h 1892745"/>
                      <a:gd name="connsiteX28" fmla="*/ 7224734 w 12735323"/>
                      <a:gd name="connsiteY28" fmla="*/ 812238 h 1892745"/>
                      <a:gd name="connsiteX29" fmla="*/ 7643639 w 12735323"/>
                      <a:gd name="connsiteY29" fmla="*/ 732446 h 1892745"/>
                      <a:gd name="connsiteX30" fmla="*/ 7678547 w 12735323"/>
                      <a:gd name="connsiteY30" fmla="*/ 729122 h 1892745"/>
                      <a:gd name="connsiteX31" fmla="*/ 8225451 w 12735323"/>
                      <a:gd name="connsiteY31" fmla="*/ 569539 h 1892745"/>
                      <a:gd name="connsiteX32" fmla="*/ 8880404 w 12735323"/>
                      <a:gd name="connsiteY32" fmla="*/ 393333 h 1892745"/>
                      <a:gd name="connsiteX33" fmla="*/ 9472190 w 12735323"/>
                      <a:gd name="connsiteY33" fmla="*/ 416605 h 1892745"/>
                      <a:gd name="connsiteX34" fmla="*/ 10078937 w 12735323"/>
                      <a:gd name="connsiteY34" fmla="*/ 418268 h 1892745"/>
                      <a:gd name="connsiteX35" fmla="*/ 10341583 w 12735323"/>
                      <a:gd name="connsiteY35" fmla="*/ 378372 h 1892745"/>
                      <a:gd name="connsiteX36" fmla="*/ 10501165 w 12735323"/>
                      <a:gd name="connsiteY36" fmla="*/ 368398 h 1892745"/>
                      <a:gd name="connsiteX37" fmla="*/ 11124535 w 12735323"/>
                      <a:gd name="connsiteY37" fmla="*/ 192192 h 1892745"/>
                      <a:gd name="connsiteX38" fmla="*/ 11766191 w 12735323"/>
                      <a:gd name="connsiteY38" fmla="*/ 7675 h 1892745"/>
                      <a:gd name="connsiteX39" fmla="*/ 12735323 w 12735323"/>
                      <a:gd name="connsiteY39" fmla="*/ 255360 h 189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2735323" h="1892745">
                        <a:moveTo>
                          <a:pt x="12735323" y="255360"/>
                        </a:moveTo>
                        <a:lnTo>
                          <a:pt x="12735323" y="486423"/>
                        </a:lnTo>
                        <a:cubicBezTo>
                          <a:pt x="12248264" y="351775"/>
                          <a:pt x="11706347" y="423254"/>
                          <a:pt x="11197678" y="499721"/>
                        </a:cubicBezTo>
                        <a:cubicBezTo>
                          <a:pt x="9896082" y="695875"/>
                          <a:pt x="8596147" y="892029"/>
                          <a:pt x="7294552" y="1088182"/>
                        </a:cubicBezTo>
                        <a:cubicBezTo>
                          <a:pt x="6870660" y="1153013"/>
                          <a:pt x="6445106" y="1216181"/>
                          <a:pt x="6031189" y="1329219"/>
                        </a:cubicBezTo>
                        <a:cubicBezTo>
                          <a:pt x="5831710" y="1384075"/>
                          <a:pt x="5628907" y="1448906"/>
                          <a:pt x="5421117" y="1437269"/>
                        </a:cubicBezTo>
                        <a:cubicBezTo>
                          <a:pt x="5113588" y="1418984"/>
                          <a:pt x="4826007" y="1227818"/>
                          <a:pt x="4518478" y="1259401"/>
                        </a:cubicBezTo>
                        <a:cubicBezTo>
                          <a:pt x="4219260" y="1290985"/>
                          <a:pt x="3964925" y="1530359"/>
                          <a:pt x="3664045" y="1533684"/>
                        </a:cubicBezTo>
                        <a:cubicBezTo>
                          <a:pt x="3437970" y="1535347"/>
                          <a:pt x="3221868" y="1402361"/>
                          <a:pt x="2997455" y="1423971"/>
                        </a:cubicBezTo>
                        <a:cubicBezTo>
                          <a:pt x="2739796" y="1450568"/>
                          <a:pt x="2543642" y="1671657"/>
                          <a:pt x="2292632" y="1731500"/>
                        </a:cubicBezTo>
                        <a:cubicBezTo>
                          <a:pt x="2046608" y="1789681"/>
                          <a:pt x="1797260" y="1684955"/>
                          <a:pt x="1551237" y="1628436"/>
                        </a:cubicBezTo>
                        <a:cubicBezTo>
                          <a:pt x="1047554" y="1513736"/>
                          <a:pt x="502313" y="1618463"/>
                          <a:pt x="65123" y="1892745"/>
                        </a:cubicBezTo>
                        <a:cubicBezTo>
                          <a:pt x="65123" y="1891083"/>
                          <a:pt x="65123" y="1889421"/>
                          <a:pt x="65123" y="1887758"/>
                        </a:cubicBezTo>
                        <a:cubicBezTo>
                          <a:pt x="60136" y="1841213"/>
                          <a:pt x="1955" y="1837889"/>
                          <a:pt x="293" y="1807967"/>
                        </a:cubicBezTo>
                        <a:cubicBezTo>
                          <a:pt x="-14668" y="1648384"/>
                          <a:pt x="545534" y="1463867"/>
                          <a:pt x="1252019" y="1395711"/>
                        </a:cubicBezTo>
                        <a:cubicBezTo>
                          <a:pt x="1567860" y="1365790"/>
                          <a:pt x="1858766" y="1362465"/>
                          <a:pt x="2086504" y="1384075"/>
                        </a:cubicBezTo>
                        <a:cubicBezTo>
                          <a:pt x="2226139" y="1397374"/>
                          <a:pt x="2372423" y="1387400"/>
                          <a:pt x="2512058" y="1357478"/>
                        </a:cubicBezTo>
                        <a:cubicBezTo>
                          <a:pt x="2598498" y="1339193"/>
                          <a:pt x="2691588" y="1325894"/>
                          <a:pt x="2788003" y="1315920"/>
                        </a:cubicBezTo>
                        <a:cubicBezTo>
                          <a:pt x="2841197" y="1310933"/>
                          <a:pt x="2891067" y="1307609"/>
                          <a:pt x="2942599" y="1305946"/>
                        </a:cubicBezTo>
                        <a:cubicBezTo>
                          <a:pt x="3157038" y="1297635"/>
                          <a:pt x="3368152" y="1244441"/>
                          <a:pt x="3534384" y="1154675"/>
                        </a:cubicBezTo>
                        <a:cubicBezTo>
                          <a:pt x="3693967" y="1068235"/>
                          <a:pt x="3941653" y="1000079"/>
                          <a:pt x="4224247" y="971820"/>
                        </a:cubicBezTo>
                        <a:cubicBezTo>
                          <a:pt x="4475258" y="946885"/>
                          <a:pt x="4704657" y="960184"/>
                          <a:pt x="4874214" y="1001742"/>
                        </a:cubicBezTo>
                        <a:cubicBezTo>
                          <a:pt x="5037121" y="1041637"/>
                          <a:pt x="5221639" y="1044962"/>
                          <a:pt x="5402832" y="1018365"/>
                        </a:cubicBezTo>
                        <a:cubicBezTo>
                          <a:pt x="5434416" y="1013378"/>
                          <a:pt x="5466000" y="1010054"/>
                          <a:pt x="5499246" y="1006729"/>
                        </a:cubicBezTo>
                        <a:cubicBezTo>
                          <a:pt x="5590674" y="998417"/>
                          <a:pt x="5680439" y="996755"/>
                          <a:pt x="5760230" y="1000079"/>
                        </a:cubicBezTo>
                        <a:cubicBezTo>
                          <a:pt x="5924800" y="1008391"/>
                          <a:pt x="6094357" y="988443"/>
                          <a:pt x="6250615" y="941898"/>
                        </a:cubicBezTo>
                        <a:cubicBezTo>
                          <a:pt x="6345367" y="913639"/>
                          <a:pt x="6455080" y="892029"/>
                          <a:pt x="6573105" y="880392"/>
                        </a:cubicBezTo>
                        <a:cubicBezTo>
                          <a:pt x="6646247" y="873743"/>
                          <a:pt x="6716064" y="870419"/>
                          <a:pt x="6782557" y="872081"/>
                        </a:cubicBezTo>
                        <a:cubicBezTo>
                          <a:pt x="6932166" y="875406"/>
                          <a:pt x="7085099" y="853796"/>
                          <a:pt x="7224734" y="812238"/>
                        </a:cubicBezTo>
                        <a:cubicBezTo>
                          <a:pt x="7346083" y="775666"/>
                          <a:pt x="7489043" y="747407"/>
                          <a:pt x="7643639" y="732446"/>
                        </a:cubicBezTo>
                        <a:cubicBezTo>
                          <a:pt x="7655275" y="730783"/>
                          <a:pt x="7666911" y="730783"/>
                          <a:pt x="7678547" y="729122"/>
                        </a:cubicBezTo>
                        <a:cubicBezTo>
                          <a:pt x="7879688" y="712498"/>
                          <a:pt x="8074179" y="657642"/>
                          <a:pt x="8225451" y="569539"/>
                        </a:cubicBezTo>
                        <a:cubicBezTo>
                          <a:pt x="8365085" y="488085"/>
                          <a:pt x="8604459" y="419930"/>
                          <a:pt x="8880404" y="393333"/>
                        </a:cubicBezTo>
                        <a:cubicBezTo>
                          <a:pt x="9109805" y="371723"/>
                          <a:pt x="9320918" y="381696"/>
                          <a:pt x="9472190" y="416605"/>
                        </a:cubicBezTo>
                        <a:cubicBezTo>
                          <a:pt x="9660032" y="459826"/>
                          <a:pt x="9874472" y="461488"/>
                          <a:pt x="10078937" y="418268"/>
                        </a:cubicBezTo>
                        <a:cubicBezTo>
                          <a:pt x="10160390" y="401644"/>
                          <a:pt x="10248493" y="386684"/>
                          <a:pt x="10341583" y="378372"/>
                        </a:cubicBezTo>
                        <a:cubicBezTo>
                          <a:pt x="10396439" y="373385"/>
                          <a:pt x="10449634" y="370060"/>
                          <a:pt x="10501165" y="368398"/>
                        </a:cubicBezTo>
                        <a:cubicBezTo>
                          <a:pt x="10732228" y="361749"/>
                          <a:pt x="10954979" y="295256"/>
                          <a:pt x="11124535" y="192192"/>
                        </a:cubicBezTo>
                        <a:cubicBezTo>
                          <a:pt x="11270820" y="104089"/>
                          <a:pt x="11501882" y="32609"/>
                          <a:pt x="11766191" y="7675"/>
                        </a:cubicBezTo>
                        <a:cubicBezTo>
                          <a:pt x="12223329" y="-30559"/>
                          <a:pt x="12717038" y="77492"/>
                          <a:pt x="12735323" y="255360"/>
                        </a:cubicBezTo>
                      </a:path>
                    </a:pathLst>
                  </a:custGeom>
                  <a:solidFill>
                    <a:srgbClr val="BEE7ED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0" name="Graphic 2">
                <a:extLst>
                  <a:ext uri="{FF2B5EF4-FFF2-40B4-BE49-F238E27FC236}">
                    <a16:creationId xmlns:a16="http://schemas.microsoft.com/office/drawing/2014/main" id="{08521F76-3E1E-7827-AC70-6DF18A75FC81}"/>
                  </a:ext>
                </a:extLst>
              </p:cNvPr>
              <p:cNvGrpSpPr/>
              <p:nvPr/>
            </p:nvGrpSpPr>
            <p:grpSpPr>
              <a:xfrm>
                <a:off x="-8037" y="4405888"/>
                <a:ext cx="2311623" cy="1546042"/>
                <a:chOff x="-8037" y="4405888"/>
                <a:chExt cx="2311623" cy="1546042"/>
              </a:xfrm>
            </p:grpSpPr>
            <p:grpSp>
              <p:nvGrpSpPr>
                <p:cNvPr id="111" name="Graphic 2">
                  <a:extLst>
                    <a:ext uri="{FF2B5EF4-FFF2-40B4-BE49-F238E27FC236}">
                      <a16:creationId xmlns:a16="http://schemas.microsoft.com/office/drawing/2014/main" id="{2A213CA8-C00D-709C-22E3-6290EBE6F84E}"/>
                    </a:ext>
                  </a:extLst>
                </p:cNvPr>
                <p:cNvGrpSpPr/>
                <p:nvPr/>
              </p:nvGrpSpPr>
              <p:grpSpPr>
                <a:xfrm>
                  <a:off x="-8037" y="4405888"/>
                  <a:ext cx="2311623" cy="1546042"/>
                  <a:chOff x="-8037" y="4405888"/>
                  <a:chExt cx="2311623" cy="1546042"/>
                </a:xfrm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4598D617-D364-D988-F818-80BD6E1C658F}"/>
                      </a:ext>
                    </a:extLst>
                  </p:cNvPr>
                  <p:cNvSpPr/>
                  <p:nvPr/>
                </p:nvSpPr>
                <p:spPr>
                  <a:xfrm>
                    <a:off x="-8037" y="4405888"/>
                    <a:ext cx="2311623" cy="1546042"/>
                  </a:xfrm>
                  <a:custGeom>
                    <a:avLst/>
                    <a:gdLst>
                      <a:gd name="connsiteX0" fmla="*/ 2111146 w 2311623"/>
                      <a:gd name="connsiteY0" fmla="*/ 1546042 h 1546042"/>
                      <a:gd name="connsiteX1" fmla="*/ 0 w 2311623"/>
                      <a:gd name="connsiteY1" fmla="*/ 979191 h 1546042"/>
                      <a:gd name="connsiteX2" fmla="*/ 16623 w 2311623"/>
                      <a:gd name="connsiteY2" fmla="*/ 967554 h 1546042"/>
                      <a:gd name="connsiteX3" fmla="*/ 69817 w 2311623"/>
                      <a:gd name="connsiteY3" fmla="*/ 502105 h 1546042"/>
                      <a:gd name="connsiteX4" fmla="*/ 119687 w 2311623"/>
                      <a:gd name="connsiteY4" fmla="*/ 435612 h 1546042"/>
                      <a:gd name="connsiteX5" fmla="*/ 649967 w 2311623"/>
                      <a:gd name="connsiteY5" fmla="*/ 400704 h 1546042"/>
                      <a:gd name="connsiteX6" fmla="*/ 962483 w 2311623"/>
                      <a:gd name="connsiteY6" fmla="*/ 85 h 1546042"/>
                      <a:gd name="connsiteX7" fmla="*/ 1238428 w 2311623"/>
                      <a:gd name="connsiteY7" fmla="*/ 418989 h 1546042"/>
                      <a:gd name="connsiteX8" fmla="*/ 1782007 w 2311623"/>
                      <a:gd name="connsiteY8" fmla="*/ 370782 h 1546042"/>
                      <a:gd name="connsiteX9" fmla="*/ 1911668 w 2311623"/>
                      <a:gd name="connsiteY9" fmla="*/ 907711 h 1546042"/>
                      <a:gd name="connsiteX10" fmla="*/ 2305637 w 2311623"/>
                      <a:gd name="connsiteY10" fmla="*/ 1078930 h 1546042"/>
                      <a:gd name="connsiteX11" fmla="*/ 2308962 w 2311623"/>
                      <a:gd name="connsiteY11" fmla="*/ 1100540 h 1546042"/>
                      <a:gd name="connsiteX12" fmla="*/ 2111146 w 2311623"/>
                      <a:gd name="connsiteY12" fmla="*/ 1546042 h 1546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11623" h="1546042">
                        <a:moveTo>
                          <a:pt x="2111146" y="1546042"/>
                        </a:moveTo>
                        <a:cubicBezTo>
                          <a:pt x="2134418" y="1381473"/>
                          <a:pt x="0" y="979191"/>
                          <a:pt x="0" y="979191"/>
                        </a:cubicBezTo>
                        <a:lnTo>
                          <a:pt x="16623" y="967554"/>
                        </a:lnTo>
                        <a:cubicBezTo>
                          <a:pt x="16623" y="967554"/>
                          <a:pt x="-14961" y="668337"/>
                          <a:pt x="69817" y="502105"/>
                        </a:cubicBezTo>
                        <a:cubicBezTo>
                          <a:pt x="83116" y="475508"/>
                          <a:pt x="99739" y="452235"/>
                          <a:pt x="119687" y="435612"/>
                        </a:cubicBezTo>
                        <a:cubicBezTo>
                          <a:pt x="264309" y="305951"/>
                          <a:pt x="493709" y="290991"/>
                          <a:pt x="649967" y="400704"/>
                        </a:cubicBezTo>
                        <a:cubicBezTo>
                          <a:pt x="600097" y="211199"/>
                          <a:pt x="769654" y="-4903"/>
                          <a:pt x="962483" y="85"/>
                        </a:cubicBezTo>
                        <a:cubicBezTo>
                          <a:pt x="1155312" y="6734"/>
                          <a:pt x="1304921" y="232809"/>
                          <a:pt x="1238428" y="418989"/>
                        </a:cubicBezTo>
                        <a:cubicBezTo>
                          <a:pt x="1379725" y="276030"/>
                          <a:pt x="1622424" y="254419"/>
                          <a:pt x="1782007" y="370782"/>
                        </a:cubicBezTo>
                        <a:cubicBezTo>
                          <a:pt x="1941589" y="487144"/>
                          <a:pt x="1999771" y="726518"/>
                          <a:pt x="1911668" y="907711"/>
                        </a:cubicBezTo>
                        <a:cubicBezTo>
                          <a:pt x="2042991" y="793011"/>
                          <a:pt x="2267404" y="909373"/>
                          <a:pt x="2305637" y="1078930"/>
                        </a:cubicBezTo>
                        <a:cubicBezTo>
                          <a:pt x="2307300" y="1087242"/>
                          <a:pt x="2308962" y="1093891"/>
                          <a:pt x="2308962" y="1100540"/>
                        </a:cubicBezTo>
                        <a:cubicBezTo>
                          <a:pt x="2328910" y="1266772"/>
                          <a:pt x="2234158" y="1433004"/>
                          <a:pt x="2111146" y="1546042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9741D78B-280D-E0F7-A36E-75668F1AA3C4}"/>
                      </a:ext>
                    </a:extLst>
                  </p:cNvPr>
                  <p:cNvSpPr/>
                  <p:nvPr/>
                </p:nvSpPr>
                <p:spPr>
                  <a:xfrm>
                    <a:off x="58455" y="4407550"/>
                    <a:ext cx="2239144" cy="1102202"/>
                  </a:xfrm>
                  <a:custGeom>
                    <a:avLst/>
                    <a:gdLst>
                      <a:gd name="connsiteX0" fmla="*/ 2239145 w 2239144"/>
                      <a:gd name="connsiteY0" fmla="*/ 1102203 h 1102202"/>
                      <a:gd name="connsiteX1" fmla="*/ 2166003 w 2239144"/>
                      <a:gd name="connsiteY1" fmla="*/ 1037372 h 1102202"/>
                      <a:gd name="connsiteX2" fmla="*/ 1757072 w 2239144"/>
                      <a:gd name="connsiteY2" fmla="*/ 1077268 h 1102202"/>
                      <a:gd name="connsiteX3" fmla="*/ 1605801 w 2239144"/>
                      <a:gd name="connsiteY3" fmla="*/ 493793 h 1102202"/>
                      <a:gd name="connsiteX4" fmla="*/ 1047261 w 2239144"/>
                      <a:gd name="connsiteY4" fmla="*/ 570260 h 1102202"/>
                      <a:gd name="connsiteX5" fmla="*/ 1004041 w 2239144"/>
                      <a:gd name="connsiteY5" fmla="*/ 279354 h 1102202"/>
                      <a:gd name="connsiteX6" fmla="*/ 714798 w 2239144"/>
                      <a:gd name="connsiteY6" fmla="*/ 274367 h 1102202"/>
                      <a:gd name="connsiteX7" fmla="*/ 654954 w 2239144"/>
                      <a:gd name="connsiteY7" fmla="*/ 563611 h 1102202"/>
                      <a:gd name="connsiteX8" fmla="*/ 91428 w 2239144"/>
                      <a:gd name="connsiteY8" fmla="*/ 462209 h 1102202"/>
                      <a:gd name="connsiteX9" fmla="*/ 0 w 2239144"/>
                      <a:gd name="connsiteY9" fmla="*/ 502105 h 1102202"/>
                      <a:gd name="connsiteX10" fmla="*/ 49870 w 2239144"/>
                      <a:gd name="connsiteY10" fmla="*/ 435612 h 1102202"/>
                      <a:gd name="connsiteX11" fmla="*/ 580150 w 2239144"/>
                      <a:gd name="connsiteY11" fmla="*/ 400703 h 1102202"/>
                      <a:gd name="connsiteX12" fmla="*/ 892666 w 2239144"/>
                      <a:gd name="connsiteY12" fmla="*/ 85 h 1102202"/>
                      <a:gd name="connsiteX13" fmla="*/ 1168611 w 2239144"/>
                      <a:gd name="connsiteY13" fmla="*/ 418989 h 1102202"/>
                      <a:gd name="connsiteX14" fmla="*/ 1712189 w 2239144"/>
                      <a:gd name="connsiteY14" fmla="*/ 370782 h 1102202"/>
                      <a:gd name="connsiteX15" fmla="*/ 1841850 w 2239144"/>
                      <a:gd name="connsiteY15" fmla="*/ 907711 h 1102202"/>
                      <a:gd name="connsiteX16" fmla="*/ 2235820 w 2239144"/>
                      <a:gd name="connsiteY16" fmla="*/ 1078930 h 1102202"/>
                      <a:gd name="connsiteX17" fmla="*/ 2239145 w 2239144"/>
                      <a:gd name="connsiteY17" fmla="*/ 1102203 h 1102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239144" h="1102202">
                        <a:moveTo>
                          <a:pt x="2239145" y="1102203"/>
                        </a:moveTo>
                        <a:cubicBezTo>
                          <a:pt x="2217534" y="1077268"/>
                          <a:pt x="2194262" y="1055658"/>
                          <a:pt x="2166003" y="1037372"/>
                        </a:cubicBezTo>
                        <a:cubicBezTo>
                          <a:pt x="2042991" y="957580"/>
                          <a:pt x="1866785" y="975866"/>
                          <a:pt x="1757072" y="1077268"/>
                        </a:cubicBezTo>
                        <a:cubicBezTo>
                          <a:pt x="1821902" y="871140"/>
                          <a:pt x="1772033" y="625117"/>
                          <a:pt x="1605801" y="493793"/>
                        </a:cubicBezTo>
                        <a:cubicBezTo>
                          <a:pt x="1441231" y="362470"/>
                          <a:pt x="1163624" y="389067"/>
                          <a:pt x="1047261" y="570260"/>
                        </a:cubicBezTo>
                        <a:cubicBezTo>
                          <a:pt x="1102118" y="478833"/>
                          <a:pt x="1082170" y="349172"/>
                          <a:pt x="1004041" y="279354"/>
                        </a:cubicBezTo>
                        <a:cubicBezTo>
                          <a:pt x="925912" y="209537"/>
                          <a:pt x="797913" y="207875"/>
                          <a:pt x="714798" y="274367"/>
                        </a:cubicBezTo>
                        <a:cubicBezTo>
                          <a:pt x="631682" y="342522"/>
                          <a:pt x="606747" y="470521"/>
                          <a:pt x="654954" y="563611"/>
                        </a:cubicBezTo>
                        <a:cubicBezTo>
                          <a:pt x="500358" y="435612"/>
                          <a:pt x="280932" y="397379"/>
                          <a:pt x="91428" y="462209"/>
                        </a:cubicBezTo>
                        <a:cubicBezTo>
                          <a:pt x="59844" y="472183"/>
                          <a:pt x="29922" y="487144"/>
                          <a:pt x="0" y="502105"/>
                        </a:cubicBezTo>
                        <a:cubicBezTo>
                          <a:pt x="13299" y="475508"/>
                          <a:pt x="29922" y="452235"/>
                          <a:pt x="49870" y="435612"/>
                        </a:cubicBezTo>
                        <a:cubicBezTo>
                          <a:pt x="194491" y="305951"/>
                          <a:pt x="423892" y="290991"/>
                          <a:pt x="580150" y="400703"/>
                        </a:cubicBezTo>
                        <a:cubicBezTo>
                          <a:pt x="530280" y="211199"/>
                          <a:pt x="699837" y="-4903"/>
                          <a:pt x="892666" y="85"/>
                        </a:cubicBezTo>
                        <a:cubicBezTo>
                          <a:pt x="1085495" y="6734"/>
                          <a:pt x="1235104" y="232809"/>
                          <a:pt x="1168611" y="418989"/>
                        </a:cubicBezTo>
                        <a:cubicBezTo>
                          <a:pt x="1309908" y="276029"/>
                          <a:pt x="1552607" y="254419"/>
                          <a:pt x="1712189" y="370782"/>
                        </a:cubicBezTo>
                        <a:cubicBezTo>
                          <a:pt x="1871772" y="487144"/>
                          <a:pt x="1929953" y="726518"/>
                          <a:pt x="1841850" y="907711"/>
                        </a:cubicBezTo>
                        <a:cubicBezTo>
                          <a:pt x="1973173" y="793011"/>
                          <a:pt x="2197587" y="909373"/>
                          <a:pt x="2235820" y="1078930"/>
                        </a:cubicBezTo>
                        <a:cubicBezTo>
                          <a:pt x="2235820" y="1087242"/>
                          <a:pt x="2237482" y="1093891"/>
                          <a:pt x="2239145" y="1102203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4" name="Graphic 2">
                  <a:extLst>
                    <a:ext uri="{FF2B5EF4-FFF2-40B4-BE49-F238E27FC236}">
                      <a16:creationId xmlns:a16="http://schemas.microsoft.com/office/drawing/2014/main" id="{A15C4D92-7657-4325-20B6-0F12F664BB02}"/>
                    </a:ext>
                  </a:extLst>
                </p:cNvPr>
                <p:cNvGrpSpPr/>
                <p:nvPr/>
              </p:nvGrpSpPr>
              <p:grpSpPr>
                <a:xfrm>
                  <a:off x="249622" y="4798280"/>
                  <a:ext cx="1567567" cy="841133"/>
                  <a:chOff x="249622" y="4798280"/>
                  <a:chExt cx="1567567" cy="841133"/>
                </a:xfrm>
                <a:noFill/>
              </p:grpSpPr>
              <p:grpSp>
                <p:nvGrpSpPr>
                  <p:cNvPr id="115" name="Graphic 2">
                    <a:extLst>
                      <a:ext uri="{FF2B5EF4-FFF2-40B4-BE49-F238E27FC236}">
                        <a16:creationId xmlns:a16="http://schemas.microsoft.com/office/drawing/2014/main" id="{CB902C10-B09C-E5C0-4B7D-B8C0EE61E157}"/>
                      </a:ext>
                    </a:extLst>
                  </p:cNvPr>
                  <p:cNvGrpSpPr/>
                  <p:nvPr/>
                </p:nvGrpSpPr>
                <p:grpSpPr>
                  <a:xfrm>
                    <a:off x="1250338" y="4864773"/>
                    <a:ext cx="566851" cy="774640"/>
                    <a:chOff x="1250338" y="4864773"/>
                    <a:chExt cx="566851" cy="774640"/>
                  </a:xfrm>
                  <a:noFill/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83171CA8-F03C-5CDD-C074-B651E2BCF9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0338" y="4864773"/>
                      <a:ext cx="339113" cy="774640"/>
                    </a:xfrm>
                    <a:custGeom>
                      <a:avLst/>
                      <a:gdLst>
                        <a:gd name="connsiteX0" fmla="*/ 0 w 339113"/>
                        <a:gd name="connsiteY0" fmla="*/ 774641 h 774640"/>
                        <a:gd name="connsiteX1" fmla="*/ 339113 w 339113"/>
                        <a:gd name="connsiteY1" fmla="*/ 0 h 774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9113" h="774640">
                          <a:moveTo>
                            <a:pt x="0" y="774641"/>
                          </a:moveTo>
                          <a:cubicBezTo>
                            <a:pt x="74804" y="502020"/>
                            <a:pt x="189504" y="241036"/>
                            <a:pt x="339113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4DB1BB8A-3720-654D-7603-83C721DA6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5091" y="5044303"/>
                      <a:ext cx="472098" cy="317503"/>
                    </a:xfrm>
                    <a:custGeom>
                      <a:avLst/>
                      <a:gdLst>
                        <a:gd name="connsiteX0" fmla="*/ 0 w 472098"/>
                        <a:gd name="connsiteY0" fmla="*/ 317503 h 317503"/>
                        <a:gd name="connsiteX1" fmla="*/ 472099 w 472098"/>
                        <a:gd name="connsiteY1" fmla="*/ 0 h 31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2098" h="317503">
                          <a:moveTo>
                            <a:pt x="0" y="317503"/>
                          </a:moveTo>
                          <a:cubicBezTo>
                            <a:pt x="164570" y="222751"/>
                            <a:pt x="322490" y="116362"/>
                            <a:pt x="472099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Freeform: Shape 117">
                      <a:extLst>
                        <a:ext uri="{FF2B5EF4-FFF2-40B4-BE49-F238E27FC236}">
                          <a16:creationId xmlns:a16="http://schemas.microsoft.com/office/drawing/2014/main" id="{780BCD77-1814-06D9-BEE2-7308D96FC0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1583" y="4921291"/>
                      <a:ext cx="13298" cy="224413"/>
                    </a:xfrm>
                    <a:custGeom>
                      <a:avLst/>
                      <a:gdLst>
                        <a:gd name="connsiteX0" fmla="*/ 13299 w 13298"/>
                        <a:gd name="connsiteY0" fmla="*/ 224413 h 224413"/>
                        <a:gd name="connsiteX1" fmla="*/ 3325 w 13298"/>
                        <a:gd name="connsiteY1" fmla="*/ 0 h 224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3298" h="224413">
                          <a:moveTo>
                            <a:pt x="13299" y="224413"/>
                          </a:moveTo>
                          <a:cubicBezTo>
                            <a:pt x="0" y="149609"/>
                            <a:pt x="-3325" y="74804"/>
                            <a:pt x="3325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9" name="Graphic 2">
                    <a:extLst>
                      <a:ext uri="{FF2B5EF4-FFF2-40B4-BE49-F238E27FC236}">
                        <a16:creationId xmlns:a16="http://schemas.microsoft.com/office/drawing/2014/main" id="{8EA7F1CA-4243-7E75-5EA7-1E6C4C00031A}"/>
                      </a:ext>
                    </a:extLst>
                  </p:cNvPr>
                  <p:cNvGrpSpPr/>
                  <p:nvPr/>
                </p:nvGrpSpPr>
                <p:grpSpPr>
                  <a:xfrm>
                    <a:off x="799850" y="4798280"/>
                    <a:ext cx="136310" cy="743056"/>
                    <a:chOff x="799850" y="4798280"/>
                    <a:chExt cx="136310" cy="743056"/>
                  </a:xfrm>
                  <a:noFill/>
                </p:grpSpPr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id="{F02968DB-2C71-B589-C7E4-C836BF2915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083" y="4798280"/>
                      <a:ext cx="98076" cy="743056"/>
                    </a:xfrm>
                    <a:custGeom>
                      <a:avLst/>
                      <a:gdLst>
                        <a:gd name="connsiteX0" fmla="*/ 0 w 98076"/>
                        <a:gd name="connsiteY0" fmla="*/ 743057 h 743056"/>
                        <a:gd name="connsiteX1" fmla="*/ 98077 w 98076"/>
                        <a:gd name="connsiteY1" fmla="*/ 0 h 7430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8076" h="743056">
                          <a:moveTo>
                            <a:pt x="0" y="743057"/>
                          </a:moveTo>
                          <a:cubicBezTo>
                            <a:pt x="33246" y="495371"/>
                            <a:pt x="64830" y="247686"/>
                            <a:pt x="98077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Freeform: Shape 120">
                      <a:extLst>
                        <a:ext uri="{FF2B5EF4-FFF2-40B4-BE49-F238E27FC236}">
                          <a16:creationId xmlns:a16="http://schemas.microsoft.com/office/drawing/2014/main" id="{565F586F-5735-8C1F-40AD-779CF270D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850" y="5016043"/>
                      <a:ext cx="71479" cy="300879"/>
                    </a:xfrm>
                    <a:custGeom>
                      <a:avLst/>
                      <a:gdLst>
                        <a:gd name="connsiteX0" fmla="*/ 71480 w 71479"/>
                        <a:gd name="connsiteY0" fmla="*/ 300880 h 300879"/>
                        <a:gd name="connsiteX1" fmla="*/ 0 w 71479"/>
                        <a:gd name="connsiteY1" fmla="*/ 0 h 3008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71479" h="300879">
                          <a:moveTo>
                            <a:pt x="71480" y="300880"/>
                          </a:moveTo>
                          <a:cubicBezTo>
                            <a:pt x="26597" y="207790"/>
                            <a:pt x="1662" y="103064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2" name="Graphic 2">
                    <a:extLst>
                      <a:ext uri="{FF2B5EF4-FFF2-40B4-BE49-F238E27FC236}">
                        <a16:creationId xmlns:a16="http://schemas.microsoft.com/office/drawing/2014/main" id="{ECA4BE46-892D-3DE6-AE92-A77A9C355365}"/>
                      </a:ext>
                    </a:extLst>
                  </p:cNvPr>
                  <p:cNvGrpSpPr/>
                  <p:nvPr/>
                </p:nvGrpSpPr>
                <p:grpSpPr>
                  <a:xfrm>
                    <a:off x="249622" y="4937914"/>
                    <a:ext cx="295892" cy="553552"/>
                    <a:chOff x="249622" y="4937914"/>
                    <a:chExt cx="295892" cy="553552"/>
                  </a:xfrm>
                  <a:noFill/>
                </p:grpSpPr>
                <p:sp>
                  <p:nvSpPr>
                    <p:cNvPr id="123" name="Freeform: Shape 122">
                      <a:extLst>
                        <a:ext uri="{FF2B5EF4-FFF2-40B4-BE49-F238E27FC236}">
                          <a16:creationId xmlns:a16="http://schemas.microsoft.com/office/drawing/2014/main" id="{58A20631-A784-9FE2-7495-60561456C3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622" y="4939577"/>
                      <a:ext cx="217763" cy="551889"/>
                    </a:xfrm>
                    <a:custGeom>
                      <a:avLst/>
                      <a:gdLst>
                        <a:gd name="connsiteX0" fmla="*/ 217764 w 217763"/>
                        <a:gd name="connsiteY0" fmla="*/ 551890 h 551889"/>
                        <a:gd name="connsiteX1" fmla="*/ 0 w 217763"/>
                        <a:gd name="connsiteY1" fmla="*/ 0 h 5518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7763" h="551889">
                          <a:moveTo>
                            <a:pt x="217764" y="551890"/>
                          </a:moveTo>
                          <a:cubicBezTo>
                            <a:pt x="162907" y="360723"/>
                            <a:pt x="89765" y="176205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Freeform: Shape 123">
                      <a:extLst>
                        <a:ext uri="{FF2B5EF4-FFF2-40B4-BE49-F238E27FC236}">
                          <a16:creationId xmlns:a16="http://schemas.microsoft.com/office/drawing/2014/main" id="{B5DBBE8C-39EA-7BF8-5327-B8B3A0D0E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490" y="4937914"/>
                      <a:ext cx="118024" cy="400619"/>
                    </a:xfrm>
                    <a:custGeom>
                      <a:avLst/>
                      <a:gdLst>
                        <a:gd name="connsiteX0" fmla="*/ 0 w 118024"/>
                        <a:gd name="connsiteY0" fmla="*/ 400619 h 400619"/>
                        <a:gd name="connsiteX1" fmla="*/ 118025 w 118024"/>
                        <a:gd name="connsiteY1" fmla="*/ 0 h 400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8024" h="400619">
                          <a:moveTo>
                            <a:pt x="0" y="400619"/>
                          </a:moveTo>
                          <a:lnTo>
                            <a:pt x="118025" y="0"/>
                          </a:lnTo>
                        </a:path>
                      </a:pathLst>
                    </a:custGeom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25" name="Graphic 2">
                <a:extLst>
                  <a:ext uri="{FF2B5EF4-FFF2-40B4-BE49-F238E27FC236}">
                    <a16:creationId xmlns:a16="http://schemas.microsoft.com/office/drawing/2014/main" id="{FC31E9DA-C167-F15A-2C82-DA87046B65A3}"/>
                  </a:ext>
                </a:extLst>
              </p:cNvPr>
              <p:cNvGrpSpPr/>
              <p:nvPr/>
            </p:nvGrpSpPr>
            <p:grpSpPr>
              <a:xfrm>
                <a:off x="5000531" y="5028932"/>
                <a:ext cx="2431229" cy="824920"/>
                <a:chOff x="5000531" y="5028932"/>
                <a:chExt cx="2431229" cy="824920"/>
              </a:xfrm>
            </p:grpSpPr>
            <p:grpSp>
              <p:nvGrpSpPr>
                <p:cNvPr id="126" name="Graphic 2">
                  <a:extLst>
                    <a:ext uri="{FF2B5EF4-FFF2-40B4-BE49-F238E27FC236}">
                      <a16:creationId xmlns:a16="http://schemas.microsoft.com/office/drawing/2014/main" id="{61D16CF8-6A62-B8B8-8691-FB363F43F08B}"/>
                    </a:ext>
                  </a:extLst>
                </p:cNvPr>
                <p:cNvGrpSpPr/>
                <p:nvPr/>
              </p:nvGrpSpPr>
              <p:grpSpPr>
                <a:xfrm>
                  <a:off x="5000531" y="5028932"/>
                  <a:ext cx="2431229" cy="818901"/>
                  <a:chOff x="5000531" y="5028932"/>
                  <a:chExt cx="2431229" cy="818901"/>
                </a:xfrm>
              </p:grpSpPr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E12B177B-1D72-8C3B-7941-28FACBFCE1D0}"/>
                      </a:ext>
                    </a:extLst>
                  </p:cNvPr>
                  <p:cNvSpPr/>
                  <p:nvPr/>
                </p:nvSpPr>
                <p:spPr>
                  <a:xfrm>
                    <a:off x="5000572" y="5032257"/>
                    <a:ext cx="2431188" cy="815577"/>
                  </a:xfrm>
                  <a:custGeom>
                    <a:avLst/>
                    <a:gdLst>
                      <a:gd name="connsiteX0" fmla="*/ 2352142 w 2431188"/>
                      <a:gd name="connsiteY0" fmla="*/ 796661 h 815577"/>
                      <a:gd name="connsiteX1" fmla="*/ 79751 w 2431188"/>
                      <a:gd name="connsiteY1" fmla="*/ 770064 h 815577"/>
                      <a:gd name="connsiteX2" fmla="*/ 1622 w 2431188"/>
                      <a:gd name="connsiteY2" fmla="*/ 490794 h 815577"/>
                      <a:gd name="connsiteX3" fmla="*/ 176166 w 2431188"/>
                      <a:gd name="connsiteY3" fmla="*/ 176616 h 815577"/>
                      <a:gd name="connsiteX4" fmla="*/ 771276 w 2431188"/>
                      <a:gd name="connsiteY4" fmla="*/ 302952 h 815577"/>
                      <a:gd name="connsiteX5" fmla="*/ 1002338 w 2431188"/>
                      <a:gd name="connsiteY5" fmla="*/ 106799 h 815577"/>
                      <a:gd name="connsiteX6" fmla="*/ 1250024 w 2431188"/>
                      <a:gd name="connsiteY6" fmla="*/ 283004 h 815577"/>
                      <a:gd name="connsiteX7" fmla="*/ 1655630 w 2431188"/>
                      <a:gd name="connsiteY7" fmla="*/ 2072 h 815577"/>
                      <a:gd name="connsiteX8" fmla="*/ 1989756 w 2431188"/>
                      <a:gd name="connsiteY8" fmla="*/ 366120 h 815577"/>
                      <a:gd name="connsiteX9" fmla="*/ 2367103 w 2431188"/>
                      <a:gd name="connsiteY9" fmla="*/ 417652 h 815577"/>
                      <a:gd name="connsiteX10" fmla="*/ 2423621 w 2431188"/>
                      <a:gd name="connsiteY10" fmla="*/ 534015 h 815577"/>
                      <a:gd name="connsiteX11" fmla="*/ 2352142 w 2431188"/>
                      <a:gd name="connsiteY11" fmla="*/ 796661 h 815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431188" h="815577">
                        <a:moveTo>
                          <a:pt x="2352142" y="796661"/>
                        </a:moveTo>
                        <a:cubicBezTo>
                          <a:pt x="1544254" y="829908"/>
                          <a:pt x="811171" y="818271"/>
                          <a:pt x="79751" y="770064"/>
                        </a:cubicBezTo>
                        <a:cubicBezTo>
                          <a:pt x="16583" y="691935"/>
                          <a:pt x="-6690" y="590533"/>
                          <a:pt x="1622" y="490794"/>
                        </a:cubicBezTo>
                        <a:cubicBezTo>
                          <a:pt x="11596" y="367783"/>
                          <a:pt x="73102" y="248096"/>
                          <a:pt x="176166" y="176616"/>
                        </a:cubicBezTo>
                        <a:cubicBezTo>
                          <a:pt x="364007" y="48618"/>
                          <a:pt x="653251" y="110123"/>
                          <a:pt x="771276" y="302952"/>
                        </a:cubicBezTo>
                        <a:cubicBezTo>
                          <a:pt x="794548" y="196564"/>
                          <a:pt x="894287" y="111785"/>
                          <a:pt x="1002338" y="106799"/>
                        </a:cubicBezTo>
                        <a:cubicBezTo>
                          <a:pt x="1112051" y="101811"/>
                          <a:pt x="1218440" y="178278"/>
                          <a:pt x="1250024" y="283004"/>
                        </a:cubicBezTo>
                        <a:cubicBezTo>
                          <a:pt x="1294906" y="108461"/>
                          <a:pt x="1477762" y="-17875"/>
                          <a:pt x="1655630" y="2072"/>
                        </a:cubicBezTo>
                        <a:cubicBezTo>
                          <a:pt x="1833498" y="22020"/>
                          <a:pt x="1984769" y="186590"/>
                          <a:pt x="1989756" y="366120"/>
                        </a:cubicBezTo>
                        <a:cubicBezTo>
                          <a:pt x="2104456" y="286329"/>
                          <a:pt x="2277338" y="311264"/>
                          <a:pt x="2367103" y="417652"/>
                        </a:cubicBezTo>
                        <a:cubicBezTo>
                          <a:pt x="2395362" y="450899"/>
                          <a:pt x="2413647" y="492457"/>
                          <a:pt x="2423621" y="534015"/>
                        </a:cubicBezTo>
                        <a:cubicBezTo>
                          <a:pt x="2445232" y="625442"/>
                          <a:pt x="2420297" y="728506"/>
                          <a:pt x="2352142" y="796661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AD4C83F7-8F2E-BDB1-32DD-9F489AC8CFE4}"/>
                      </a:ext>
                    </a:extLst>
                  </p:cNvPr>
                  <p:cNvSpPr/>
                  <p:nvPr/>
                </p:nvSpPr>
                <p:spPr>
                  <a:xfrm>
                    <a:off x="5000531" y="5028932"/>
                    <a:ext cx="2423661" cy="560611"/>
                  </a:xfrm>
                  <a:custGeom>
                    <a:avLst/>
                    <a:gdLst>
                      <a:gd name="connsiteX0" fmla="*/ 2423662 w 2423661"/>
                      <a:gd name="connsiteY0" fmla="*/ 535677 h 560611"/>
                      <a:gd name="connsiteX1" fmla="*/ 2252443 w 2423661"/>
                      <a:gd name="connsiteY1" fmla="*/ 440925 h 560611"/>
                      <a:gd name="connsiteX2" fmla="*/ 1924966 w 2423661"/>
                      <a:gd name="connsiteY2" fmla="*/ 558949 h 560611"/>
                      <a:gd name="connsiteX3" fmla="*/ 1629073 w 2423661"/>
                      <a:gd name="connsiteY3" fmla="*/ 169966 h 560611"/>
                      <a:gd name="connsiteX4" fmla="*/ 1256714 w 2423661"/>
                      <a:gd name="connsiteY4" fmla="*/ 485807 h 560611"/>
                      <a:gd name="connsiteX5" fmla="*/ 989080 w 2423661"/>
                      <a:gd name="connsiteY5" fmla="*/ 307939 h 560611"/>
                      <a:gd name="connsiteX6" fmla="*/ 816199 w 2423661"/>
                      <a:gd name="connsiteY6" fmla="*/ 560611 h 560611"/>
                      <a:gd name="connsiteX7" fmla="*/ 317503 w 2423661"/>
                      <a:gd name="connsiteY7" fmla="*/ 266381 h 560611"/>
                      <a:gd name="connsiteX8" fmla="*/ 0 w 2423661"/>
                      <a:gd name="connsiteY8" fmla="*/ 490794 h 560611"/>
                      <a:gd name="connsiteX9" fmla="*/ 174544 w 2423661"/>
                      <a:gd name="connsiteY9" fmla="*/ 176616 h 560611"/>
                      <a:gd name="connsiteX10" fmla="*/ 771316 w 2423661"/>
                      <a:gd name="connsiteY10" fmla="*/ 302952 h 560611"/>
                      <a:gd name="connsiteX11" fmla="*/ 1002379 w 2423661"/>
                      <a:gd name="connsiteY11" fmla="*/ 106798 h 560611"/>
                      <a:gd name="connsiteX12" fmla="*/ 1250064 w 2423661"/>
                      <a:gd name="connsiteY12" fmla="*/ 283004 h 560611"/>
                      <a:gd name="connsiteX13" fmla="*/ 1655670 w 2423661"/>
                      <a:gd name="connsiteY13" fmla="*/ 2072 h 560611"/>
                      <a:gd name="connsiteX14" fmla="*/ 1989796 w 2423661"/>
                      <a:gd name="connsiteY14" fmla="*/ 366120 h 560611"/>
                      <a:gd name="connsiteX15" fmla="*/ 2367143 w 2423661"/>
                      <a:gd name="connsiteY15" fmla="*/ 417652 h 560611"/>
                      <a:gd name="connsiteX16" fmla="*/ 2423662 w 2423661"/>
                      <a:gd name="connsiteY16" fmla="*/ 535677 h 560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423661" h="560611">
                        <a:moveTo>
                          <a:pt x="2423662" y="535677"/>
                        </a:moveTo>
                        <a:cubicBezTo>
                          <a:pt x="2377117" y="489132"/>
                          <a:pt x="2317274" y="454223"/>
                          <a:pt x="2252443" y="440925"/>
                        </a:cubicBezTo>
                        <a:cubicBezTo>
                          <a:pt x="2132756" y="415990"/>
                          <a:pt x="2001433" y="464197"/>
                          <a:pt x="1924966" y="558949"/>
                        </a:cubicBezTo>
                        <a:cubicBezTo>
                          <a:pt x="1954888" y="379419"/>
                          <a:pt x="1810266" y="189914"/>
                          <a:pt x="1629073" y="169966"/>
                        </a:cubicBezTo>
                        <a:cubicBezTo>
                          <a:pt x="1447881" y="150019"/>
                          <a:pt x="1266687" y="304614"/>
                          <a:pt x="1256714" y="485807"/>
                        </a:cubicBezTo>
                        <a:cubicBezTo>
                          <a:pt x="1220143" y="376094"/>
                          <a:pt x="1103780" y="292978"/>
                          <a:pt x="989080" y="307939"/>
                        </a:cubicBezTo>
                        <a:cubicBezTo>
                          <a:pt x="874380" y="322900"/>
                          <a:pt x="782953" y="449236"/>
                          <a:pt x="816199" y="560611"/>
                        </a:cubicBezTo>
                        <a:cubicBezTo>
                          <a:pt x="746381" y="362795"/>
                          <a:pt x="523631" y="233135"/>
                          <a:pt x="317503" y="266381"/>
                        </a:cubicBezTo>
                        <a:cubicBezTo>
                          <a:pt x="184518" y="287991"/>
                          <a:pt x="68155" y="376094"/>
                          <a:pt x="0" y="490794"/>
                        </a:cubicBezTo>
                        <a:cubicBezTo>
                          <a:pt x="9974" y="367783"/>
                          <a:pt x="71480" y="248095"/>
                          <a:pt x="174544" y="176616"/>
                        </a:cubicBezTo>
                        <a:cubicBezTo>
                          <a:pt x="362385" y="48617"/>
                          <a:pt x="651629" y="110123"/>
                          <a:pt x="771316" y="302952"/>
                        </a:cubicBezTo>
                        <a:cubicBezTo>
                          <a:pt x="794589" y="196563"/>
                          <a:pt x="894328" y="111785"/>
                          <a:pt x="1002379" y="106798"/>
                        </a:cubicBezTo>
                        <a:cubicBezTo>
                          <a:pt x="1110429" y="101812"/>
                          <a:pt x="1218480" y="178278"/>
                          <a:pt x="1250064" y="283004"/>
                        </a:cubicBezTo>
                        <a:cubicBezTo>
                          <a:pt x="1294947" y="108461"/>
                          <a:pt x="1477802" y="-17876"/>
                          <a:pt x="1655670" y="2072"/>
                        </a:cubicBezTo>
                        <a:cubicBezTo>
                          <a:pt x="1833538" y="22020"/>
                          <a:pt x="1984810" y="186589"/>
                          <a:pt x="1989796" y="366120"/>
                        </a:cubicBezTo>
                        <a:cubicBezTo>
                          <a:pt x="2104497" y="286329"/>
                          <a:pt x="2277378" y="311263"/>
                          <a:pt x="2367143" y="417652"/>
                        </a:cubicBezTo>
                        <a:cubicBezTo>
                          <a:pt x="2397065" y="452561"/>
                          <a:pt x="2415350" y="492457"/>
                          <a:pt x="2423662" y="535677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9" name="Graphic 2">
                  <a:extLst>
                    <a:ext uri="{FF2B5EF4-FFF2-40B4-BE49-F238E27FC236}">
                      <a16:creationId xmlns:a16="http://schemas.microsoft.com/office/drawing/2014/main" id="{DE6DB85F-07B1-05D0-2EF5-A31E7B0281C4}"/>
                    </a:ext>
                  </a:extLst>
                </p:cNvPr>
                <p:cNvGrpSpPr/>
                <p:nvPr/>
              </p:nvGrpSpPr>
              <p:grpSpPr>
                <a:xfrm>
                  <a:off x="5191698" y="5351832"/>
                  <a:ext cx="1567567" cy="502020"/>
                  <a:chOff x="5191698" y="5351832"/>
                  <a:chExt cx="1567567" cy="502020"/>
                </a:xfrm>
                <a:noFill/>
              </p:grpSpPr>
              <p:grpSp>
                <p:nvGrpSpPr>
                  <p:cNvPr id="130" name="Graphic 2">
                    <a:extLst>
                      <a:ext uri="{FF2B5EF4-FFF2-40B4-BE49-F238E27FC236}">
                        <a16:creationId xmlns:a16="http://schemas.microsoft.com/office/drawing/2014/main" id="{B3919858-CF7B-005F-A5AC-4AD4B29AD1F5}"/>
                      </a:ext>
                    </a:extLst>
                  </p:cNvPr>
                  <p:cNvGrpSpPr/>
                  <p:nvPr/>
                </p:nvGrpSpPr>
                <p:grpSpPr>
                  <a:xfrm>
                    <a:off x="6468359" y="5351832"/>
                    <a:ext cx="290905" cy="502020"/>
                    <a:chOff x="6468359" y="5351832"/>
                    <a:chExt cx="290905" cy="502020"/>
                  </a:xfrm>
                  <a:noFill/>
                </p:grpSpPr>
                <p:sp>
                  <p:nvSpPr>
                    <p:cNvPr id="131" name="Freeform: Shape 130">
                      <a:extLst>
                        <a:ext uri="{FF2B5EF4-FFF2-40B4-BE49-F238E27FC236}">
                          <a16:creationId xmlns:a16="http://schemas.microsoft.com/office/drawing/2014/main" id="{10FE55DD-CEB2-384D-ED65-782C750EAA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8359" y="5351832"/>
                      <a:ext cx="129661" cy="502020"/>
                    </a:xfrm>
                    <a:custGeom>
                      <a:avLst/>
                      <a:gdLst>
                        <a:gd name="connsiteX0" fmla="*/ 0 w 129661"/>
                        <a:gd name="connsiteY0" fmla="*/ 502021 h 502020"/>
                        <a:gd name="connsiteX1" fmla="*/ 129661 w 129661"/>
                        <a:gd name="connsiteY1" fmla="*/ 0 h 5020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9661" h="502020">
                          <a:moveTo>
                            <a:pt x="0" y="502021"/>
                          </a:moveTo>
                          <a:cubicBezTo>
                            <a:pt x="69818" y="342438"/>
                            <a:pt x="114700" y="172881"/>
                            <a:pt x="129661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Freeform: Shape 131">
                      <a:extLst>
                        <a:ext uri="{FF2B5EF4-FFF2-40B4-BE49-F238E27FC236}">
                          <a16:creationId xmlns:a16="http://schemas.microsoft.com/office/drawing/2014/main" id="{060413BA-98A7-8C77-161E-BE282C0459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3216" y="5528038"/>
                      <a:ext cx="236049" cy="181192"/>
                    </a:xfrm>
                    <a:custGeom>
                      <a:avLst/>
                      <a:gdLst>
                        <a:gd name="connsiteX0" fmla="*/ 0 w 236049"/>
                        <a:gd name="connsiteY0" fmla="*/ 181193 h 181192"/>
                        <a:gd name="connsiteX1" fmla="*/ 236049 w 236049"/>
                        <a:gd name="connsiteY1" fmla="*/ 0 h 181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6049" h="181192">
                          <a:moveTo>
                            <a:pt x="0" y="181193"/>
                          </a:moveTo>
                          <a:cubicBezTo>
                            <a:pt x="86440" y="132986"/>
                            <a:pt x="166232" y="71480"/>
                            <a:pt x="236049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Freeform: Shape 132">
                      <a:extLst>
                        <a:ext uri="{FF2B5EF4-FFF2-40B4-BE49-F238E27FC236}">
                          <a16:creationId xmlns:a16="http://schemas.microsoft.com/office/drawing/2014/main" id="{F0557E09-3425-B58E-EBA9-5891D026F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4931" y="5390065"/>
                      <a:ext cx="58181" cy="167894"/>
                    </a:xfrm>
                    <a:custGeom>
                      <a:avLst/>
                      <a:gdLst>
                        <a:gd name="connsiteX0" fmla="*/ 58181 w 58181"/>
                        <a:gd name="connsiteY0" fmla="*/ 167894 h 167894"/>
                        <a:gd name="connsiteX1" fmla="*/ 0 w 58181"/>
                        <a:gd name="connsiteY1" fmla="*/ 0 h 1678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181" h="167894">
                          <a:moveTo>
                            <a:pt x="58181" y="167894"/>
                          </a:moveTo>
                          <a:cubicBezTo>
                            <a:pt x="28259" y="116362"/>
                            <a:pt x="8312" y="59844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4" name="Graphic 2">
                    <a:extLst>
                      <a:ext uri="{FF2B5EF4-FFF2-40B4-BE49-F238E27FC236}">
                        <a16:creationId xmlns:a16="http://schemas.microsoft.com/office/drawing/2014/main" id="{30D60B38-C25F-0E0E-4D2E-84EB15DE6FE2}"/>
                      </a:ext>
                    </a:extLst>
                  </p:cNvPr>
                  <p:cNvGrpSpPr/>
                  <p:nvPr/>
                </p:nvGrpSpPr>
                <p:grpSpPr>
                  <a:xfrm>
                    <a:off x="5991274" y="5478168"/>
                    <a:ext cx="136309" cy="370697"/>
                    <a:chOff x="5991274" y="5478168"/>
                    <a:chExt cx="136309" cy="370697"/>
                  </a:xfrm>
                  <a:noFill/>
                </p:grpSpPr>
                <p:sp>
                  <p:nvSpPr>
                    <p:cNvPr id="135" name="Freeform: Shape 134">
                      <a:extLst>
                        <a:ext uri="{FF2B5EF4-FFF2-40B4-BE49-F238E27FC236}">
                          <a16:creationId xmlns:a16="http://schemas.microsoft.com/office/drawing/2014/main" id="{F86BC3DA-7FE4-01D1-E725-EEA410A98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1274" y="5546324"/>
                      <a:ext cx="86440" cy="302541"/>
                    </a:xfrm>
                    <a:custGeom>
                      <a:avLst/>
                      <a:gdLst>
                        <a:gd name="connsiteX0" fmla="*/ 86440 w 86440"/>
                        <a:gd name="connsiteY0" fmla="*/ 302542 h 302541"/>
                        <a:gd name="connsiteX1" fmla="*/ 0 w 86440"/>
                        <a:gd name="connsiteY1" fmla="*/ 0 h 3025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86440" h="302541">
                          <a:moveTo>
                            <a:pt x="86440" y="302542"/>
                          </a:moveTo>
                          <a:cubicBezTo>
                            <a:pt x="58181" y="201140"/>
                            <a:pt x="28259" y="101401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Freeform: Shape 135">
                      <a:extLst>
                        <a:ext uri="{FF2B5EF4-FFF2-40B4-BE49-F238E27FC236}">
                          <a16:creationId xmlns:a16="http://schemas.microsoft.com/office/drawing/2014/main" id="{CB0CA793-E2B3-9662-237F-13BF7E1114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71065" y="5478168"/>
                      <a:ext cx="56518" cy="322489"/>
                    </a:xfrm>
                    <a:custGeom>
                      <a:avLst/>
                      <a:gdLst>
                        <a:gd name="connsiteX0" fmla="*/ 0 w 56518"/>
                        <a:gd name="connsiteY0" fmla="*/ 322490 h 322489"/>
                        <a:gd name="connsiteX1" fmla="*/ 56519 w 56518"/>
                        <a:gd name="connsiteY1" fmla="*/ 0 h 322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6518" h="322489">
                          <a:moveTo>
                            <a:pt x="0" y="322490"/>
                          </a:moveTo>
                          <a:cubicBezTo>
                            <a:pt x="18286" y="214439"/>
                            <a:pt x="38233" y="108051"/>
                            <a:pt x="56519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7" name="Graphic 2">
                    <a:extLst>
                      <a:ext uri="{FF2B5EF4-FFF2-40B4-BE49-F238E27FC236}">
                        <a16:creationId xmlns:a16="http://schemas.microsoft.com/office/drawing/2014/main" id="{C8EBED5C-50B5-4CCE-CF3D-07B218A79288}"/>
                      </a:ext>
                    </a:extLst>
                  </p:cNvPr>
                  <p:cNvGrpSpPr/>
                  <p:nvPr/>
                </p:nvGrpSpPr>
                <p:grpSpPr>
                  <a:xfrm>
                    <a:off x="5191698" y="5403364"/>
                    <a:ext cx="397294" cy="438852"/>
                    <a:chOff x="5191698" y="5403364"/>
                    <a:chExt cx="397294" cy="438852"/>
                  </a:xfrm>
                  <a:noFill/>
                </p:grpSpPr>
                <p:sp>
                  <p:nvSpPr>
                    <p:cNvPr id="138" name="Freeform: Shape 137">
                      <a:extLst>
                        <a:ext uri="{FF2B5EF4-FFF2-40B4-BE49-F238E27FC236}">
                          <a16:creationId xmlns:a16="http://schemas.microsoft.com/office/drawing/2014/main" id="{314B6F71-9781-9242-99B5-77AD344545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2839" y="5403364"/>
                      <a:ext cx="142959" cy="438852"/>
                    </a:xfrm>
                    <a:custGeom>
                      <a:avLst/>
                      <a:gdLst>
                        <a:gd name="connsiteX0" fmla="*/ 142959 w 142959"/>
                        <a:gd name="connsiteY0" fmla="*/ 438852 h 438852"/>
                        <a:gd name="connsiteX1" fmla="*/ 0 w 142959"/>
                        <a:gd name="connsiteY1" fmla="*/ 0 h 4388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2959" h="438852">
                          <a:moveTo>
                            <a:pt x="142959" y="438852"/>
                          </a:moveTo>
                          <a:cubicBezTo>
                            <a:pt x="59843" y="307529"/>
                            <a:pt x="11636" y="154596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9" name="Freeform: Shape 138">
                      <a:extLst>
                        <a:ext uri="{FF2B5EF4-FFF2-40B4-BE49-F238E27FC236}">
                          <a16:creationId xmlns:a16="http://schemas.microsoft.com/office/drawing/2014/main" id="{FFAD57FB-76D7-24A8-432D-9DD1B444C6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1698" y="5576245"/>
                      <a:ext cx="295892" cy="191166"/>
                    </a:xfrm>
                    <a:custGeom>
                      <a:avLst/>
                      <a:gdLst>
                        <a:gd name="connsiteX0" fmla="*/ 295893 w 295892"/>
                        <a:gd name="connsiteY0" fmla="*/ 191167 h 191166"/>
                        <a:gd name="connsiteX1" fmla="*/ 0 w 295892"/>
                        <a:gd name="connsiteY1" fmla="*/ 3325 h 191166"/>
                        <a:gd name="connsiteX2" fmla="*/ 8312 w 295892"/>
                        <a:gd name="connsiteY2" fmla="*/ 0 h 1911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95892" h="191166">
                          <a:moveTo>
                            <a:pt x="295893" y="191167"/>
                          </a:moveTo>
                          <a:cubicBezTo>
                            <a:pt x="189504" y="142960"/>
                            <a:pt x="89765" y="79791"/>
                            <a:pt x="0" y="3325"/>
                          </a:cubicBezTo>
                          <a:cubicBezTo>
                            <a:pt x="3324" y="1662"/>
                            <a:pt x="4987" y="1662"/>
                            <a:pt x="8312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" name="Freeform: Shape 139">
                      <a:extLst>
                        <a:ext uri="{FF2B5EF4-FFF2-40B4-BE49-F238E27FC236}">
                          <a16:creationId xmlns:a16="http://schemas.microsoft.com/office/drawing/2014/main" id="{DFB1D243-FA59-6714-D80F-072FDF839C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0994" y="5421650"/>
                      <a:ext cx="127998" cy="255997"/>
                    </a:xfrm>
                    <a:custGeom>
                      <a:avLst/>
                      <a:gdLst>
                        <a:gd name="connsiteX0" fmla="*/ 0 w 127998"/>
                        <a:gd name="connsiteY0" fmla="*/ 255997 h 255997"/>
                        <a:gd name="connsiteX1" fmla="*/ 127999 w 127998"/>
                        <a:gd name="connsiteY1" fmla="*/ 0 h 255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7998" h="255997">
                          <a:moveTo>
                            <a:pt x="0" y="255997"/>
                          </a:moveTo>
                          <a:cubicBezTo>
                            <a:pt x="59844" y="181193"/>
                            <a:pt x="103064" y="93089"/>
                            <a:pt x="127999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41" name="Graphic 2">
                <a:extLst>
                  <a:ext uri="{FF2B5EF4-FFF2-40B4-BE49-F238E27FC236}">
                    <a16:creationId xmlns:a16="http://schemas.microsoft.com/office/drawing/2014/main" id="{C40BE391-9624-6574-30DA-CDD710D3DDA9}"/>
                  </a:ext>
                </a:extLst>
              </p:cNvPr>
              <p:cNvGrpSpPr/>
              <p:nvPr/>
            </p:nvGrpSpPr>
            <p:grpSpPr>
              <a:xfrm>
                <a:off x="-146009" y="5180613"/>
                <a:ext cx="12723394" cy="3125160"/>
                <a:chOff x="-146009" y="5180613"/>
                <a:chExt cx="12723394" cy="3125160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9128E2F-52FA-EBFC-8BA6-41A9DD63004F}"/>
                    </a:ext>
                  </a:extLst>
                </p:cNvPr>
                <p:cNvSpPr/>
                <p:nvPr/>
              </p:nvSpPr>
              <p:spPr>
                <a:xfrm>
                  <a:off x="-146009" y="5180613"/>
                  <a:ext cx="12723394" cy="3125160"/>
                </a:xfrm>
                <a:custGeom>
                  <a:avLst/>
                  <a:gdLst>
                    <a:gd name="connsiteX0" fmla="*/ 12723395 w 12723394"/>
                    <a:gd name="connsiteY0" fmla="*/ 910951 h 3125160"/>
                    <a:gd name="connsiteX1" fmla="*/ 12703447 w 12723394"/>
                    <a:gd name="connsiteY1" fmla="*/ 980769 h 3125160"/>
                    <a:gd name="connsiteX2" fmla="*/ 12665213 w 12723394"/>
                    <a:gd name="connsiteY2" fmla="*/ 1030638 h 3125160"/>
                    <a:gd name="connsiteX3" fmla="*/ 12465735 w 12723394"/>
                    <a:gd name="connsiteY3" fmla="*/ 1474477 h 3125160"/>
                    <a:gd name="connsiteX4" fmla="*/ 12465735 w 12723394"/>
                    <a:gd name="connsiteY4" fmla="*/ 3125161 h 3125160"/>
                    <a:gd name="connsiteX5" fmla="*/ 0 w 12723394"/>
                    <a:gd name="connsiteY5" fmla="*/ 3125161 h 3125160"/>
                    <a:gd name="connsiteX6" fmla="*/ 0 w 12723394"/>
                    <a:gd name="connsiteY6" fmla="*/ 448826 h 3125160"/>
                    <a:gd name="connsiteX7" fmla="*/ 56519 w 12723394"/>
                    <a:gd name="connsiteY7" fmla="*/ 287581 h 3125160"/>
                    <a:gd name="connsiteX8" fmla="*/ 56519 w 12723394"/>
                    <a:gd name="connsiteY8" fmla="*/ 287581 h 3125160"/>
                    <a:gd name="connsiteX9" fmla="*/ 839471 w 12723394"/>
                    <a:gd name="connsiteY9" fmla="*/ 0 h 3125160"/>
                    <a:gd name="connsiteX10" fmla="*/ 1496088 w 12723394"/>
                    <a:gd name="connsiteY10" fmla="*/ 169556 h 3125160"/>
                    <a:gd name="connsiteX11" fmla="*/ 2134418 w 12723394"/>
                    <a:gd name="connsiteY11" fmla="*/ 329139 h 3125160"/>
                    <a:gd name="connsiteX12" fmla="*/ 2294001 w 12723394"/>
                    <a:gd name="connsiteY12" fmla="*/ 322490 h 3125160"/>
                    <a:gd name="connsiteX13" fmla="*/ 2558310 w 12723394"/>
                    <a:gd name="connsiteY13" fmla="*/ 342437 h 3125160"/>
                    <a:gd name="connsiteX14" fmla="*/ 3161732 w 12723394"/>
                    <a:gd name="connsiteY14" fmla="*/ 259321 h 3125160"/>
                    <a:gd name="connsiteX15" fmla="*/ 3748531 w 12723394"/>
                    <a:gd name="connsiteY15" fmla="*/ 147946 h 3125160"/>
                    <a:gd name="connsiteX16" fmla="*/ 4416784 w 12723394"/>
                    <a:gd name="connsiteY16" fmla="*/ 304204 h 3125160"/>
                    <a:gd name="connsiteX17" fmla="*/ 4975323 w 12723394"/>
                    <a:gd name="connsiteY17" fmla="*/ 450488 h 3125160"/>
                    <a:gd name="connsiteX18" fmla="*/ 5010231 w 12723394"/>
                    <a:gd name="connsiteY18" fmla="*/ 450488 h 3125160"/>
                    <a:gd name="connsiteX19" fmla="*/ 5435785 w 12723394"/>
                    <a:gd name="connsiteY19" fmla="*/ 503683 h 3125160"/>
                    <a:gd name="connsiteX20" fmla="*/ 5881287 w 12723394"/>
                    <a:gd name="connsiteY20" fmla="*/ 526955 h 3125160"/>
                    <a:gd name="connsiteX21" fmla="*/ 6090739 w 12723394"/>
                    <a:gd name="connsiteY21" fmla="*/ 510332 h 3125160"/>
                    <a:gd name="connsiteX22" fmla="*/ 6418216 w 12723394"/>
                    <a:gd name="connsiteY22" fmla="*/ 551890 h 3125160"/>
                    <a:gd name="connsiteX23" fmla="*/ 6910263 w 12723394"/>
                    <a:gd name="connsiteY23" fmla="*/ 566851 h 3125160"/>
                    <a:gd name="connsiteX24" fmla="*/ 7171247 w 12723394"/>
                    <a:gd name="connsiteY24" fmla="*/ 540254 h 3125160"/>
                    <a:gd name="connsiteX25" fmla="*/ 7267662 w 12723394"/>
                    <a:gd name="connsiteY25" fmla="*/ 543578 h 3125160"/>
                    <a:gd name="connsiteX26" fmla="*/ 7292596 w 12723394"/>
                    <a:gd name="connsiteY26" fmla="*/ 545241 h 3125160"/>
                    <a:gd name="connsiteX27" fmla="*/ 7292596 w 12723394"/>
                    <a:gd name="connsiteY27" fmla="*/ 545241 h 3125160"/>
                    <a:gd name="connsiteX28" fmla="*/ 7791292 w 12723394"/>
                    <a:gd name="connsiteY28" fmla="*/ 450488 h 3125160"/>
                    <a:gd name="connsiteX29" fmla="*/ 8436272 w 12723394"/>
                    <a:gd name="connsiteY29" fmla="*/ 322490 h 3125160"/>
                    <a:gd name="connsiteX30" fmla="*/ 9141096 w 12723394"/>
                    <a:gd name="connsiteY30" fmla="*/ 482073 h 3125160"/>
                    <a:gd name="connsiteX31" fmla="*/ 9744518 w 12723394"/>
                    <a:gd name="connsiteY31" fmla="*/ 611733 h 3125160"/>
                    <a:gd name="connsiteX32" fmla="*/ 9899113 w 12723394"/>
                    <a:gd name="connsiteY32" fmla="*/ 605084 h 3125160"/>
                    <a:gd name="connsiteX33" fmla="*/ 10176721 w 12723394"/>
                    <a:gd name="connsiteY33" fmla="*/ 626694 h 3125160"/>
                    <a:gd name="connsiteX34" fmla="*/ 10384511 w 12723394"/>
                    <a:gd name="connsiteY34" fmla="*/ 638331 h 3125160"/>
                    <a:gd name="connsiteX35" fmla="*/ 10602274 w 12723394"/>
                    <a:gd name="connsiteY35" fmla="*/ 605084 h 3125160"/>
                    <a:gd name="connsiteX36" fmla="*/ 11433434 w 12723394"/>
                    <a:gd name="connsiteY36" fmla="*/ 510332 h 3125160"/>
                    <a:gd name="connsiteX37" fmla="*/ 12723395 w 12723394"/>
                    <a:gd name="connsiteY37" fmla="*/ 910951 h 312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723394" h="3125160">
                      <a:moveTo>
                        <a:pt x="12723395" y="910951"/>
                      </a:moveTo>
                      <a:cubicBezTo>
                        <a:pt x="12723395" y="934223"/>
                        <a:pt x="12716745" y="957496"/>
                        <a:pt x="12703447" y="980769"/>
                      </a:cubicBezTo>
                      <a:cubicBezTo>
                        <a:pt x="12693472" y="997392"/>
                        <a:pt x="12681837" y="1014015"/>
                        <a:pt x="12665213" y="1030638"/>
                      </a:cubicBezTo>
                      <a:cubicBezTo>
                        <a:pt x="12540539" y="1156974"/>
                        <a:pt x="12465735" y="1311570"/>
                        <a:pt x="12465735" y="1474477"/>
                      </a:cubicBezTo>
                      <a:lnTo>
                        <a:pt x="12465735" y="3125161"/>
                      </a:lnTo>
                      <a:lnTo>
                        <a:pt x="0" y="3125161"/>
                      </a:lnTo>
                      <a:lnTo>
                        <a:pt x="0" y="448826"/>
                      </a:lnTo>
                      <a:cubicBezTo>
                        <a:pt x="0" y="392307"/>
                        <a:pt x="19948" y="337451"/>
                        <a:pt x="56519" y="287581"/>
                      </a:cubicBezTo>
                      <a:lnTo>
                        <a:pt x="56519" y="287581"/>
                      </a:lnTo>
                      <a:cubicBezTo>
                        <a:pt x="177868" y="119687"/>
                        <a:pt x="483735" y="0"/>
                        <a:pt x="839471" y="0"/>
                      </a:cubicBezTo>
                      <a:cubicBezTo>
                        <a:pt x="1105443" y="0"/>
                        <a:pt x="1341492" y="66493"/>
                        <a:pt x="1496088" y="169556"/>
                      </a:cubicBezTo>
                      <a:cubicBezTo>
                        <a:pt x="1675618" y="289244"/>
                        <a:pt x="1903356" y="350749"/>
                        <a:pt x="2134418" y="329139"/>
                      </a:cubicBezTo>
                      <a:cubicBezTo>
                        <a:pt x="2185950" y="324152"/>
                        <a:pt x="2239145" y="322490"/>
                        <a:pt x="2294001" y="322490"/>
                      </a:cubicBezTo>
                      <a:cubicBezTo>
                        <a:pt x="2387091" y="322490"/>
                        <a:pt x="2475194" y="329139"/>
                        <a:pt x="2558310" y="342437"/>
                      </a:cubicBezTo>
                      <a:cubicBezTo>
                        <a:pt x="2766100" y="374022"/>
                        <a:pt x="2978877" y="344100"/>
                        <a:pt x="3161732" y="259321"/>
                      </a:cubicBezTo>
                      <a:cubicBezTo>
                        <a:pt x="3309679" y="191167"/>
                        <a:pt x="3517468" y="147946"/>
                        <a:pt x="3748531" y="147946"/>
                      </a:cubicBezTo>
                      <a:cubicBezTo>
                        <a:pt x="4026138" y="147946"/>
                        <a:pt x="4270499" y="209452"/>
                        <a:pt x="4416784" y="304204"/>
                      </a:cubicBezTo>
                      <a:cubicBezTo>
                        <a:pt x="4574704" y="405606"/>
                        <a:pt x="4774182" y="455475"/>
                        <a:pt x="4975323" y="450488"/>
                      </a:cubicBezTo>
                      <a:cubicBezTo>
                        <a:pt x="4986959" y="450488"/>
                        <a:pt x="4998595" y="450488"/>
                        <a:pt x="5010231" y="450488"/>
                      </a:cubicBezTo>
                      <a:cubicBezTo>
                        <a:pt x="5166489" y="450488"/>
                        <a:pt x="5311111" y="470436"/>
                        <a:pt x="5435785" y="503683"/>
                      </a:cubicBezTo>
                      <a:cubicBezTo>
                        <a:pt x="5578745" y="543578"/>
                        <a:pt x="5733340" y="551890"/>
                        <a:pt x="5881287" y="526955"/>
                      </a:cubicBezTo>
                      <a:cubicBezTo>
                        <a:pt x="5947780" y="516981"/>
                        <a:pt x="6017597" y="510332"/>
                        <a:pt x="6090739" y="510332"/>
                      </a:cubicBezTo>
                      <a:cubicBezTo>
                        <a:pt x="6208764" y="510332"/>
                        <a:pt x="6320140" y="525293"/>
                        <a:pt x="6418216" y="551890"/>
                      </a:cubicBezTo>
                      <a:cubicBezTo>
                        <a:pt x="6577799" y="595110"/>
                        <a:pt x="6747355" y="600097"/>
                        <a:pt x="6910263" y="566851"/>
                      </a:cubicBezTo>
                      <a:cubicBezTo>
                        <a:pt x="6990054" y="550227"/>
                        <a:pt x="7078157" y="540254"/>
                        <a:pt x="7171247" y="540254"/>
                      </a:cubicBezTo>
                      <a:cubicBezTo>
                        <a:pt x="7204493" y="540254"/>
                        <a:pt x="7236077" y="541916"/>
                        <a:pt x="7267662" y="543578"/>
                      </a:cubicBezTo>
                      <a:cubicBezTo>
                        <a:pt x="7275973" y="543578"/>
                        <a:pt x="7284285" y="545241"/>
                        <a:pt x="7292596" y="545241"/>
                      </a:cubicBezTo>
                      <a:lnTo>
                        <a:pt x="7292596" y="545241"/>
                      </a:lnTo>
                      <a:cubicBezTo>
                        <a:pt x="7467140" y="553552"/>
                        <a:pt x="7641684" y="523631"/>
                        <a:pt x="7791292" y="450488"/>
                      </a:cubicBezTo>
                      <a:cubicBezTo>
                        <a:pt x="7957524" y="370697"/>
                        <a:pt x="8185262" y="322490"/>
                        <a:pt x="8436272" y="322490"/>
                      </a:cubicBezTo>
                      <a:cubicBezTo>
                        <a:pt x="8718866" y="322490"/>
                        <a:pt x="8973201" y="385658"/>
                        <a:pt x="9141096" y="482073"/>
                      </a:cubicBezTo>
                      <a:cubicBezTo>
                        <a:pt x="9315639" y="583474"/>
                        <a:pt x="9530078" y="630019"/>
                        <a:pt x="9744518" y="611733"/>
                      </a:cubicBezTo>
                      <a:cubicBezTo>
                        <a:pt x="9794387" y="608409"/>
                        <a:pt x="9845919" y="605084"/>
                        <a:pt x="9899113" y="605084"/>
                      </a:cubicBezTo>
                      <a:cubicBezTo>
                        <a:pt x="9995527" y="605084"/>
                        <a:pt x="10090280" y="611733"/>
                        <a:pt x="10176721" y="626694"/>
                      </a:cubicBezTo>
                      <a:cubicBezTo>
                        <a:pt x="10244875" y="636668"/>
                        <a:pt x="10314693" y="641655"/>
                        <a:pt x="10384511" y="638331"/>
                      </a:cubicBezTo>
                      <a:cubicBezTo>
                        <a:pt x="10459315" y="635006"/>
                        <a:pt x="10532457" y="625032"/>
                        <a:pt x="10602274" y="605084"/>
                      </a:cubicBezTo>
                      <a:cubicBezTo>
                        <a:pt x="10826687" y="545241"/>
                        <a:pt x="11117593" y="510332"/>
                        <a:pt x="11433434" y="510332"/>
                      </a:cubicBezTo>
                      <a:cubicBezTo>
                        <a:pt x="12148231" y="510332"/>
                        <a:pt x="12723395" y="689863"/>
                        <a:pt x="12723395" y="910951"/>
                      </a:cubicBezTo>
                    </a:path>
                  </a:pathLst>
                </a:custGeom>
                <a:solidFill>
                  <a:srgbClr val="CEEEF2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F92CF86-DA56-3B34-A878-5AA329EBF66E}"/>
                    </a:ext>
                  </a:extLst>
                </p:cNvPr>
                <p:cNvSpPr/>
                <p:nvPr/>
              </p:nvSpPr>
              <p:spPr>
                <a:xfrm>
                  <a:off x="-89490" y="5180613"/>
                  <a:ext cx="7237739" cy="742858"/>
                </a:xfrm>
                <a:custGeom>
                  <a:avLst/>
                  <a:gdLst>
                    <a:gd name="connsiteX0" fmla="*/ 7237740 w 7237739"/>
                    <a:gd name="connsiteY0" fmla="*/ 545241 h 742858"/>
                    <a:gd name="connsiteX1" fmla="*/ 4830701 w 7237739"/>
                    <a:gd name="connsiteY1" fmla="*/ 630019 h 742858"/>
                    <a:gd name="connsiteX2" fmla="*/ 3603909 w 7237739"/>
                    <a:gd name="connsiteY2" fmla="*/ 492046 h 742858"/>
                    <a:gd name="connsiteX3" fmla="*/ 2807658 w 7237739"/>
                    <a:gd name="connsiteY3" fmla="*/ 706486 h 742858"/>
                    <a:gd name="connsiteX4" fmla="*/ 1921641 w 7237739"/>
                    <a:gd name="connsiteY4" fmla="*/ 500358 h 742858"/>
                    <a:gd name="connsiteX5" fmla="*/ 1456192 w 7237739"/>
                    <a:gd name="connsiteY5" fmla="*/ 648305 h 742858"/>
                    <a:gd name="connsiteX6" fmla="*/ 851108 w 7237739"/>
                    <a:gd name="connsiteY6" fmla="*/ 339113 h 742858"/>
                    <a:gd name="connsiteX7" fmla="*/ 0 w 7237739"/>
                    <a:gd name="connsiteY7" fmla="*/ 287581 h 742858"/>
                    <a:gd name="connsiteX8" fmla="*/ 782953 w 7237739"/>
                    <a:gd name="connsiteY8" fmla="*/ 0 h 742858"/>
                    <a:gd name="connsiteX9" fmla="*/ 1439569 w 7237739"/>
                    <a:gd name="connsiteY9" fmla="*/ 169556 h 742858"/>
                    <a:gd name="connsiteX10" fmla="*/ 2077899 w 7237739"/>
                    <a:gd name="connsiteY10" fmla="*/ 329139 h 742858"/>
                    <a:gd name="connsiteX11" fmla="*/ 2237482 w 7237739"/>
                    <a:gd name="connsiteY11" fmla="*/ 322490 h 742858"/>
                    <a:gd name="connsiteX12" fmla="*/ 2501791 w 7237739"/>
                    <a:gd name="connsiteY12" fmla="*/ 342437 h 742858"/>
                    <a:gd name="connsiteX13" fmla="*/ 3105213 w 7237739"/>
                    <a:gd name="connsiteY13" fmla="*/ 259321 h 742858"/>
                    <a:gd name="connsiteX14" fmla="*/ 3692012 w 7237739"/>
                    <a:gd name="connsiteY14" fmla="*/ 147946 h 742858"/>
                    <a:gd name="connsiteX15" fmla="*/ 4360265 w 7237739"/>
                    <a:gd name="connsiteY15" fmla="*/ 304204 h 742858"/>
                    <a:gd name="connsiteX16" fmla="*/ 4918804 w 7237739"/>
                    <a:gd name="connsiteY16" fmla="*/ 450488 h 742858"/>
                    <a:gd name="connsiteX17" fmla="*/ 4953712 w 7237739"/>
                    <a:gd name="connsiteY17" fmla="*/ 450488 h 742858"/>
                    <a:gd name="connsiteX18" fmla="*/ 5379266 w 7237739"/>
                    <a:gd name="connsiteY18" fmla="*/ 503683 h 742858"/>
                    <a:gd name="connsiteX19" fmla="*/ 5824768 w 7237739"/>
                    <a:gd name="connsiteY19" fmla="*/ 526955 h 742858"/>
                    <a:gd name="connsiteX20" fmla="*/ 6034220 w 7237739"/>
                    <a:gd name="connsiteY20" fmla="*/ 510332 h 742858"/>
                    <a:gd name="connsiteX21" fmla="*/ 6361697 w 7237739"/>
                    <a:gd name="connsiteY21" fmla="*/ 551890 h 742858"/>
                    <a:gd name="connsiteX22" fmla="*/ 6853744 w 7237739"/>
                    <a:gd name="connsiteY22" fmla="*/ 566851 h 742858"/>
                    <a:gd name="connsiteX23" fmla="*/ 7114728 w 7237739"/>
                    <a:gd name="connsiteY23" fmla="*/ 540254 h 742858"/>
                    <a:gd name="connsiteX24" fmla="*/ 7212805 w 7237739"/>
                    <a:gd name="connsiteY24" fmla="*/ 543578 h 742858"/>
                    <a:gd name="connsiteX25" fmla="*/ 7237740 w 7237739"/>
                    <a:gd name="connsiteY25" fmla="*/ 545241 h 742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7237739" h="742858">
                      <a:moveTo>
                        <a:pt x="7237740" y="545241"/>
                      </a:moveTo>
                      <a:cubicBezTo>
                        <a:pt x="6459774" y="774641"/>
                        <a:pt x="5621965" y="806225"/>
                        <a:pt x="4830701" y="630019"/>
                      </a:cubicBezTo>
                      <a:cubicBezTo>
                        <a:pt x="4425095" y="540254"/>
                        <a:pt x="4009515" y="397294"/>
                        <a:pt x="3603909" y="492046"/>
                      </a:cubicBezTo>
                      <a:cubicBezTo>
                        <a:pt x="3334613" y="555215"/>
                        <a:pt x="3083603" y="723109"/>
                        <a:pt x="2807658" y="706486"/>
                      </a:cubicBezTo>
                      <a:cubicBezTo>
                        <a:pt x="2501791" y="688200"/>
                        <a:pt x="2222521" y="445501"/>
                        <a:pt x="1921641" y="500358"/>
                      </a:cubicBezTo>
                      <a:cubicBezTo>
                        <a:pt x="1760397" y="530280"/>
                        <a:pt x="1619099" y="641655"/>
                        <a:pt x="1456192" y="648305"/>
                      </a:cubicBezTo>
                      <a:cubicBezTo>
                        <a:pt x="1225130" y="656616"/>
                        <a:pt x="1048924" y="457138"/>
                        <a:pt x="851108" y="339113"/>
                      </a:cubicBezTo>
                      <a:cubicBezTo>
                        <a:pt x="596773" y="186180"/>
                        <a:pt x="274283" y="177868"/>
                        <a:pt x="0" y="287581"/>
                      </a:cubicBezTo>
                      <a:cubicBezTo>
                        <a:pt x="121349" y="119687"/>
                        <a:pt x="425554" y="0"/>
                        <a:pt x="782953" y="0"/>
                      </a:cubicBezTo>
                      <a:cubicBezTo>
                        <a:pt x="1048924" y="0"/>
                        <a:pt x="1284973" y="66493"/>
                        <a:pt x="1439569" y="169556"/>
                      </a:cubicBezTo>
                      <a:cubicBezTo>
                        <a:pt x="1617437" y="289244"/>
                        <a:pt x="1846837" y="350749"/>
                        <a:pt x="2077899" y="329139"/>
                      </a:cubicBezTo>
                      <a:cubicBezTo>
                        <a:pt x="2129431" y="324152"/>
                        <a:pt x="2182626" y="322490"/>
                        <a:pt x="2237482" y="322490"/>
                      </a:cubicBezTo>
                      <a:cubicBezTo>
                        <a:pt x="2330572" y="322490"/>
                        <a:pt x="2418675" y="329139"/>
                        <a:pt x="2501791" y="342437"/>
                      </a:cubicBezTo>
                      <a:cubicBezTo>
                        <a:pt x="2709581" y="374022"/>
                        <a:pt x="2922358" y="344100"/>
                        <a:pt x="3105213" y="259321"/>
                      </a:cubicBezTo>
                      <a:cubicBezTo>
                        <a:pt x="3253160" y="191167"/>
                        <a:pt x="3460950" y="147946"/>
                        <a:pt x="3692012" y="147946"/>
                      </a:cubicBezTo>
                      <a:cubicBezTo>
                        <a:pt x="3969619" y="147946"/>
                        <a:pt x="4213980" y="209452"/>
                        <a:pt x="4360265" y="304204"/>
                      </a:cubicBezTo>
                      <a:cubicBezTo>
                        <a:pt x="4518185" y="405606"/>
                        <a:pt x="4717663" y="455475"/>
                        <a:pt x="4918804" y="450488"/>
                      </a:cubicBezTo>
                      <a:cubicBezTo>
                        <a:pt x="4930440" y="450488"/>
                        <a:pt x="4942077" y="450488"/>
                        <a:pt x="4953712" y="450488"/>
                      </a:cubicBezTo>
                      <a:cubicBezTo>
                        <a:pt x="5109970" y="450488"/>
                        <a:pt x="5254592" y="470436"/>
                        <a:pt x="5379266" y="503683"/>
                      </a:cubicBezTo>
                      <a:cubicBezTo>
                        <a:pt x="5522226" y="543578"/>
                        <a:pt x="5676822" y="551890"/>
                        <a:pt x="5824768" y="526955"/>
                      </a:cubicBezTo>
                      <a:cubicBezTo>
                        <a:pt x="5891261" y="516981"/>
                        <a:pt x="5961078" y="510332"/>
                        <a:pt x="6034220" y="510332"/>
                      </a:cubicBezTo>
                      <a:cubicBezTo>
                        <a:pt x="6152245" y="510332"/>
                        <a:pt x="6263621" y="525293"/>
                        <a:pt x="6361697" y="551890"/>
                      </a:cubicBezTo>
                      <a:cubicBezTo>
                        <a:pt x="6521280" y="595110"/>
                        <a:pt x="6690836" y="600097"/>
                        <a:pt x="6853744" y="566851"/>
                      </a:cubicBezTo>
                      <a:cubicBezTo>
                        <a:pt x="6933535" y="550227"/>
                        <a:pt x="7021638" y="540254"/>
                        <a:pt x="7114728" y="540254"/>
                      </a:cubicBezTo>
                      <a:cubicBezTo>
                        <a:pt x="7147974" y="540254"/>
                        <a:pt x="7179558" y="541916"/>
                        <a:pt x="7212805" y="543578"/>
                      </a:cubicBezTo>
                      <a:cubicBezTo>
                        <a:pt x="7221116" y="543578"/>
                        <a:pt x="7229428" y="543578"/>
                        <a:pt x="7237740" y="545241"/>
                      </a:cubicBezTo>
                    </a:path>
                  </a:pathLst>
                </a:custGeom>
                <a:solidFill>
                  <a:srgbClr val="E1FCFC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39F0E135-E510-B850-6A22-43F4B0F3A8A9}"/>
                    </a:ext>
                  </a:extLst>
                </p:cNvPr>
                <p:cNvSpPr/>
                <p:nvPr/>
              </p:nvSpPr>
              <p:spPr>
                <a:xfrm>
                  <a:off x="10240163" y="5690945"/>
                  <a:ext cx="2337221" cy="470436"/>
                </a:xfrm>
                <a:custGeom>
                  <a:avLst/>
                  <a:gdLst>
                    <a:gd name="connsiteX0" fmla="*/ 2337222 w 2337221"/>
                    <a:gd name="connsiteY0" fmla="*/ 400619 h 470436"/>
                    <a:gd name="connsiteX1" fmla="*/ 2317274 w 2337221"/>
                    <a:gd name="connsiteY1" fmla="*/ 470437 h 470436"/>
                    <a:gd name="connsiteX2" fmla="*/ 1009028 w 2337221"/>
                    <a:gd name="connsiteY2" fmla="*/ 177868 h 470436"/>
                    <a:gd name="connsiteX3" fmla="*/ 0 w 2337221"/>
                    <a:gd name="connsiteY3" fmla="*/ 127999 h 470436"/>
                    <a:gd name="connsiteX4" fmla="*/ 217764 w 2337221"/>
                    <a:gd name="connsiteY4" fmla="*/ 94752 h 470436"/>
                    <a:gd name="connsiteX5" fmla="*/ 1048924 w 2337221"/>
                    <a:gd name="connsiteY5" fmla="*/ 0 h 470436"/>
                    <a:gd name="connsiteX6" fmla="*/ 2337222 w 2337221"/>
                    <a:gd name="connsiteY6" fmla="*/ 400619 h 47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37221" h="470436">
                      <a:moveTo>
                        <a:pt x="2337222" y="400619"/>
                      </a:moveTo>
                      <a:cubicBezTo>
                        <a:pt x="2337222" y="423892"/>
                        <a:pt x="2330572" y="447164"/>
                        <a:pt x="2317274" y="470437"/>
                      </a:cubicBezTo>
                      <a:cubicBezTo>
                        <a:pt x="1956550" y="214439"/>
                        <a:pt x="1461179" y="174544"/>
                        <a:pt x="1009028" y="177868"/>
                      </a:cubicBezTo>
                      <a:cubicBezTo>
                        <a:pt x="674902" y="179531"/>
                        <a:pt x="325815" y="191167"/>
                        <a:pt x="0" y="127999"/>
                      </a:cubicBezTo>
                      <a:cubicBezTo>
                        <a:pt x="74804" y="124674"/>
                        <a:pt x="147947" y="114700"/>
                        <a:pt x="217764" y="94752"/>
                      </a:cubicBezTo>
                      <a:cubicBezTo>
                        <a:pt x="442178" y="34909"/>
                        <a:pt x="733084" y="0"/>
                        <a:pt x="1048924" y="0"/>
                      </a:cubicBezTo>
                      <a:cubicBezTo>
                        <a:pt x="1762059" y="0"/>
                        <a:pt x="2337222" y="179531"/>
                        <a:pt x="2337222" y="400619"/>
                      </a:cubicBezTo>
                    </a:path>
                  </a:pathLst>
                </a:custGeom>
                <a:solidFill>
                  <a:srgbClr val="E1FCFC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4ECCD45-2D95-B93D-771B-86EFC16A38FB}"/>
                  </a:ext>
                </a:extLst>
              </p:cNvPr>
              <p:cNvSpPr/>
              <p:nvPr/>
            </p:nvSpPr>
            <p:spPr>
              <a:xfrm>
                <a:off x="-402006" y="6306003"/>
                <a:ext cx="12979391" cy="1999770"/>
              </a:xfrm>
              <a:custGeom>
                <a:avLst/>
                <a:gdLst>
                  <a:gd name="connsiteX0" fmla="*/ 12979392 w 12979391"/>
                  <a:gd name="connsiteY0" fmla="*/ 613396 h 1999770"/>
                  <a:gd name="connsiteX1" fmla="*/ 12721732 w 12979391"/>
                  <a:gd name="connsiteY1" fmla="*/ 841134 h 1999770"/>
                  <a:gd name="connsiteX2" fmla="*/ 12720069 w 12979391"/>
                  <a:gd name="connsiteY2" fmla="*/ 1068872 h 1999770"/>
                  <a:gd name="connsiteX3" fmla="*/ 12713421 w 12979391"/>
                  <a:gd name="connsiteY3" fmla="*/ 1999771 h 1999770"/>
                  <a:gd name="connsiteX4" fmla="*/ 255997 w 12979391"/>
                  <a:gd name="connsiteY4" fmla="*/ 1999771 h 1999770"/>
                  <a:gd name="connsiteX5" fmla="*/ 255997 w 12979391"/>
                  <a:gd name="connsiteY5" fmla="*/ 1786994 h 1999770"/>
                  <a:gd name="connsiteX6" fmla="*/ 0 w 12979391"/>
                  <a:gd name="connsiteY6" fmla="*/ 1585853 h 1999770"/>
                  <a:gd name="connsiteX7" fmla="*/ 814537 w 12979391"/>
                  <a:gd name="connsiteY7" fmla="*/ 1309908 h 1999770"/>
                  <a:gd name="connsiteX8" fmla="*/ 1042274 w 12979391"/>
                  <a:gd name="connsiteY8" fmla="*/ 1281649 h 1999770"/>
                  <a:gd name="connsiteX9" fmla="*/ 1235104 w 12979391"/>
                  <a:gd name="connsiteY9" fmla="*/ 1203519 h 1999770"/>
                  <a:gd name="connsiteX10" fmla="*/ 2259092 w 12979391"/>
                  <a:gd name="connsiteY10" fmla="*/ 1005703 h 1999770"/>
                  <a:gd name="connsiteX11" fmla="*/ 3178355 w 12979391"/>
                  <a:gd name="connsiteY11" fmla="*/ 799576 h 1999770"/>
                  <a:gd name="connsiteX12" fmla="*/ 3426041 w 12979391"/>
                  <a:gd name="connsiteY12" fmla="*/ 739732 h 1999770"/>
                  <a:gd name="connsiteX13" fmla="*/ 3565676 w 12979391"/>
                  <a:gd name="connsiteY13" fmla="*/ 758018 h 1999770"/>
                  <a:gd name="connsiteX14" fmla="*/ 4107592 w 12979391"/>
                  <a:gd name="connsiteY14" fmla="*/ 761343 h 1999770"/>
                  <a:gd name="connsiteX15" fmla="*/ 5218021 w 12979391"/>
                  <a:gd name="connsiteY15" fmla="*/ 641656 h 1999770"/>
                  <a:gd name="connsiteX16" fmla="*/ 5450746 w 12979391"/>
                  <a:gd name="connsiteY16" fmla="*/ 646642 h 1999770"/>
                  <a:gd name="connsiteX17" fmla="*/ 6340087 w 12979391"/>
                  <a:gd name="connsiteY17" fmla="*/ 492047 h 1999770"/>
                  <a:gd name="connsiteX18" fmla="*/ 7550256 w 12979391"/>
                  <a:gd name="connsiteY18" fmla="*/ 299218 h 1999770"/>
                  <a:gd name="connsiteX19" fmla="*/ 7960849 w 12979391"/>
                  <a:gd name="connsiteY19" fmla="*/ 317503 h 1999770"/>
                  <a:gd name="connsiteX20" fmla="*/ 8838553 w 12979391"/>
                  <a:gd name="connsiteY20" fmla="*/ 221089 h 1999770"/>
                  <a:gd name="connsiteX21" fmla="*/ 9300678 w 12979391"/>
                  <a:gd name="connsiteY21" fmla="*/ 151271 h 1999770"/>
                  <a:gd name="connsiteX22" fmla="*/ 9593247 w 12979391"/>
                  <a:gd name="connsiteY22" fmla="*/ 177868 h 1999770"/>
                  <a:gd name="connsiteX23" fmla="*/ 10067008 w 12979391"/>
                  <a:gd name="connsiteY23" fmla="*/ 134648 h 1999770"/>
                  <a:gd name="connsiteX24" fmla="*/ 10831675 w 12979391"/>
                  <a:gd name="connsiteY24" fmla="*/ 0 h 1999770"/>
                  <a:gd name="connsiteX25" fmla="*/ 11711041 w 12979391"/>
                  <a:gd name="connsiteY25" fmla="*/ 191167 h 1999770"/>
                  <a:gd name="connsiteX26" fmla="*/ 12164855 w 12979391"/>
                  <a:gd name="connsiteY26" fmla="*/ 299218 h 1999770"/>
                  <a:gd name="connsiteX27" fmla="*/ 12164855 w 12979391"/>
                  <a:gd name="connsiteY27" fmla="*/ 299218 h 1999770"/>
                  <a:gd name="connsiteX28" fmla="*/ 12979392 w 12979391"/>
                  <a:gd name="connsiteY28" fmla="*/ 613396 h 199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2979391" h="1999770">
                    <a:moveTo>
                      <a:pt x="12979392" y="613396"/>
                    </a:moveTo>
                    <a:cubicBezTo>
                      <a:pt x="12979392" y="703162"/>
                      <a:pt x="12879653" y="784615"/>
                      <a:pt x="12721732" y="841134"/>
                    </a:cubicBezTo>
                    <a:lnTo>
                      <a:pt x="12720069" y="1068872"/>
                    </a:lnTo>
                    <a:lnTo>
                      <a:pt x="12713421" y="1999771"/>
                    </a:lnTo>
                    <a:lnTo>
                      <a:pt x="255997" y="1999771"/>
                    </a:lnTo>
                    <a:lnTo>
                      <a:pt x="255997" y="1786994"/>
                    </a:lnTo>
                    <a:cubicBezTo>
                      <a:pt x="98077" y="1737125"/>
                      <a:pt x="0" y="1665644"/>
                      <a:pt x="0" y="1585853"/>
                    </a:cubicBezTo>
                    <a:cubicBezTo>
                      <a:pt x="0" y="1432920"/>
                      <a:pt x="365710" y="1309908"/>
                      <a:pt x="814537" y="1309908"/>
                    </a:cubicBezTo>
                    <a:cubicBezTo>
                      <a:pt x="894328" y="1309908"/>
                      <a:pt x="970795" y="1299934"/>
                      <a:pt x="1042274" y="1281649"/>
                    </a:cubicBezTo>
                    <a:cubicBezTo>
                      <a:pt x="1113754" y="1263363"/>
                      <a:pt x="1178585" y="1236766"/>
                      <a:pt x="1235104" y="1203519"/>
                    </a:cubicBezTo>
                    <a:cubicBezTo>
                      <a:pt x="1429595" y="1085495"/>
                      <a:pt x="1815253" y="1005703"/>
                      <a:pt x="2259092" y="1005703"/>
                    </a:cubicBezTo>
                    <a:cubicBezTo>
                      <a:pt x="2598206" y="1005703"/>
                      <a:pt x="2924020" y="932561"/>
                      <a:pt x="3178355" y="799576"/>
                    </a:cubicBezTo>
                    <a:cubicBezTo>
                      <a:pt x="3251497" y="761343"/>
                      <a:pt x="3336276" y="739732"/>
                      <a:pt x="3426041" y="739732"/>
                    </a:cubicBezTo>
                    <a:cubicBezTo>
                      <a:pt x="3474248" y="739732"/>
                      <a:pt x="3520793" y="746381"/>
                      <a:pt x="3565676" y="758018"/>
                    </a:cubicBezTo>
                    <a:cubicBezTo>
                      <a:pt x="3738557" y="802901"/>
                      <a:pt x="3933048" y="804563"/>
                      <a:pt x="4107592" y="761343"/>
                    </a:cubicBezTo>
                    <a:cubicBezTo>
                      <a:pt x="4413459" y="686538"/>
                      <a:pt x="4797455" y="641656"/>
                      <a:pt x="5218021" y="641656"/>
                    </a:cubicBezTo>
                    <a:cubicBezTo>
                      <a:pt x="5296151" y="641656"/>
                      <a:pt x="5374279" y="643318"/>
                      <a:pt x="5450746" y="646642"/>
                    </a:cubicBezTo>
                    <a:cubicBezTo>
                      <a:pt x="5768249" y="659941"/>
                      <a:pt x="6084090" y="605084"/>
                      <a:pt x="6340087" y="492047"/>
                    </a:cubicBezTo>
                    <a:cubicBezTo>
                      <a:pt x="6606058" y="375684"/>
                      <a:pt x="7049898" y="299218"/>
                      <a:pt x="7550256" y="299218"/>
                    </a:cubicBezTo>
                    <a:cubicBezTo>
                      <a:pt x="7693215" y="299218"/>
                      <a:pt x="7831188" y="305867"/>
                      <a:pt x="7960849" y="317503"/>
                    </a:cubicBezTo>
                    <a:cubicBezTo>
                      <a:pt x="8263391" y="344100"/>
                      <a:pt x="8570920" y="309192"/>
                      <a:pt x="8838553" y="221089"/>
                    </a:cubicBezTo>
                    <a:cubicBezTo>
                      <a:pt x="8969877" y="177868"/>
                      <a:pt x="9129459" y="151271"/>
                      <a:pt x="9300678" y="151271"/>
                    </a:cubicBezTo>
                    <a:cubicBezTo>
                      <a:pt x="9403742" y="151271"/>
                      <a:pt x="9501819" y="161245"/>
                      <a:pt x="9593247" y="177868"/>
                    </a:cubicBezTo>
                    <a:cubicBezTo>
                      <a:pt x="9754492" y="207790"/>
                      <a:pt x="9929035" y="191167"/>
                      <a:pt x="10067008" y="134648"/>
                    </a:cubicBezTo>
                    <a:cubicBezTo>
                      <a:pt x="10268148" y="51532"/>
                      <a:pt x="10535782" y="0"/>
                      <a:pt x="10831675" y="0"/>
                    </a:cubicBezTo>
                    <a:cubicBezTo>
                      <a:pt x="11187410" y="0"/>
                      <a:pt x="11506576" y="74804"/>
                      <a:pt x="11711041" y="191167"/>
                    </a:cubicBezTo>
                    <a:cubicBezTo>
                      <a:pt x="11834053" y="260984"/>
                      <a:pt x="11995298" y="299218"/>
                      <a:pt x="12164855" y="299218"/>
                    </a:cubicBezTo>
                    <a:lnTo>
                      <a:pt x="12164855" y="299218"/>
                    </a:lnTo>
                    <a:cubicBezTo>
                      <a:pt x="12615343" y="299218"/>
                      <a:pt x="12979392" y="440515"/>
                      <a:pt x="12979392" y="613396"/>
                    </a:cubicBezTo>
                  </a:path>
                </a:pathLst>
              </a:custGeom>
              <a:solidFill>
                <a:srgbClr val="FFFFFF"/>
              </a:solidFill>
              <a:ln w="16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6" name="Graphic 2">
                <a:extLst>
                  <a:ext uri="{FF2B5EF4-FFF2-40B4-BE49-F238E27FC236}">
                    <a16:creationId xmlns:a16="http://schemas.microsoft.com/office/drawing/2014/main" id="{F4B77A1F-421F-7C4D-DD7D-FC9C38E95A0E}"/>
                  </a:ext>
                </a:extLst>
              </p:cNvPr>
              <p:cNvGrpSpPr/>
              <p:nvPr/>
            </p:nvGrpSpPr>
            <p:grpSpPr>
              <a:xfrm>
                <a:off x="10134748" y="2540312"/>
                <a:ext cx="1793008" cy="2497526"/>
                <a:chOff x="10134748" y="2540312"/>
                <a:chExt cx="1793008" cy="2497526"/>
              </a:xfrm>
            </p:grpSpPr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072FD30A-33EA-0F7E-92D0-0BEF87BC03AF}"/>
                    </a:ext>
                  </a:extLst>
                </p:cNvPr>
                <p:cNvSpPr/>
                <p:nvPr/>
              </p:nvSpPr>
              <p:spPr>
                <a:xfrm>
                  <a:off x="10212983" y="4671119"/>
                  <a:ext cx="1714774" cy="366718"/>
                </a:xfrm>
                <a:custGeom>
                  <a:avLst/>
                  <a:gdLst>
                    <a:gd name="connsiteX0" fmla="*/ 728679 w 1714774"/>
                    <a:gd name="connsiteY0" fmla="*/ 142121 h 366718"/>
                    <a:gd name="connsiteX1" fmla="*/ 401202 w 1714774"/>
                    <a:gd name="connsiteY1" fmla="*/ 123835 h 366718"/>
                    <a:gd name="connsiteX2" fmla="*/ 38816 w 1714774"/>
                    <a:gd name="connsiteY2" fmla="*/ 173705 h 366718"/>
                    <a:gd name="connsiteX3" fmla="*/ 111959 w 1714774"/>
                    <a:gd name="connsiteY3" fmla="*/ 334950 h 366718"/>
                    <a:gd name="connsiteX4" fmla="*/ 461046 w 1714774"/>
                    <a:gd name="connsiteY4" fmla="*/ 364872 h 366718"/>
                    <a:gd name="connsiteX5" fmla="*/ 821769 w 1714774"/>
                    <a:gd name="connsiteY5" fmla="*/ 326639 h 366718"/>
                    <a:gd name="connsiteX6" fmla="*/ 1272258 w 1714774"/>
                    <a:gd name="connsiteY6" fmla="*/ 316665 h 366718"/>
                    <a:gd name="connsiteX7" fmla="*/ 1619682 w 1714774"/>
                    <a:gd name="connsiteY7" fmla="*/ 203627 h 366718"/>
                    <a:gd name="connsiteX8" fmla="*/ 1393607 w 1714774"/>
                    <a:gd name="connsiteY8" fmla="*/ 9135 h 366718"/>
                    <a:gd name="connsiteX9" fmla="*/ 728679 w 1714774"/>
                    <a:gd name="connsiteY9" fmla="*/ 142121 h 366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774" h="366718">
                      <a:moveTo>
                        <a:pt x="728679" y="142121"/>
                      </a:moveTo>
                      <a:cubicBezTo>
                        <a:pt x="623953" y="150433"/>
                        <a:pt x="505928" y="127160"/>
                        <a:pt x="401202" y="123835"/>
                      </a:cubicBezTo>
                      <a:cubicBezTo>
                        <a:pt x="298138" y="120511"/>
                        <a:pt x="131906" y="123835"/>
                        <a:pt x="38816" y="173705"/>
                      </a:cubicBezTo>
                      <a:cubicBezTo>
                        <a:pt x="-49286" y="221912"/>
                        <a:pt x="28843" y="310015"/>
                        <a:pt x="111959" y="334950"/>
                      </a:cubicBezTo>
                      <a:cubicBezTo>
                        <a:pt x="243281" y="374846"/>
                        <a:pt x="328060" y="366534"/>
                        <a:pt x="461046" y="364872"/>
                      </a:cubicBezTo>
                      <a:cubicBezTo>
                        <a:pt x="570759" y="363209"/>
                        <a:pt x="710394" y="329963"/>
                        <a:pt x="821769" y="326639"/>
                      </a:cubicBezTo>
                      <a:cubicBezTo>
                        <a:pt x="1021247" y="319989"/>
                        <a:pt x="1122649" y="349911"/>
                        <a:pt x="1272258" y="316665"/>
                      </a:cubicBezTo>
                      <a:cubicBezTo>
                        <a:pt x="1370334" y="295054"/>
                        <a:pt x="1506644" y="265133"/>
                        <a:pt x="1619682" y="203627"/>
                      </a:cubicBezTo>
                      <a:cubicBezTo>
                        <a:pt x="1862381" y="73966"/>
                        <a:pt x="1586436" y="-32422"/>
                        <a:pt x="1393607" y="9135"/>
                      </a:cubicBezTo>
                      <a:cubicBezTo>
                        <a:pt x="1139272" y="63992"/>
                        <a:pt x="931482" y="80615"/>
                        <a:pt x="728679" y="142121"/>
                      </a:cubicBezTo>
                    </a:path>
                  </a:pathLst>
                </a:custGeom>
                <a:solidFill>
                  <a:srgbClr val="BFDBE4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48" name="Graphic 2">
                  <a:extLst>
                    <a:ext uri="{FF2B5EF4-FFF2-40B4-BE49-F238E27FC236}">
                      <a16:creationId xmlns:a16="http://schemas.microsoft.com/office/drawing/2014/main" id="{96AA8D68-F7D4-C4D9-41B1-C6A41E0091AC}"/>
                    </a:ext>
                  </a:extLst>
                </p:cNvPr>
                <p:cNvGrpSpPr/>
                <p:nvPr/>
              </p:nvGrpSpPr>
              <p:grpSpPr>
                <a:xfrm>
                  <a:off x="10134748" y="2540312"/>
                  <a:ext cx="1771058" cy="2407674"/>
                  <a:chOff x="10134748" y="2540312"/>
                  <a:chExt cx="1771058" cy="2407674"/>
                </a:xfrm>
              </p:grpSpPr>
              <p:grpSp>
                <p:nvGrpSpPr>
                  <p:cNvPr id="149" name="Graphic 2">
                    <a:extLst>
                      <a:ext uri="{FF2B5EF4-FFF2-40B4-BE49-F238E27FC236}">
                        <a16:creationId xmlns:a16="http://schemas.microsoft.com/office/drawing/2014/main" id="{4DB28C0E-B5F2-3671-1A17-7F5C80338619}"/>
                      </a:ext>
                    </a:extLst>
                  </p:cNvPr>
                  <p:cNvGrpSpPr/>
                  <p:nvPr/>
                </p:nvGrpSpPr>
                <p:grpSpPr>
                  <a:xfrm>
                    <a:off x="10437979" y="3992055"/>
                    <a:ext cx="1080507" cy="955931"/>
                    <a:chOff x="10437979" y="3992055"/>
                    <a:chExt cx="1080507" cy="955931"/>
                  </a:xfrm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1F7192CC-CF1E-ECE1-F846-B2B04DA4BE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7979" y="3992055"/>
                      <a:ext cx="1080507" cy="955931"/>
                    </a:xfrm>
                    <a:custGeom>
                      <a:avLst/>
                      <a:gdLst>
                        <a:gd name="connsiteX0" fmla="*/ 540254 w 1080507"/>
                        <a:gd name="connsiteY0" fmla="*/ 0 h 955931"/>
                        <a:gd name="connsiteX1" fmla="*/ 1080508 w 1080507"/>
                        <a:gd name="connsiteY1" fmla="*/ 498696 h 955931"/>
                        <a:gd name="connsiteX2" fmla="*/ 546903 w 1080507"/>
                        <a:gd name="connsiteY2" fmla="*/ 955834 h 955931"/>
                        <a:gd name="connsiteX3" fmla="*/ 0 w 1080507"/>
                        <a:gd name="connsiteY3" fmla="*/ 498696 h 955931"/>
                        <a:gd name="connsiteX4" fmla="*/ 540254 w 1080507"/>
                        <a:gd name="connsiteY4" fmla="*/ 0 h 9559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80507" h="955931">
                          <a:moveTo>
                            <a:pt x="540254" y="0"/>
                          </a:moveTo>
                          <a:cubicBezTo>
                            <a:pt x="837808" y="0"/>
                            <a:pt x="1080508" y="222751"/>
                            <a:pt x="1080508" y="498696"/>
                          </a:cubicBezTo>
                          <a:cubicBezTo>
                            <a:pt x="1080508" y="774641"/>
                            <a:pt x="932561" y="950847"/>
                            <a:pt x="546903" y="955834"/>
                          </a:cubicBezTo>
                          <a:cubicBezTo>
                            <a:pt x="161245" y="960821"/>
                            <a:pt x="0" y="774641"/>
                            <a:pt x="0" y="498696"/>
                          </a:cubicBezTo>
                          <a:cubicBezTo>
                            <a:pt x="0" y="224413"/>
                            <a:pt x="242698" y="0"/>
                            <a:pt x="540254" y="0"/>
                          </a:cubicBezTo>
                        </a:path>
                      </a:pathLst>
                    </a:custGeom>
                    <a:solidFill>
                      <a:srgbClr val="E5F2F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AD06C88F-8B32-E1C5-A208-9951743488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7979" y="3992055"/>
                      <a:ext cx="1009028" cy="842795"/>
                    </a:xfrm>
                    <a:custGeom>
                      <a:avLst/>
                      <a:gdLst>
                        <a:gd name="connsiteX0" fmla="*/ 1009028 w 1009028"/>
                        <a:gd name="connsiteY0" fmla="*/ 344100 h 842795"/>
                        <a:gd name="connsiteX1" fmla="*/ 994067 w 1009028"/>
                        <a:gd name="connsiteY1" fmla="*/ 227737 h 842795"/>
                        <a:gd name="connsiteX2" fmla="*/ 540254 w 1009028"/>
                        <a:gd name="connsiteY2" fmla="*/ 0 h 842795"/>
                        <a:gd name="connsiteX3" fmla="*/ 0 w 1009028"/>
                        <a:gd name="connsiteY3" fmla="*/ 498696 h 842795"/>
                        <a:gd name="connsiteX4" fmla="*/ 9974 w 1009028"/>
                        <a:gd name="connsiteY4" fmla="*/ 606747 h 842795"/>
                        <a:gd name="connsiteX5" fmla="*/ 468774 w 1009028"/>
                        <a:gd name="connsiteY5" fmla="*/ 842796 h 842795"/>
                        <a:gd name="connsiteX6" fmla="*/ 1009028 w 1009028"/>
                        <a:gd name="connsiteY6" fmla="*/ 344100 h 842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9028" h="842795">
                          <a:moveTo>
                            <a:pt x="1009028" y="344100"/>
                          </a:moveTo>
                          <a:cubicBezTo>
                            <a:pt x="1009028" y="304204"/>
                            <a:pt x="1004040" y="265971"/>
                            <a:pt x="994067" y="227737"/>
                          </a:cubicBezTo>
                          <a:cubicBezTo>
                            <a:pt x="897653" y="89765"/>
                            <a:pt x="729758" y="0"/>
                            <a:pt x="540254" y="0"/>
                          </a:cubicBezTo>
                          <a:cubicBezTo>
                            <a:pt x="242698" y="0"/>
                            <a:pt x="0" y="222751"/>
                            <a:pt x="0" y="498696"/>
                          </a:cubicBezTo>
                          <a:cubicBezTo>
                            <a:pt x="0" y="536929"/>
                            <a:pt x="3325" y="571838"/>
                            <a:pt x="9974" y="606747"/>
                          </a:cubicBezTo>
                          <a:cubicBezTo>
                            <a:pt x="104726" y="748044"/>
                            <a:pt x="275945" y="842796"/>
                            <a:pt x="468774" y="842796"/>
                          </a:cubicBezTo>
                          <a:cubicBezTo>
                            <a:pt x="767992" y="842796"/>
                            <a:pt x="1009028" y="620045"/>
                            <a:pt x="1009028" y="34410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2" name="Graphic 2">
                    <a:extLst>
                      <a:ext uri="{FF2B5EF4-FFF2-40B4-BE49-F238E27FC236}">
                        <a16:creationId xmlns:a16="http://schemas.microsoft.com/office/drawing/2014/main" id="{8A0DA399-D0A3-D9F9-93E7-E7D8FCDEE5D6}"/>
                      </a:ext>
                    </a:extLst>
                  </p:cNvPr>
                  <p:cNvGrpSpPr/>
                  <p:nvPr/>
                </p:nvGrpSpPr>
                <p:grpSpPr>
                  <a:xfrm>
                    <a:off x="11311935" y="3531362"/>
                    <a:ext cx="593871" cy="258313"/>
                    <a:chOff x="11311935" y="3531362"/>
                    <a:chExt cx="593871" cy="258313"/>
                  </a:xfrm>
                  <a:solidFill>
                    <a:srgbClr val="713D4F"/>
                  </a:solidFill>
                </p:grpSpPr>
                <p:sp>
                  <p:nvSpPr>
                    <p:cNvPr id="153" name="Freeform: Shape 152">
                      <a:extLst>
                        <a:ext uri="{FF2B5EF4-FFF2-40B4-BE49-F238E27FC236}">
                          <a16:creationId xmlns:a16="http://schemas.microsoft.com/office/drawing/2014/main" id="{CA73142D-0525-C5D2-CE69-55FBAE148D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11935" y="3531362"/>
                      <a:ext cx="520959" cy="258313"/>
                    </a:xfrm>
                    <a:custGeom>
                      <a:avLst/>
                      <a:gdLst>
                        <a:gd name="connsiteX0" fmla="*/ 18710 w 520959"/>
                        <a:gd name="connsiteY0" fmla="*/ 257890 h 258313"/>
                        <a:gd name="connsiteX1" fmla="*/ 332887 w 520959"/>
                        <a:gd name="connsiteY1" fmla="*/ 158151 h 258313"/>
                        <a:gd name="connsiteX2" fmla="*/ 515743 w 520959"/>
                        <a:gd name="connsiteY2" fmla="*/ 23503 h 258313"/>
                        <a:gd name="connsiteX3" fmla="*/ 517405 w 520959"/>
                        <a:gd name="connsiteY3" fmla="*/ 5217 h 258313"/>
                        <a:gd name="connsiteX4" fmla="*/ 499119 w 520959"/>
                        <a:gd name="connsiteY4" fmla="*/ 3555 h 258313"/>
                        <a:gd name="connsiteX5" fmla="*/ 321251 w 520959"/>
                        <a:gd name="connsiteY5" fmla="*/ 134878 h 258313"/>
                        <a:gd name="connsiteX6" fmla="*/ 8735 w 520959"/>
                        <a:gd name="connsiteY6" fmla="*/ 232955 h 258313"/>
                        <a:gd name="connsiteX7" fmla="*/ 423 w 520959"/>
                        <a:gd name="connsiteY7" fmla="*/ 249578 h 258313"/>
                        <a:gd name="connsiteX8" fmla="*/ 18710 w 520959"/>
                        <a:gd name="connsiteY8" fmla="*/ 257890 h 258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0959" h="258313">
                          <a:moveTo>
                            <a:pt x="18710" y="257890"/>
                          </a:moveTo>
                          <a:cubicBezTo>
                            <a:pt x="121773" y="221319"/>
                            <a:pt x="234811" y="204695"/>
                            <a:pt x="332887" y="158151"/>
                          </a:cubicBezTo>
                          <a:cubicBezTo>
                            <a:pt x="399380" y="126567"/>
                            <a:pt x="457561" y="68385"/>
                            <a:pt x="515743" y="23503"/>
                          </a:cubicBezTo>
                          <a:cubicBezTo>
                            <a:pt x="522392" y="18516"/>
                            <a:pt x="522392" y="10204"/>
                            <a:pt x="517405" y="5217"/>
                          </a:cubicBezTo>
                          <a:cubicBezTo>
                            <a:pt x="512418" y="-1432"/>
                            <a:pt x="504106" y="-1432"/>
                            <a:pt x="499119" y="3555"/>
                          </a:cubicBezTo>
                          <a:cubicBezTo>
                            <a:pt x="442601" y="46775"/>
                            <a:pt x="386082" y="103294"/>
                            <a:pt x="321251" y="134878"/>
                          </a:cubicBezTo>
                          <a:cubicBezTo>
                            <a:pt x="223175" y="181423"/>
                            <a:pt x="111799" y="198046"/>
                            <a:pt x="8735" y="232955"/>
                          </a:cubicBezTo>
                          <a:cubicBezTo>
                            <a:pt x="2086" y="236280"/>
                            <a:pt x="-1238" y="242929"/>
                            <a:pt x="423" y="249578"/>
                          </a:cubicBezTo>
                          <a:cubicBezTo>
                            <a:pt x="5410" y="256227"/>
                            <a:pt x="12060" y="259552"/>
                            <a:pt x="18710" y="257890"/>
                          </a:cubicBezTo>
                        </a:path>
                      </a:pathLst>
                    </a:custGeom>
                    <a:solidFill>
                      <a:srgbClr val="713D4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CBA8B273-A9C3-05A5-7957-FF8DF03957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81964" y="3608059"/>
                      <a:ext cx="223842" cy="48830"/>
                    </a:xfrm>
                    <a:custGeom>
                      <a:avLst/>
                      <a:gdLst>
                        <a:gd name="connsiteX0" fmla="*/ 17715 w 223842"/>
                        <a:gd name="connsiteY0" fmla="*/ 48207 h 48830"/>
                        <a:gd name="connsiteX1" fmla="*/ 2754 w 223842"/>
                        <a:gd name="connsiteY1" fmla="*/ 43220 h 48830"/>
                        <a:gd name="connsiteX2" fmla="*/ 1092 w 223842"/>
                        <a:gd name="connsiteY2" fmla="*/ 29922 h 48830"/>
                        <a:gd name="connsiteX3" fmla="*/ 9403 w 223842"/>
                        <a:gd name="connsiteY3" fmla="*/ 21610 h 48830"/>
                        <a:gd name="connsiteX4" fmla="*/ 21040 w 223842"/>
                        <a:gd name="connsiteY4" fmla="*/ 19948 h 48830"/>
                        <a:gd name="connsiteX5" fmla="*/ 36001 w 223842"/>
                        <a:gd name="connsiteY5" fmla="*/ 18286 h 48830"/>
                        <a:gd name="connsiteX6" fmla="*/ 80884 w 223842"/>
                        <a:gd name="connsiteY6" fmla="*/ 13298 h 48830"/>
                        <a:gd name="connsiteX7" fmla="*/ 208882 w 223842"/>
                        <a:gd name="connsiteY7" fmla="*/ 0 h 48830"/>
                        <a:gd name="connsiteX8" fmla="*/ 223843 w 223842"/>
                        <a:gd name="connsiteY8" fmla="*/ 11636 h 48830"/>
                        <a:gd name="connsiteX9" fmla="*/ 212206 w 223842"/>
                        <a:gd name="connsiteY9" fmla="*/ 26597 h 48830"/>
                        <a:gd name="connsiteX10" fmla="*/ 84208 w 223842"/>
                        <a:gd name="connsiteY10" fmla="*/ 39896 h 48830"/>
                        <a:gd name="connsiteX11" fmla="*/ 39326 w 223842"/>
                        <a:gd name="connsiteY11" fmla="*/ 44882 h 48830"/>
                        <a:gd name="connsiteX12" fmla="*/ 24364 w 223842"/>
                        <a:gd name="connsiteY12" fmla="*/ 46545 h 48830"/>
                        <a:gd name="connsiteX13" fmla="*/ 17715 w 223842"/>
                        <a:gd name="connsiteY13" fmla="*/ 48207 h 48830"/>
                        <a:gd name="connsiteX14" fmla="*/ 24364 w 223842"/>
                        <a:gd name="connsiteY14" fmla="*/ 44882 h 48830"/>
                        <a:gd name="connsiteX15" fmla="*/ 24364 w 223842"/>
                        <a:gd name="connsiteY15" fmla="*/ 44882 h 48830"/>
                        <a:gd name="connsiteX16" fmla="*/ 24364 w 223842"/>
                        <a:gd name="connsiteY16" fmla="*/ 44882 h 48830"/>
                        <a:gd name="connsiteX17" fmla="*/ 24364 w 223842"/>
                        <a:gd name="connsiteY17" fmla="*/ 44882 h 48830"/>
                        <a:gd name="connsiteX18" fmla="*/ 26026 w 223842"/>
                        <a:gd name="connsiteY18" fmla="*/ 39896 h 48830"/>
                        <a:gd name="connsiteX19" fmla="*/ 22703 w 223842"/>
                        <a:gd name="connsiteY19" fmla="*/ 44882 h 48830"/>
                        <a:gd name="connsiteX20" fmla="*/ 26026 w 223842"/>
                        <a:gd name="connsiteY20" fmla="*/ 39896 h 48830"/>
                        <a:gd name="connsiteX21" fmla="*/ 27689 w 223842"/>
                        <a:gd name="connsiteY21" fmla="*/ 39896 h 48830"/>
                        <a:gd name="connsiteX22" fmla="*/ 27689 w 223842"/>
                        <a:gd name="connsiteY22" fmla="*/ 39896 h 48830"/>
                        <a:gd name="connsiteX23" fmla="*/ 27689 w 223842"/>
                        <a:gd name="connsiteY23" fmla="*/ 39896 h 48830"/>
                        <a:gd name="connsiteX24" fmla="*/ 27689 w 223842"/>
                        <a:gd name="connsiteY24" fmla="*/ 39896 h 48830"/>
                        <a:gd name="connsiteX25" fmla="*/ 27689 w 223842"/>
                        <a:gd name="connsiteY25" fmla="*/ 38233 h 48830"/>
                        <a:gd name="connsiteX26" fmla="*/ 27689 w 223842"/>
                        <a:gd name="connsiteY26" fmla="*/ 38233 h 48830"/>
                        <a:gd name="connsiteX27" fmla="*/ 27689 w 223842"/>
                        <a:gd name="connsiteY27" fmla="*/ 38233 h 48830"/>
                        <a:gd name="connsiteX28" fmla="*/ 27689 w 223842"/>
                        <a:gd name="connsiteY28" fmla="*/ 38233 h 48830"/>
                        <a:gd name="connsiteX29" fmla="*/ 27689 w 223842"/>
                        <a:gd name="connsiteY29" fmla="*/ 38233 h 48830"/>
                        <a:gd name="connsiteX30" fmla="*/ 26026 w 223842"/>
                        <a:gd name="connsiteY30" fmla="*/ 28259 h 48830"/>
                        <a:gd name="connsiteX31" fmla="*/ 27689 w 223842"/>
                        <a:gd name="connsiteY31" fmla="*/ 38233 h 488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223842" h="48830">
                          <a:moveTo>
                            <a:pt x="17715" y="48207"/>
                          </a:moveTo>
                          <a:cubicBezTo>
                            <a:pt x="12728" y="49870"/>
                            <a:pt x="6079" y="48207"/>
                            <a:pt x="2754" y="43220"/>
                          </a:cubicBezTo>
                          <a:cubicBezTo>
                            <a:pt x="-570" y="39896"/>
                            <a:pt x="-570" y="34909"/>
                            <a:pt x="1092" y="29922"/>
                          </a:cubicBezTo>
                          <a:cubicBezTo>
                            <a:pt x="1092" y="28259"/>
                            <a:pt x="2754" y="23272"/>
                            <a:pt x="9403" y="21610"/>
                          </a:cubicBezTo>
                          <a:cubicBezTo>
                            <a:pt x="11066" y="21610"/>
                            <a:pt x="19378" y="19948"/>
                            <a:pt x="21040" y="19948"/>
                          </a:cubicBezTo>
                          <a:cubicBezTo>
                            <a:pt x="26026" y="19948"/>
                            <a:pt x="31014" y="18286"/>
                            <a:pt x="36001" y="18286"/>
                          </a:cubicBezTo>
                          <a:cubicBezTo>
                            <a:pt x="50961" y="16623"/>
                            <a:pt x="65922" y="14961"/>
                            <a:pt x="80884" y="13298"/>
                          </a:cubicBezTo>
                          <a:cubicBezTo>
                            <a:pt x="124104" y="8312"/>
                            <a:pt x="165662" y="3324"/>
                            <a:pt x="208882" y="0"/>
                          </a:cubicBezTo>
                          <a:cubicBezTo>
                            <a:pt x="215531" y="0"/>
                            <a:pt x="222181" y="4987"/>
                            <a:pt x="223843" y="11636"/>
                          </a:cubicBezTo>
                          <a:cubicBezTo>
                            <a:pt x="223843" y="18286"/>
                            <a:pt x="218856" y="24935"/>
                            <a:pt x="212206" y="26597"/>
                          </a:cubicBezTo>
                          <a:cubicBezTo>
                            <a:pt x="168986" y="31584"/>
                            <a:pt x="127428" y="36571"/>
                            <a:pt x="84208" y="39896"/>
                          </a:cubicBezTo>
                          <a:cubicBezTo>
                            <a:pt x="69247" y="41558"/>
                            <a:pt x="54286" y="43220"/>
                            <a:pt x="39326" y="44882"/>
                          </a:cubicBezTo>
                          <a:cubicBezTo>
                            <a:pt x="34338" y="44882"/>
                            <a:pt x="29351" y="46545"/>
                            <a:pt x="24364" y="46545"/>
                          </a:cubicBezTo>
                          <a:lnTo>
                            <a:pt x="17715" y="48207"/>
                          </a:lnTo>
                          <a:close/>
                          <a:moveTo>
                            <a:pt x="24364" y="44882"/>
                          </a:moveTo>
                          <a:lnTo>
                            <a:pt x="24364" y="44882"/>
                          </a:lnTo>
                          <a:lnTo>
                            <a:pt x="24364" y="44882"/>
                          </a:lnTo>
                          <a:lnTo>
                            <a:pt x="24364" y="44882"/>
                          </a:lnTo>
                          <a:close/>
                          <a:moveTo>
                            <a:pt x="26026" y="39896"/>
                          </a:moveTo>
                          <a:cubicBezTo>
                            <a:pt x="26026" y="41558"/>
                            <a:pt x="24364" y="43220"/>
                            <a:pt x="22703" y="44882"/>
                          </a:cubicBezTo>
                          <a:cubicBezTo>
                            <a:pt x="26026" y="43220"/>
                            <a:pt x="26026" y="41558"/>
                            <a:pt x="26026" y="39896"/>
                          </a:cubicBezTo>
                          <a:moveTo>
                            <a:pt x="27689" y="39896"/>
                          </a:moveTo>
                          <a:lnTo>
                            <a:pt x="27689" y="39896"/>
                          </a:lnTo>
                          <a:lnTo>
                            <a:pt x="27689" y="39896"/>
                          </a:lnTo>
                          <a:lnTo>
                            <a:pt x="27689" y="39896"/>
                          </a:lnTo>
                          <a:close/>
                          <a:moveTo>
                            <a:pt x="27689" y="38233"/>
                          </a:moveTo>
                          <a:lnTo>
                            <a:pt x="27689" y="38233"/>
                          </a:lnTo>
                          <a:lnTo>
                            <a:pt x="27689" y="38233"/>
                          </a:lnTo>
                          <a:lnTo>
                            <a:pt x="27689" y="38233"/>
                          </a:lnTo>
                          <a:close/>
                          <a:moveTo>
                            <a:pt x="27689" y="38233"/>
                          </a:moveTo>
                          <a:cubicBezTo>
                            <a:pt x="27689" y="34909"/>
                            <a:pt x="27689" y="31584"/>
                            <a:pt x="26026" y="28259"/>
                          </a:cubicBezTo>
                          <a:cubicBezTo>
                            <a:pt x="27689" y="31584"/>
                            <a:pt x="27689" y="34909"/>
                            <a:pt x="27689" y="38233"/>
                          </a:cubicBezTo>
                        </a:path>
                      </a:pathLst>
                    </a:custGeom>
                    <a:solidFill>
                      <a:srgbClr val="713D4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" name="Graphic 2">
                    <a:extLst>
                      <a:ext uri="{FF2B5EF4-FFF2-40B4-BE49-F238E27FC236}">
                        <a16:creationId xmlns:a16="http://schemas.microsoft.com/office/drawing/2014/main" id="{6905614E-0089-8C3D-A97D-309B6E465D1B}"/>
                      </a:ext>
                    </a:extLst>
                  </p:cNvPr>
                  <p:cNvGrpSpPr/>
                  <p:nvPr/>
                </p:nvGrpSpPr>
                <p:grpSpPr>
                  <a:xfrm>
                    <a:off x="10134748" y="3398964"/>
                    <a:ext cx="526048" cy="388692"/>
                    <a:chOff x="10134748" y="3398964"/>
                    <a:chExt cx="526048" cy="388692"/>
                  </a:xfrm>
                  <a:solidFill>
                    <a:srgbClr val="713D4F"/>
                  </a:solidFill>
                </p:grpSpPr>
                <p:sp>
                  <p:nvSpPr>
                    <p:cNvPr id="156" name="Freeform: Shape 155">
                      <a:extLst>
                        <a:ext uri="{FF2B5EF4-FFF2-40B4-BE49-F238E27FC236}">
                          <a16:creationId xmlns:a16="http://schemas.microsoft.com/office/drawing/2014/main" id="{9098504A-A879-A9E7-C816-7E7D057AA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5202" y="3398964"/>
                      <a:ext cx="435595" cy="388692"/>
                    </a:xfrm>
                    <a:custGeom>
                      <a:avLst/>
                      <a:gdLst>
                        <a:gd name="connsiteX0" fmla="*/ 1662 w 435595"/>
                        <a:gd name="connsiteY0" fmla="*/ 19590 h 388692"/>
                        <a:gd name="connsiteX1" fmla="*/ 88103 w 435595"/>
                        <a:gd name="connsiteY1" fmla="*/ 122653 h 388692"/>
                        <a:gd name="connsiteX2" fmla="*/ 415580 w 435595"/>
                        <a:gd name="connsiteY2" fmla="*/ 386962 h 388692"/>
                        <a:gd name="connsiteX3" fmla="*/ 433865 w 435595"/>
                        <a:gd name="connsiteY3" fmla="*/ 383638 h 388692"/>
                        <a:gd name="connsiteX4" fmla="*/ 430541 w 435595"/>
                        <a:gd name="connsiteY4" fmla="*/ 365352 h 388692"/>
                        <a:gd name="connsiteX5" fmla="*/ 108051 w 435595"/>
                        <a:gd name="connsiteY5" fmla="*/ 104368 h 388692"/>
                        <a:gd name="connsiteX6" fmla="*/ 24935 w 435595"/>
                        <a:gd name="connsiteY6" fmla="*/ 7954 h 388692"/>
                        <a:gd name="connsiteX7" fmla="*/ 6649 w 435595"/>
                        <a:gd name="connsiteY7" fmla="*/ 1304 h 388692"/>
                        <a:gd name="connsiteX8" fmla="*/ 1662 w 435595"/>
                        <a:gd name="connsiteY8" fmla="*/ 19590 h 38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35595" h="388692">
                          <a:moveTo>
                            <a:pt x="1662" y="19590"/>
                          </a:moveTo>
                          <a:cubicBezTo>
                            <a:pt x="19947" y="56161"/>
                            <a:pt x="59844" y="91070"/>
                            <a:pt x="88103" y="122653"/>
                          </a:cubicBezTo>
                          <a:cubicBezTo>
                            <a:pt x="184517" y="229042"/>
                            <a:pt x="295893" y="308834"/>
                            <a:pt x="415580" y="386962"/>
                          </a:cubicBezTo>
                          <a:cubicBezTo>
                            <a:pt x="422229" y="390287"/>
                            <a:pt x="430541" y="388625"/>
                            <a:pt x="433865" y="383638"/>
                          </a:cubicBezTo>
                          <a:cubicBezTo>
                            <a:pt x="437190" y="376989"/>
                            <a:pt x="435527" y="368677"/>
                            <a:pt x="430541" y="365352"/>
                          </a:cubicBezTo>
                          <a:cubicBezTo>
                            <a:pt x="312516" y="288885"/>
                            <a:pt x="202803" y="209094"/>
                            <a:pt x="108051" y="104368"/>
                          </a:cubicBezTo>
                          <a:cubicBezTo>
                            <a:pt x="81453" y="76109"/>
                            <a:pt x="43220" y="42862"/>
                            <a:pt x="24935" y="7954"/>
                          </a:cubicBezTo>
                          <a:cubicBezTo>
                            <a:pt x="21610" y="1304"/>
                            <a:pt x="13299" y="-2020"/>
                            <a:pt x="6649" y="1304"/>
                          </a:cubicBezTo>
                          <a:cubicBezTo>
                            <a:pt x="0" y="4629"/>
                            <a:pt x="-1663" y="12941"/>
                            <a:pt x="1662" y="19590"/>
                          </a:cubicBezTo>
                        </a:path>
                      </a:pathLst>
                    </a:custGeom>
                    <a:solidFill>
                      <a:srgbClr val="713D4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72B9C5A2-FB2B-9E43-058A-0896384162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4748" y="3506339"/>
                      <a:ext cx="243386" cy="56837"/>
                    </a:xfrm>
                    <a:custGeom>
                      <a:avLst/>
                      <a:gdLst>
                        <a:gd name="connsiteX0" fmla="*/ 15650 w 243386"/>
                        <a:gd name="connsiteY0" fmla="*/ 319 h 56837"/>
                        <a:gd name="connsiteX1" fmla="*/ 20636 w 243386"/>
                        <a:gd name="connsiteY1" fmla="*/ 319 h 56837"/>
                        <a:gd name="connsiteX2" fmla="*/ 37260 w 243386"/>
                        <a:gd name="connsiteY2" fmla="*/ 1981 h 56837"/>
                        <a:gd name="connsiteX3" fmla="*/ 83804 w 243386"/>
                        <a:gd name="connsiteY3" fmla="*/ 6968 h 56837"/>
                        <a:gd name="connsiteX4" fmla="*/ 231751 w 243386"/>
                        <a:gd name="connsiteY4" fmla="*/ 30240 h 56837"/>
                        <a:gd name="connsiteX5" fmla="*/ 243387 w 243386"/>
                        <a:gd name="connsiteY5" fmla="*/ 45201 h 56837"/>
                        <a:gd name="connsiteX6" fmla="*/ 228426 w 243386"/>
                        <a:gd name="connsiteY6" fmla="*/ 56837 h 56837"/>
                        <a:gd name="connsiteX7" fmla="*/ 82142 w 243386"/>
                        <a:gd name="connsiteY7" fmla="*/ 33565 h 56837"/>
                        <a:gd name="connsiteX8" fmla="*/ 37260 w 243386"/>
                        <a:gd name="connsiteY8" fmla="*/ 28578 h 56837"/>
                        <a:gd name="connsiteX9" fmla="*/ 20636 w 243386"/>
                        <a:gd name="connsiteY9" fmla="*/ 26916 h 56837"/>
                        <a:gd name="connsiteX10" fmla="*/ 15650 w 243386"/>
                        <a:gd name="connsiteY10" fmla="*/ 28578 h 56837"/>
                        <a:gd name="connsiteX11" fmla="*/ 9000 w 243386"/>
                        <a:gd name="connsiteY11" fmla="*/ 26916 h 56837"/>
                        <a:gd name="connsiteX12" fmla="*/ 2350 w 243386"/>
                        <a:gd name="connsiteY12" fmla="*/ 21928 h 56837"/>
                        <a:gd name="connsiteX13" fmla="*/ 688 w 243386"/>
                        <a:gd name="connsiteY13" fmla="*/ 11955 h 56837"/>
                        <a:gd name="connsiteX14" fmla="*/ 15650 w 243386"/>
                        <a:gd name="connsiteY14" fmla="*/ 319 h 56837"/>
                        <a:gd name="connsiteX15" fmla="*/ 25623 w 243386"/>
                        <a:gd name="connsiteY15" fmla="*/ 10293 h 56837"/>
                        <a:gd name="connsiteX16" fmla="*/ 25623 w 243386"/>
                        <a:gd name="connsiteY16" fmla="*/ 16942 h 56837"/>
                        <a:gd name="connsiteX17" fmla="*/ 25623 w 243386"/>
                        <a:gd name="connsiteY17" fmla="*/ 10293 h 56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243386" h="56837">
                          <a:moveTo>
                            <a:pt x="15650" y="319"/>
                          </a:moveTo>
                          <a:cubicBezTo>
                            <a:pt x="17312" y="319"/>
                            <a:pt x="18973" y="319"/>
                            <a:pt x="20636" y="319"/>
                          </a:cubicBezTo>
                          <a:cubicBezTo>
                            <a:pt x="25623" y="319"/>
                            <a:pt x="32273" y="1981"/>
                            <a:pt x="37260" y="1981"/>
                          </a:cubicBezTo>
                          <a:cubicBezTo>
                            <a:pt x="52220" y="3643"/>
                            <a:pt x="67181" y="5306"/>
                            <a:pt x="83804" y="6968"/>
                          </a:cubicBezTo>
                          <a:cubicBezTo>
                            <a:pt x="133674" y="13617"/>
                            <a:pt x="181882" y="21928"/>
                            <a:pt x="231751" y="30240"/>
                          </a:cubicBezTo>
                          <a:cubicBezTo>
                            <a:pt x="238400" y="31903"/>
                            <a:pt x="243387" y="38552"/>
                            <a:pt x="243387" y="45201"/>
                          </a:cubicBezTo>
                          <a:cubicBezTo>
                            <a:pt x="241725" y="51851"/>
                            <a:pt x="235075" y="56837"/>
                            <a:pt x="228426" y="56837"/>
                          </a:cubicBezTo>
                          <a:cubicBezTo>
                            <a:pt x="180219" y="48526"/>
                            <a:pt x="130349" y="40214"/>
                            <a:pt x="82142" y="33565"/>
                          </a:cubicBezTo>
                          <a:cubicBezTo>
                            <a:pt x="67181" y="31903"/>
                            <a:pt x="52220" y="30240"/>
                            <a:pt x="37260" y="28578"/>
                          </a:cubicBezTo>
                          <a:cubicBezTo>
                            <a:pt x="32273" y="28578"/>
                            <a:pt x="27285" y="26916"/>
                            <a:pt x="20636" y="26916"/>
                          </a:cubicBezTo>
                          <a:cubicBezTo>
                            <a:pt x="18973" y="26916"/>
                            <a:pt x="15650" y="28578"/>
                            <a:pt x="15650" y="28578"/>
                          </a:cubicBezTo>
                          <a:cubicBezTo>
                            <a:pt x="13987" y="28578"/>
                            <a:pt x="10662" y="28578"/>
                            <a:pt x="9000" y="26916"/>
                          </a:cubicBezTo>
                          <a:cubicBezTo>
                            <a:pt x="5675" y="25253"/>
                            <a:pt x="4013" y="23591"/>
                            <a:pt x="2350" y="21928"/>
                          </a:cubicBezTo>
                          <a:cubicBezTo>
                            <a:pt x="688" y="20267"/>
                            <a:pt x="-974" y="15279"/>
                            <a:pt x="688" y="11955"/>
                          </a:cubicBezTo>
                          <a:cubicBezTo>
                            <a:pt x="688" y="3643"/>
                            <a:pt x="9000" y="-1344"/>
                            <a:pt x="15650" y="319"/>
                          </a:cubicBezTo>
                          <a:moveTo>
                            <a:pt x="25623" y="10293"/>
                          </a:moveTo>
                          <a:cubicBezTo>
                            <a:pt x="25623" y="11955"/>
                            <a:pt x="27285" y="15279"/>
                            <a:pt x="25623" y="16942"/>
                          </a:cubicBezTo>
                          <a:cubicBezTo>
                            <a:pt x="25623" y="13617"/>
                            <a:pt x="25623" y="11955"/>
                            <a:pt x="25623" y="10293"/>
                          </a:cubicBezTo>
                        </a:path>
                      </a:pathLst>
                    </a:custGeom>
                    <a:solidFill>
                      <a:srgbClr val="713D4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8" name="Graphic 2">
                    <a:extLst>
                      <a:ext uri="{FF2B5EF4-FFF2-40B4-BE49-F238E27FC236}">
                        <a16:creationId xmlns:a16="http://schemas.microsoft.com/office/drawing/2014/main" id="{E191FD83-AF25-1D21-1D30-77B31EA4E777}"/>
                      </a:ext>
                    </a:extLst>
                  </p:cNvPr>
                  <p:cNvGrpSpPr/>
                  <p:nvPr/>
                </p:nvGrpSpPr>
                <p:grpSpPr>
                  <a:xfrm>
                    <a:off x="10541043" y="3490034"/>
                    <a:ext cx="857756" cy="699376"/>
                    <a:chOff x="10541043" y="3490034"/>
                    <a:chExt cx="857756" cy="699376"/>
                  </a:xfrm>
                </p:grpSpPr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77998874-8E07-2565-99F0-8A217441FD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1043" y="3490034"/>
                      <a:ext cx="857756" cy="699376"/>
                    </a:xfrm>
                    <a:custGeom>
                      <a:avLst/>
                      <a:gdLst>
                        <a:gd name="connsiteX0" fmla="*/ 428878 w 857756"/>
                        <a:gd name="connsiteY0" fmla="*/ 0 h 699376"/>
                        <a:gd name="connsiteX1" fmla="*/ 857757 w 857756"/>
                        <a:gd name="connsiteY1" fmla="*/ 359061 h 699376"/>
                        <a:gd name="connsiteX2" fmla="*/ 420567 w 857756"/>
                        <a:gd name="connsiteY2" fmla="*/ 698174 h 699376"/>
                        <a:gd name="connsiteX3" fmla="*/ 0 w 857756"/>
                        <a:gd name="connsiteY3" fmla="*/ 359061 h 699376"/>
                        <a:gd name="connsiteX4" fmla="*/ 428878 w 857756"/>
                        <a:gd name="connsiteY4" fmla="*/ 0 h 699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7756" h="699376">
                          <a:moveTo>
                            <a:pt x="428878" y="0"/>
                          </a:moveTo>
                          <a:cubicBezTo>
                            <a:pt x="664928" y="0"/>
                            <a:pt x="857757" y="161245"/>
                            <a:pt x="857757" y="359061"/>
                          </a:cubicBezTo>
                          <a:cubicBezTo>
                            <a:pt x="857757" y="556877"/>
                            <a:pt x="763004" y="679889"/>
                            <a:pt x="420567" y="698174"/>
                          </a:cubicBezTo>
                          <a:cubicBezTo>
                            <a:pt x="108051" y="714797"/>
                            <a:pt x="0" y="556877"/>
                            <a:pt x="0" y="359061"/>
                          </a:cubicBezTo>
                          <a:cubicBezTo>
                            <a:pt x="0" y="161245"/>
                            <a:pt x="191167" y="0"/>
                            <a:pt x="428878" y="0"/>
                          </a:cubicBezTo>
                        </a:path>
                      </a:pathLst>
                    </a:custGeom>
                    <a:solidFill>
                      <a:srgbClr val="E5F2F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B88D3018-4F1C-2EF7-ADD2-C2D48879F4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1043" y="3490034"/>
                      <a:ext cx="776302" cy="588461"/>
                    </a:xfrm>
                    <a:custGeom>
                      <a:avLst/>
                      <a:gdLst>
                        <a:gd name="connsiteX0" fmla="*/ 428878 w 776302"/>
                        <a:gd name="connsiteY0" fmla="*/ 0 h 588461"/>
                        <a:gd name="connsiteX1" fmla="*/ 0 w 776302"/>
                        <a:gd name="connsiteY1" fmla="*/ 359061 h 588461"/>
                        <a:gd name="connsiteX2" fmla="*/ 8312 w 776302"/>
                        <a:gd name="connsiteY2" fmla="*/ 447164 h 588461"/>
                        <a:gd name="connsiteX3" fmla="*/ 347424 w 776302"/>
                        <a:gd name="connsiteY3" fmla="*/ 588461 h 588461"/>
                        <a:gd name="connsiteX4" fmla="*/ 776302 w 776302"/>
                        <a:gd name="connsiteY4" fmla="*/ 229400 h 588461"/>
                        <a:gd name="connsiteX5" fmla="*/ 761342 w 776302"/>
                        <a:gd name="connsiteY5" fmla="*/ 132986 h 588461"/>
                        <a:gd name="connsiteX6" fmla="*/ 428878 w 776302"/>
                        <a:gd name="connsiteY6" fmla="*/ 0 h 5884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76302" h="588461">
                          <a:moveTo>
                            <a:pt x="428878" y="0"/>
                          </a:moveTo>
                          <a:cubicBezTo>
                            <a:pt x="192829" y="0"/>
                            <a:pt x="0" y="161245"/>
                            <a:pt x="0" y="359061"/>
                          </a:cubicBezTo>
                          <a:cubicBezTo>
                            <a:pt x="0" y="388983"/>
                            <a:pt x="3324" y="418905"/>
                            <a:pt x="8312" y="447164"/>
                          </a:cubicBezTo>
                          <a:cubicBezTo>
                            <a:pt x="86440" y="531942"/>
                            <a:pt x="209452" y="588461"/>
                            <a:pt x="347424" y="588461"/>
                          </a:cubicBezTo>
                          <a:cubicBezTo>
                            <a:pt x="583474" y="588461"/>
                            <a:pt x="776302" y="427216"/>
                            <a:pt x="776302" y="229400"/>
                          </a:cubicBezTo>
                          <a:cubicBezTo>
                            <a:pt x="776302" y="196154"/>
                            <a:pt x="771316" y="164570"/>
                            <a:pt x="761342" y="132986"/>
                          </a:cubicBezTo>
                          <a:cubicBezTo>
                            <a:pt x="681551" y="51532"/>
                            <a:pt x="561864" y="0"/>
                            <a:pt x="428878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1" name="Graphic 2">
                    <a:extLst>
                      <a:ext uri="{FF2B5EF4-FFF2-40B4-BE49-F238E27FC236}">
                        <a16:creationId xmlns:a16="http://schemas.microsoft.com/office/drawing/2014/main" id="{42287EB7-F702-4064-217B-15D0D2814861}"/>
                      </a:ext>
                    </a:extLst>
                  </p:cNvPr>
                  <p:cNvGrpSpPr/>
                  <p:nvPr/>
                </p:nvGrpSpPr>
                <p:grpSpPr>
                  <a:xfrm>
                    <a:off x="10906753" y="3820836"/>
                    <a:ext cx="39895" cy="280931"/>
                    <a:chOff x="10906753" y="3820836"/>
                    <a:chExt cx="39895" cy="280931"/>
                  </a:xfrm>
                  <a:solidFill>
                    <a:srgbClr val="183E5B"/>
                  </a:solidFill>
                </p:grpSpPr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FBEFB8DA-F7AB-83ED-AB69-00082A4CD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06753" y="3820836"/>
                      <a:ext cx="39895" cy="39895"/>
                    </a:xfrm>
                    <a:custGeom>
                      <a:avLst/>
                      <a:gdLst>
                        <a:gd name="connsiteX0" fmla="*/ 19947 w 39895"/>
                        <a:gd name="connsiteY0" fmla="*/ 0 h 39895"/>
                        <a:gd name="connsiteX1" fmla="*/ 39895 w 39895"/>
                        <a:gd name="connsiteY1" fmla="*/ 19948 h 39895"/>
                        <a:gd name="connsiteX2" fmla="*/ 19947 w 39895"/>
                        <a:gd name="connsiteY2" fmla="*/ 39896 h 39895"/>
                        <a:gd name="connsiteX3" fmla="*/ 0 w 39895"/>
                        <a:gd name="connsiteY3" fmla="*/ 19948 h 39895"/>
                        <a:gd name="connsiteX4" fmla="*/ 19947 w 39895"/>
                        <a:gd name="connsiteY4" fmla="*/ 0 h 39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95" h="39895">
                          <a:moveTo>
                            <a:pt x="19947" y="0"/>
                          </a:moveTo>
                          <a:cubicBezTo>
                            <a:pt x="31583" y="0"/>
                            <a:pt x="39895" y="8312"/>
                            <a:pt x="39895" y="19948"/>
                          </a:cubicBezTo>
                          <a:cubicBezTo>
                            <a:pt x="39895" y="31584"/>
                            <a:pt x="31583" y="39896"/>
                            <a:pt x="19947" y="39896"/>
                          </a:cubicBezTo>
                          <a:cubicBezTo>
                            <a:pt x="8312" y="39896"/>
                            <a:pt x="0" y="31584"/>
                            <a:pt x="0" y="19948"/>
                          </a:cubicBezTo>
                          <a:cubicBezTo>
                            <a:pt x="0" y="9974"/>
                            <a:pt x="8312" y="0"/>
                            <a:pt x="19947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5580341-A95B-A440-0FA0-A602E6A389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06753" y="3938860"/>
                      <a:ext cx="39895" cy="39895"/>
                    </a:xfrm>
                    <a:custGeom>
                      <a:avLst/>
                      <a:gdLst>
                        <a:gd name="connsiteX0" fmla="*/ 19947 w 39895"/>
                        <a:gd name="connsiteY0" fmla="*/ 0 h 39895"/>
                        <a:gd name="connsiteX1" fmla="*/ 39895 w 39895"/>
                        <a:gd name="connsiteY1" fmla="*/ 19948 h 39895"/>
                        <a:gd name="connsiteX2" fmla="*/ 19947 w 39895"/>
                        <a:gd name="connsiteY2" fmla="*/ 39896 h 39895"/>
                        <a:gd name="connsiteX3" fmla="*/ 0 w 39895"/>
                        <a:gd name="connsiteY3" fmla="*/ 19948 h 39895"/>
                        <a:gd name="connsiteX4" fmla="*/ 19947 w 39895"/>
                        <a:gd name="connsiteY4" fmla="*/ 0 h 39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95" h="39895">
                          <a:moveTo>
                            <a:pt x="19947" y="0"/>
                          </a:moveTo>
                          <a:cubicBezTo>
                            <a:pt x="31583" y="0"/>
                            <a:pt x="39895" y="8312"/>
                            <a:pt x="39895" y="19948"/>
                          </a:cubicBezTo>
                          <a:cubicBezTo>
                            <a:pt x="39895" y="31584"/>
                            <a:pt x="31583" y="39896"/>
                            <a:pt x="19947" y="39896"/>
                          </a:cubicBezTo>
                          <a:cubicBezTo>
                            <a:pt x="8312" y="39896"/>
                            <a:pt x="0" y="31584"/>
                            <a:pt x="0" y="19948"/>
                          </a:cubicBezTo>
                          <a:cubicBezTo>
                            <a:pt x="0" y="8312"/>
                            <a:pt x="9974" y="0"/>
                            <a:pt x="19947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BA4E8137-8C9F-4191-ABD6-EF708CFCEF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06753" y="4061872"/>
                      <a:ext cx="39895" cy="39895"/>
                    </a:xfrm>
                    <a:custGeom>
                      <a:avLst/>
                      <a:gdLst>
                        <a:gd name="connsiteX0" fmla="*/ 19947 w 39895"/>
                        <a:gd name="connsiteY0" fmla="*/ 0 h 39895"/>
                        <a:gd name="connsiteX1" fmla="*/ 39895 w 39895"/>
                        <a:gd name="connsiteY1" fmla="*/ 19948 h 39895"/>
                        <a:gd name="connsiteX2" fmla="*/ 19947 w 39895"/>
                        <a:gd name="connsiteY2" fmla="*/ 39896 h 39895"/>
                        <a:gd name="connsiteX3" fmla="*/ 0 w 39895"/>
                        <a:gd name="connsiteY3" fmla="*/ 19948 h 39895"/>
                        <a:gd name="connsiteX4" fmla="*/ 19947 w 39895"/>
                        <a:gd name="connsiteY4" fmla="*/ 0 h 39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95" h="39895">
                          <a:moveTo>
                            <a:pt x="19947" y="0"/>
                          </a:moveTo>
                          <a:cubicBezTo>
                            <a:pt x="31583" y="0"/>
                            <a:pt x="39895" y="8312"/>
                            <a:pt x="39895" y="19948"/>
                          </a:cubicBezTo>
                          <a:cubicBezTo>
                            <a:pt x="39895" y="31584"/>
                            <a:pt x="31583" y="39896"/>
                            <a:pt x="19947" y="39896"/>
                          </a:cubicBezTo>
                          <a:cubicBezTo>
                            <a:pt x="8312" y="39896"/>
                            <a:pt x="0" y="31584"/>
                            <a:pt x="0" y="19948"/>
                          </a:cubicBezTo>
                          <a:cubicBezTo>
                            <a:pt x="0" y="8312"/>
                            <a:pt x="9974" y="0"/>
                            <a:pt x="19947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5" name="Graphic 2">
                    <a:extLst>
                      <a:ext uri="{FF2B5EF4-FFF2-40B4-BE49-F238E27FC236}">
                        <a16:creationId xmlns:a16="http://schemas.microsoft.com/office/drawing/2014/main" id="{0E49AB9A-66CD-974E-F39F-425F2DB7F671}"/>
                      </a:ext>
                    </a:extLst>
                  </p:cNvPr>
                  <p:cNvGrpSpPr/>
                  <p:nvPr/>
                </p:nvGrpSpPr>
                <p:grpSpPr>
                  <a:xfrm>
                    <a:off x="10600886" y="3007961"/>
                    <a:ext cx="744718" cy="698174"/>
                    <a:chOff x="10600886" y="3007961"/>
                    <a:chExt cx="744718" cy="698174"/>
                  </a:xfrm>
                </p:grpSpPr>
                <p:grpSp>
                  <p:nvGrpSpPr>
                    <p:cNvPr id="166" name="Graphic 2">
                      <a:extLst>
                        <a:ext uri="{FF2B5EF4-FFF2-40B4-BE49-F238E27FC236}">
                          <a16:creationId xmlns:a16="http://schemas.microsoft.com/office/drawing/2014/main" id="{53B67F97-1B5E-0D24-8DA2-AAA41154C8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00886" y="3007961"/>
                      <a:ext cx="744718" cy="698174"/>
                      <a:chOff x="10600886" y="3007961"/>
                      <a:chExt cx="744718" cy="698174"/>
                    </a:xfrm>
                  </p:grpSpPr>
                  <p:sp>
                    <p:nvSpPr>
                      <p:cNvPr id="167" name="Freeform: Shape 166">
                        <a:extLst>
                          <a:ext uri="{FF2B5EF4-FFF2-40B4-BE49-F238E27FC236}">
                            <a16:creationId xmlns:a16="http://schemas.microsoft.com/office/drawing/2014/main" id="{1BC9A621-8F94-5354-F866-B61E51FEBE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00886" y="3007961"/>
                        <a:ext cx="744718" cy="698174"/>
                      </a:xfrm>
                      <a:custGeom>
                        <a:avLst/>
                        <a:gdLst>
                          <a:gd name="connsiteX0" fmla="*/ 372360 w 744718"/>
                          <a:gd name="connsiteY0" fmla="*/ 0 h 698174"/>
                          <a:gd name="connsiteX1" fmla="*/ 744719 w 744718"/>
                          <a:gd name="connsiteY1" fmla="*/ 349087 h 698174"/>
                          <a:gd name="connsiteX2" fmla="*/ 372360 w 744718"/>
                          <a:gd name="connsiteY2" fmla="*/ 698174 h 698174"/>
                          <a:gd name="connsiteX3" fmla="*/ 0 w 744718"/>
                          <a:gd name="connsiteY3" fmla="*/ 349087 h 698174"/>
                          <a:gd name="connsiteX4" fmla="*/ 372360 w 744718"/>
                          <a:gd name="connsiteY4" fmla="*/ 0 h 6981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44718" h="698174">
                            <a:moveTo>
                              <a:pt x="372360" y="0"/>
                            </a:moveTo>
                            <a:cubicBezTo>
                              <a:pt x="578487" y="0"/>
                              <a:pt x="744719" y="156258"/>
                              <a:pt x="744719" y="349087"/>
                            </a:cubicBezTo>
                            <a:cubicBezTo>
                              <a:pt x="744719" y="541916"/>
                              <a:pt x="578487" y="698174"/>
                              <a:pt x="372360" y="698174"/>
                            </a:cubicBezTo>
                            <a:cubicBezTo>
                              <a:pt x="166232" y="698174"/>
                              <a:pt x="0" y="541916"/>
                              <a:pt x="0" y="349087"/>
                            </a:cubicBezTo>
                            <a:cubicBezTo>
                              <a:pt x="0" y="156258"/>
                              <a:pt x="166232" y="0"/>
                              <a:pt x="372360" y="0"/>
                            </a:cubicBezTo>
                          </a:path>
                        </a:pathLst>
                      </a:custGeom>
                      <a:solidFill>
                        <a:srgbClr val="E5F2F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8" name="Freeform: Shape 167">
                        <a:extLst>
                          <a:ext uri="{FF2B5EF4-FFF2-40B4-BE49-F238E27FC236}">
                            <a16:creationId xmlns:a16="http://schemas.microsoft.com/office/drawing/2014/main" id="{58DDD9E9-9792-1B93-8B9C-0BE93E48F1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00886" y="3009624"/>
                        <a:ext cx="706485" cy="573500"/>
                      </a:xfrm>
                      <a:custGeom>
                        <a:avLst/>
                        <a:gdLst>
                          <a:gd name="connsiteX0" fmla="*/ 706486 w 706485"/>
                          <a:gd name="connsiteY0" fmla="*/ 224413 h 573500"/>
                          <a:gd name="connsiteX1" fmla="*/ 704824 w 706485"/>
                          <a:gd name="connsiteY1" fmla="*/ 191167 h 573500"/>
                          <a:gd name="connsiteX2" fmla="*/ 372360 w 706485"/>
                          <a:gd name="connsiteY2" fmla="*/ 0 h 573500"/>
                          <a:gd name="connsiteX3" fmla="*/ 0 w 706485"/>
                          <a:gd name="connsiteY3" fmla="*/ 349087 h 573500"/>
                          <a:gd name="connsiteX4" fmla="*/ 1662 w 706485"/>
                          <a:gd name="connsiteY4" fmla="*/ 382334 h 573500"/>
                          <a:gd name="connsiteX5" fmla="*/ 334126 w 706485"/>
                          <a:gd name="connsiteY5" fmla="*/ 573500 h 573500"/>
                          <a:gd name="connsiteX6" fmla="*/ 706486 w 706485"/>
                          <a:gd name="connsiteY6" fmla="*/ 224413 h 5735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06485" h="573500">
                            <a:moveTo>
                              <a:pt x="706486" y="224413"/>
                            </a:moveTo>
                            <a:cubicBezTo>
                              <a:pt x="706486" y="212777"/>
                              <a:pt x="706486" y="201141"/>
                              <a:pt x="704824" y="191167"/>
                            </a:cubicBezTo>
                            <a:cubicBezTo>
                              <a:pt x="643318" y="78129"/>
                              <a:pt x="516981" y="0"/>
                              <a:pt x="372360" y="0"/>
                            </a:cubicBezTo>
                            <a:cubicBezTo>
                              <a:pt x="166232" y="0"/>
                              <a:pt x="0" y="156258"/>
                              <a:pt x="0" y="349087"/>
                            </a:cubicBezTo>
                            <a:cubicBezTo>
                              <a:pt x="0" y="360723"/>
                              <a:pt x="0" y="372360"/>
                              <a:pt x="1662" y="382334"/>
                            </a:cubicBezTo>
                            <a:cubicBezTo>
                              <a:pt x="63168" y="495371"/>
                              <a:pt x="189505" y="573500"/>
                              <a:pt x="334126" y="573500"/>
                            </a:cubicBezTo>
                            <a:cubicBezTo>
                              <a:pt x="540254" y="571838"/>
                              <a:pt x="706486" y="415580"/>
                              <a:pt x="706486" y="224413"/>
                            </a:cubicBezTo>
                          </a:path>
                        </a:pathLst>
                      </a:custGeom>
                      <a:solidFill>
                        <a:srgbClr val="FFFFFF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9" name="Graphic 2">
                      <a:extLst>
                        <a:ext uri="{FF2B5EF4-FFF2-40B4-BE49-F238E27FC236}">
                          <a16:creationId xmlns:a16="http://schemas.microsoft.com/office/drawing/2014/main" id="{DDD62B42-2D7C-214B-9B3E-63D79D181B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03689" y="3260634"/>
                      <a:ext cx="340775" cy="244135"/>
                      <a:chOff x="10803689" y="3260634"/>
                      <a:chExt cx="340775" cy="244135"/>
                    </a:xfrm>
                  </p:grpSpPr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585E9DD7-FEED-C7AD-E0DC-640028BC41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14289" y="3280582"/>
                        <a:ext cx="30176" cy="49869"/>
                      </a:xfrm>
                      <a:custGeom>
                        <a:avLst/>
                        <a:gdLst>
                          <a:gd name="connsiteX0" fmla="*/ 15215 w 30176"/>
                          <a:gd name="connsiteY0" fmla="*/ 0 h 49869"/>
                          <a:gd name="connsiteX1" fmla="*/ 30176 w 30176"/>
                          <a:gd name="connsiteY1" fmla="*/ 24935 h 49869"/>
                          <a:gd name="connsiteX2" fmla="*/ 15215 w 30176"/>
                          <a:gd name="connsiteY2" fmla="*/ 49870 h 49869"/>
                          <a:gd name="connsiteX3" fmla="*/ 255 w 30176"/>
                          <a:gd name="connsiteY3" fmla="*/ 24935 h 49869"/>
                          <a:gd name="connsiteX4" fmla="*/ 15215 w 30176"/>
                          <a:gd name="connsiteY4" fmla="*/ 0 h 498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176" h="49869">
                            <a:moveTo>
                              <a:pt x="15215" y="0"/>
                            </a:moveTo>
                            <a:cubicBezTo>
                              <a:pt x="23527" y="0"/>
                              <a:pt x="30176" y="11636"/>
                              <a:pt x="30176" y="24935"/>
                            </a:cubicBezTo>
                            <a:cubicBezTo>
                              <a:pt x="30176" y="38233"/>
                              <a:pt x="23527" y="49870"/>
                              <a:pt x="15215" y="49870"/>
                            </a:cubicBezTo>
                            <a:cubicBezTo>
                              <a:pt x="6903" y="49870"/>
                              <a:pt x="255" y="38233"/>
                              <a:pt x="255" y="24935"/>
                            </a:cubicBezTo>
                            <a:cubicBezTo>
                              <a:pt x="-1408" y="11636"/>
                              <a:pt x="5241" y="0"/>
                              <a:pt x="15215" y="0"/>
                            </a:cubicBezTo>
                          </a:path>
                        </a:pathLst>
                      </a:custGeom>
                      <a:solidFill>
                        <a:srgbClr val="183E5B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1" name="Freeform: Shape 170">
                        <a:extLst>
                          <a:ext uri="{FF2B5EF4-FFF2-40B4-BE49-F238E27FC236}">
                            <a16:creationId xmlns:a16="http://schemas.microsoft.com/office/drawing/2014/main" id="{958AA126-8772-A9B1-AECD-0D0235599C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03689" y="3260634"/>
                        <a:ext cx="29921" cy="49869"/>
                      </a:xfrm>
                      <a:custGeom>
                        <a:avLst/>
                        <a:gdLst>
                          <a:gd name="connsiteX0" fmla="*/ 14960 w 29921"/>
                          <a:gd name="connsiteY0" fmla="*/ 0 h 49869"/>
                          <a:gd name="connsiteX1" fmla="*/ 29922 w 29921"/>
                          <a:gd name="connsiteY1" fmla="*/ 24935 h 49869"/>
                          <a:gd name="connsiteX2" fmla="*/ 14960 w 29921"/>
                          <a:gd name="connsiteY2" fmla="*/ 49870 h 49869"/>
                          <a:gd name="connsiteX3" fmla="*/ 0 w 29921"/>
                          <a:gd name="connsiteY3" fmla="*/ 24935 h 49869"/>
                          <a:gd name="connsiteX4" fmla="*/ 14960 w 29921"/>
                          <a:gd name="connsiteY4" fmla="*/ 0 h 498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921" h="49869">
                            <a:moveTo>
                              <a:pt x="14960" y="0"/>
                            </a:moveTo>
                            <a:cubicBezTo>
                              <a:pt x="23272" y="0"/>
                              <a:pt x="29922" y="11636"/>
                              <a:pt x="29922" y="24935"/>
                            </a:cubicBezTo>
                            <a:cubicBezTo>
                              <a:pt x="29922" y="38233"/>
                              <a:pt x="23272" y="49870"/>
                              <a:pt x="14960" y="49870"/>
                            </a:cubicBezTo>
                            <a:cubicBezTo>
                              <a:pt x="6649" y="49870"/>
                              <a:pt x="0" y="38233"/>
                              <a:pt x="0" y="24935"/>
                            </a:cubicBezTo>
                            <a:cubicBezTo>
                              <a:pt x="0" y="11636"/>
                              <a:pt x="4987" y="0"/>
                              <a:pt x="14960" y="0"/>
                            </a:cubicBezTo>
                          </a:path>
                        </a:pathLst>
                      </a:custGeom>
                      <a:solidFill>
                        <a:srgbClr val="183E5B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2" name="Freeform: Shape 171">
                        <a:extLst>
                          <a:ext uri="{FF2B5EF4-FFF2-40B4-BE49-F238E27FC236}">
                            <a16:creationId xmlns:a16="http://schemas.microsoft.com/office/drawing/2014/main" id="{1A02F024-D0BD-85E3-9953-4936DA4E0B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50234" y="3421879"/>
                        <a:ext cx="237711" cy="82890"/>
                      </a:xfrm>
                      <a:custGeom>
                        <a:avLst/>
                        <a:gdLst>
                          <a:gd name="connsiteX0" fmla="*/ 0 w 237711"/>
                          <a:gd name="connsiteY0" fmla="*/ 18286 h 82890"/>
                          <a:gd name="connsiteX1" fmla="*/ 237712 w 237711"/>
                          <a:gd name="connsiteY1" fmla="*/ 0 h 82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7711" h="82890">
                            <a:moveTo>
                              <a:pt x="0" y="18286"/>
                            </a:moveTo>
                            <a:cubicBezTo>
                              <a:pt x="66493" y="108051"/>
                              <a:pt x="206128" y="106388"/>
                              <a:pt x="237712" y="0"/>
                            </a:cubicBezTo>
                          </a:path>
                        </a:pathLst>
                      </a:custGeom>
                      <a:noFill/>
                      <a:ln w="16321" cap="rnd">
                        <a:solidFill>
                          <a:srgbClr val="183E5B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3" name="Freeform: Shape 172">
                        <a:extLst>
                          <a:ext uri="{FF2B5EF4-FFF2-40B4-BE49-F238E27FC236}">
                            <a16:creationId xmlns:a16="http://schemas.microsoft.com/office/drawing/2014/main" id="{DE88F77C-DE64-978C-255D-74FE80C370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33611" y="3328563"/>
                        <a:ext cx="166231" cy="95062"/>
                      </a:xfrm>
                      <a:custGeom>
                        <a:avLst/>
                        <a:gdLst>
                          <a:gd name="connsiteX0" fmla="*/ 113038 w 166231"/>
                          <a:gd name="connsiteY0" fmla="*/ 1889 h 95062"/>
                          <a:gd name="connsiteX1" fmla="*/ 166232 w 166231"/>
                          <a:gd name="connsiteY1" fmla="*/ 48434 h 95062"/>
                          <a:gd name="connsiteX2" fmla="*/ 113038 w 166231"/>
                          <a:gd name="connsiteY2" fmla="*/ 94979 h 95062"/>
                          <a:gd name="connsiteX3" fmla="*/ 0 w 166231"/>
                          <a:gd name="connsiteY3" fmla="*/ 40122 h 95062"/>
                          <a:gd name="connsiteX4" fmla="*/ 113038 w 166231"/>
                          <a:gd name="connsiteY4" fmla="*/ 1889 h 95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231" h="95062">
                            <a:moveTo>
                              <a:pt x="113038" y="1889"/>
                            </a:moveTo>
                            <a:cubicBezTo>
                              <a:pt x="141297" y="-8085"/>
                              <a:pt x="166232" y="23499"/>
                              <a:pt x="166232" y="48434"/>
                            </a:cubicBezTo>
                            <a:cubicBezTo>
                              <a:pt x="166232" y="73369"/>
                              <a:pt x="142959" y="96641"/>
                              <a:pt x="113038" y="94979"/>
                            </a:cubicBezTo>
                            <a:cubicBezTo>
                              <a:pt x="53194" y="93316"/>
                              <a:pt x="0" y="40122"/>
                              <a:pt x="0" y="40122"/>
                            </a:cubicBezTo>
                            <a:cubicBezTo>
                              <a:pt x="0" y="40122"/>
                              <a:pt x="71480" y="15187"/>
                              <a:pt x="113038" y="1889"/>
                            </a:cubicBezTo>
                          </a:path>
                        </a:pathLst>
                      </a:custGeom>
                      <a:solidFill>
                        <a:srgbClr val="D45936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74" name="Graphic 2">
                    <a:extLst>
                      <a:ext uri="{FF2B5EF4-FFF2-40B4-BE49-F238E27FC236}">
                        <a16:creationId xmlns:a16="http://schemas.microsoft.com/office/drawing/2014/main" id="{D60A6007-F643-9F5F-DB8F-F5BF52FBF79F}"/>
                      </a:ext>
                    </a:extLst>
                  </p:cNvPr>
                  <p:cNvGrpSpPr/>
                  <p:nvPr/>
                </p:nvGrpSpPr>
                <p:grpSpPr>
                  <a:xfrm>
                    <a:off x="10579276" y="3472107"/>
                    <a:ext cx="856509" cy="770938"/>
                    <a:chOff x="10579276" y="3472107"/>
                    <a:chExt cx="856509" cy="770938"/>
                  </a:xfrm>
                </p:grpSpPr>
                <p:grpSp>
                  <p:nvGrpSpPr>
                    <p:cNvPr id="175" name="Graphic 2">
                      <a:extLst>
                        <a:ext uri="{FF2B5EF4-FFF2-40B4-BE49-F238E27FC236}">
                          <a16:creationId xmlns:a16="http://schemas.microsoft.com/office/drawing/2014/main" id="{F886A997-1544-9C21-9E68-99A7623E61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78726" y="3672889"/>
                      <a:ext cx="357060" cy="570156"/>
                      <a:chOff x="11078726" y="3672889"/>
                      <a:chExt cx="357060" cy="570156"/>
                    </a:xfrm>
                  </p:grpSpPr>
                  <p:grpSp>
                    <p:nvGrpSpPr>
                      <p:cNvPr id="176" name="Graphic 2">
                        <a:extLst>
                          <a:ext uri="{FF2B5EF4-FFF2-40B4-BE49-F238E27FC236}">
                            <a16:creationId xmlns:a16="http://schemas.microsoft.com/office/drawing/2014/main" id="{E14925BA-0F87-0C7A-3548-AF179A98DA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204050" y="3672889"/>
                        <a:ext cx="231736" cy="570156"/>
                        <a:chOff x="11204050" y="3672889"/>
                        <a:chExt cx="231736" cy="570156"/>
                      </a:xfrm>
                    </p:grpSpPr>
                    <p:sp>
                      <p:nvSpPr>
                        <p:cNvPr id="177" name="Freeform: Shape 176">
                          <a:extLst>
                            <a:ext uri="{FF2B5EF4-FFF2-40B4-BE49-F238E27FC236}">
                              <a16:creationId xmlns:a16="http://schemas.microsoft.com/office/drawing/2014/main" id="{C7C23CCA-C1F4-0970-CC14-BDEC350CC0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30906" y="3672889"/>
                          <a:ext cx="161244" cy="570156"/>
                        </a:xfrm>
                        <a:custGeom>
                          <a:avLst/>
                          <a:gdLst>
                            <a:gd name="connsiteX0" fmla="*/ 124674 w 161244"/>
                            <a:gd name="connsiteY0" fmla="*/ 0 h 570156"/>
                            <a:gd name="connsiteX1" fmla="*/ 161244 w 161244"/>
                            <a:gd name="connsiteY1" fmla="*/ 531942 h 570156"/>
                            <a:gd name="connsiteX2" fmla="*/ 0 w 161244"/>
                            <a:gd name="connsiteY2" fmla="*/ 568514 h 570156"/>
                            <a:gd name="connsiteX3" fmla="*/ 23272 w 161244"/>
                            <a:gd name="connsiteY3" fmla="*/ 18286 h 570156"/>
                            <a:gd name="connsiteX4" fmla="*/ 124674 w 161244"/>
                            <a:gd name="connsiteY4" fmla="*/ 0 h 5701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1244" h="570156">
                              <a:moveTo>
                                <a:pt x="124674" y="0"/>
                              </a:moveTo>
                              <a:lnTo>
                                <a:pt x="161244" y="531942"/>
                              </a:lnTo>
                              <a:cubicBezTo>
                                <a:pt x="109713" y="551890"/>
                                <a:pt x="54856" y="576825"/>
                                <a:pt x="0" y="568514"/>
                              </a:cubicBezTo>
                              <a:lnTo>
                                <a:pt x="23272" y="18286"/>
                              </a:lnTo>
                              <a:lnTo>
                                <a:pt x="12467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124A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78" name="Graphic 2">
                          <a:extLst>
                            <a:ext uri="{FF2B5EF4-FFF2-40B4-BE49-F238E27FC236}">
                              <a16:creationId xmlns:a16="http://schemas.microsoft.com/office/drawing/2014/main" id="{103850CB-5DE4-AF27-4D60-A63885998D5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1204050" y="3800888"/>
                          <a:ext cx="231736" cy="422909"/>
                          <a:chOff x="11204050" y="3800888"/>
                          <a:chExt cx="231736" cy="422909"/>
                        </a:xfrm>
                        <a:solidFill>
                          <a:srgbClr val="FFC362"/>
                        </a:solidFill>
                      </p:grpSpPr>
                      <p:sp>
                        <p:nvSpPr>
                          <p:cNvPr id="179" name="Freeform: Shape 178">
                            <a:extLst>
                              <a:ext uri="{FF2B5EF4-FFF2-40B4-BE49-F238E27FC236}">
                                <a16:creationId xmlns:a16="http://schemas.microsoft.com/office/drawing/2014/main" id="{EC87FDCB-4386-E03E-CB22-BE3BD779152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225918" y="3800888"/>
                            <a:ext cx="199797" cy="116541"/>
                          </a:xfrm>
                          <a:custGeom>
                            <a:avLst/>
                            <a:gdLst>
                              <a:gd name="connsiteX0" fmla="*/ 171220 w 199797"/>
                              <a:gd name="connsiteY0" fmla="*/ 13298 h 116541"/>
                              <a:gd name="connsiteX1" fmla="*/ 156258 w 199797"/>
                              <a:gd name="connsiteY1" fmla="*/ 34908 h 116541"/>
                              <a:gd name="connsiteX2" fmla="*/ 129662 w 199797"/>
                              <a:gd name="connsiteY2" fmla="*/ 43220 h 116541"/>
                              <a:gd name="connsiteX3" fmla="*/ 108051 w 199797"/>
                              <a:gd name="connsiteY3" fmla="*/ 39896 h 116541"/>
                              <a:gd name="connsiteX4" fmla="*/ 78129 w 199797"/>
                              <a:gd name="connsiteY4" fmla="*/ 44882 h 116541"/>
                              <a:gd name="connsiteX5" fmla="*/ 51533 w 199797"/>
                              <a:gd name="connsiteY5" fmla="*/ 73142 h 116541"/>
                              <a:gd name="connsiteX6" fmla="*/ 13299 w 199797"/>
                              <a:gd name="connsiteY6" fmla="*/ 89765 h 116541"/>
                              <a:gd name="connsiteX7" fmla="*/ 0 w 199797"/>
                              <a:gd name="connsiteY7" fmla="*/ 103064 h 116541"/>
                              <a:gd name="connsiteX8" fmla="*/ 13299 w 199797"/>
                              <a:gd name="connsiteY8" fmla="*/ 116362 h 116541"/>
                              <a:gd name="connsiteX9" fmla="*/ 73142 w 199797"/>
                              <a:gd name="connsiteY9" fmla="*/ 89765 h 116541"/>
                              <a:gd name="connsiteX10" fmla="*/ 93091 w 199797"/>
                              <a:gd name="connsiteY10" fmla="*/ 66493 h 116541"/>
                              <a:gd name="connsiteX11" fmla="*/ 109714 w 199797"/>
                              <a:gd name="connsiteY11" fmla="*/ 64830 h 116541"/>
                              <a:gd name="connsiteX12" fmla="*/ 129662 w 199797"/>
                              <a:gd name="connsiteY12" fmla="*/ 68155 h 116541"/>
                              <a:gd name="connsiteX13" fmla="*/ 172882 w 199797"/>
                              <a:gd name="connsiteY13" fmla="*/ 54856 h 116541"/>
                              <a:gd name="connsiteX14" fmla="*/ 199478 w 199797"/>
                              <a:gd name="connsiteY14" fmla="*/ 14961 h 116541"/>
                              <a:gd name="connsiteX15" fmla="*/ 187843 w 199797"/>
                              <a:gd name="connsiteY15" fmla="*/ 0 h 116541"/>
                              <a:gd name="connsiteX16" fmla="*/ 171220 w 199797"/>
                              <a:gd name="connsiteY16" fmla="*/ 13298 h 11654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99797" h="116541">
                                <a:moveTo>
                                  <a:pt x="171220" y="13298"/>
                                </a:moveTo>
                                <a:cubicBezTo>
                                  <a:pt x="169557" y="21610"/>
                                  <a:pt x="162908" y="29922"/>
                                  <a:pt x="156258" y="34908"/>
                                </a:cubicBezTo>
                                <a:cubicBezTo>
                                  <a:pt x="147947" y="39896"/>
                                  <a:pt x="137973" y="44882"/>
                                  <a:pt x="129662" y="43220"/>
                                </a:cubicBezTo>
                                <a:cubicBezTo>
                                  <a:pt x="123012" y="43220"/>
                                  <a:pt x="114700" y="41558"/>
                                  <a:pt x="108051" y="39896"/>
                                </a:cubicBezTo>
                                <a:cubicBezTo>
                                  <a:pt x="98077" y="38233"/>
                                  <a:pt x="88104" y="39896"/>
                                  <a:pt x="78129" y="44882"/>
                                </a:cubicBezTo>
                                <a:cubicBezTo>
                                  <a:pt x="66493" y="51532"/>
                                  <a:pt x="59844" y="63168"/>
                                  <a:pt x="51533" y="73142"/>
                                </a:cubicBezTo>
                                <a:cubicBezTo>
                                  <a:pt x="41558" y="84778"/>
                                  <a:pt x="29923" y="91428"/>
                                  <a:pt x="13299" y="89765"/>
                                </a:cubicBezTo>
                                <a:cubicBezTo>
                                  <a:pt x="6650" y="89765"/>
                                  <a:pt x="0" y="94752"/>
                                  <a:pt x="0" y="103064"/>
                                </a:cubicBezTo>
                                <a:cubicBezTo>
                                  <a:pt x="0" y="109713"/>
                                  <a:pt x="4988" y="116362"/>
                                  <a:pt x="13299" y="116362"/>
                                </a:cubicBezTo>
                                <a:cubicBezTo>
                                  <a:pt x="38234" y="118024"/>
                                  <a:pt x="56519" y="108051"/>
                                  <a:pt x="73142" y="89765"/>
                                </a:cubicBezTo>
                                <a:cubicBezTo>
                                  <a:pt x="79792" y="81454"/>
                                  <a:pt x="83116" y="71480"/>
                                  <a:pt x="93091" y="66493"/>
                                </a:cubicBezTo>
                                <a:cubicBezTo>
                                  <a:pt x="98077" y="63168"/>
                                  <a:pt x="104727" y="64830"/>
                                  <a:pt x="109714" y="64830"/>
                                </a:cubicBezTo>
                                <a:cubicBezTo>
                                  <a:pt x="116362" y="66493"/>
                                  <a:pt x="123012" y="66493"/>
                                  <a:pt x="129662" y="68155"/>
                                </a:cubicBezTo>
                                <a:cubicBezTo>
                                  <a:pt x="144622" y="69817"/>
                                  <a:pt x="159583" y="63168"/>
                                  <a:pt x="172882" y="54856"/>
                                </a:cubicBezTo>
                                <a:cubicBezTo>
                                  <a:pt x="186180" y="44882"/>
                                  <a:pt x="196155" y="31584"/>
                                  <a:pt x="199478" y="14961"/>
                                </a:cubicBezTo>
                                <a:cubicBezTo>
                                  <a:pt x="201141" y="8312"/>
                                  <a:pt x="196155" y="0"/>
                                  <a:pt x="187843" y="0"/>
                                </a:cubicBezTo>
                                <a:cubicBezTo>
                                  <a:pt x="179531" y="0"/>
                                  <a:pt x="172882" y="4987"/>
                                  <a:pt x="171220" y="13298"/>
                                </a:cubicBezTo>
                              </a:path>
                            </a:pathLst>
                          </a:custGeom>
                          <a:solidFill>
                            <a:srgbClr val="FFC362"/>
                          </a:solidFill>
                          <a:ln w="16620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0" name="Freeform: Shape 179">
                            <a:extLst>
                              <a:ext uri="{FF2B5EF4-FFF2-40B4-BE49-F238E27FC236}">
                                <a16:creationId xmlns:a16="http://schemas.microsoft.com/office/drawing/2014/main" id="{51BCAFBE-315E-A845-4CAC-99E92999D4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232152" y="3987252"/>
                            <a:ext cx="203634" cy="102879"/>
                          </a:xfrm>
                          <a:custGeom>
                            <a:avLst/>
                            <a:gdLst>
                              <a:gd name="connsiteX0" fmla="*/ 174959 w 203634"/>
                              <a:gd name="connsiteY0" fmla="*/ 8127 h 102879"/>
                              <a:gd name="connsiteX1" fmla="*/ 169972 w 203634"/>
                              <a:gd name="connsiteY1" fmla="*/ 13114 h 102879"/>
                              <a:gd name="connsiteX2" fmla="*/ 150024 w 203634"/>
                              <a:gd name="connsiteY2" fmla="*/ 23087 h 102879"/>
                              <a:gd name="connsiteX3" fmla="*/ 123428 w 203634"/>
                              <a:gd name="connsiteY3" fmla="*/ 24750 h 102879"/>
                              <a:gd name="connsiteX4" fmla="*/ 86856 w 203634"/>
                              <a:gd name="connsiteY4" fmla="*/ 29737 h 102879"/>
                              <a:gd name="connsiteX5" fmla="*/ 58597 w 203634"/>
                              <a:gd name="connsiteY5" fmla="*/ 53010 h 102879"/>
                              <a:gd name="connsiteX6" fmla="*/ 32000 w 203634"/>
                              <a:gd name="connsiteY6" fmla="*/ 74619 h 102879"/>
                              <a:gd name="connsiteX7" fmla="*/ 17039 w 203634"/>
                              <a:gd name="connsiteY7" fmla="*/ 72957 h 102879"/>
                              <a:gd name="connsiteX8" fmla="*/ 415 w 203634"/>
                              <a:gd name="connsiteY8" fmla="*/ 82931 h 102879"/>
                              <a:gd name="connsiteX9" fmla="*/ 10389 w 203634"/>
                              <a:gd name="connsiteY9" fmla="*/ 99554 h 102879"/>
                              <a:gd name="connsiteX10" fmla="*/ 35324 w 203634"/>
                              <a:gd name="connsiteY10" fmla="*/ 102879 h 102879"/>
                              <a:gd name="connsiteX11" fmla="*/ 75220 w 203634"/>
                              <a:gd name="connsiteY11" fmla="*/ 77944 h 102879"/>
                              <a:gd name="connsiteX12" fmla="*/ 98493 w 203634"/>
                              <a:gd name="connsiteY12" fmla="*/ 56334 h 102879"/>
                              <a:gd name="connsiteX13" fmla="*/ 123428 w 203634"/>
                              <a:gd name="connsiteY13" fmla="*/ 54672 h 102879"/>
                              <a:gd name="connsiteX14" fmla="*/ 159998 w 203634"/>
                              <a:gd name="connsiteY14" fmla="*/ 53010 h 102879"/>
                              <a:gd name="connsiteX15" fmla="*/ 188257 w 203634"/>
                              <a:gd name="connsiteY15" fmla="*/ 39711 h 102879"/>
                              <a:gd name="connsiteX16" fmla="*/ 203219 w 203634"/>
                              <a:gd name="connsiteY16" fmla="*/ 19763 h 102879"/>
                              <a:gd name="connsiteX17" fmla="*/ 193244 w 203634"/>
                              <a:gd name="connsiteY17" fmla="*/ 3140 h 102879"/>
                              <a:gd name="connsiteX18" fmla="*/ 174959 w 203634"/>
                              <a:gd name="connsiteY18" fmla="*/ 8127 h 10287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</a:cxnLst>
                            <a:rect l="l" t="t" r="r" b="b"/>
                            <a:pathLst>
                              <a:path w="203634" h="102879">
                                <a:moveTo>
                                  <a:pt x="174959" y="8127"/>
                                </a:moveTo>
                                <a:cubicBezTo>
                                  <a:pt x="174959" y="9789"/>
                                  <a:pt x="171634" y="11452"/>
                                  <a:pt x="169972" y="13114"/>
                                </a:cubicBezTo>
                                <a:cubicBezTo>
                                  <a:pt x="163323" y="18101"/>
                                  <a:pt x="155011" y="21426"/>
                                  <a:pt x="150024" y="23087"/>
                                </a:cubicBezTo>
                                <a:cubicBezTo>
                                  <a:pt x="141713" y="26412"/>
                                  <a:pt x="131739" y="24750"/>
                                  <a:pt x="123428" y="24750"/>
                                </a:cubicBezTo>
                                <a:cubicBezTo>
                                  <a:pt x="110128" y="24750"/>
                                  <a:pt x="98493" y="24750"/>
                                  <a:pt x="86856" y="29737"/>
                                </a:cubicBezTo>
                                <a:cubicBezTo>
                                  <a:pt x="75220" y="34724"/>
                                  <a:pt x="66908" y="43035"/>
                                  <a:pt x="58597" y="53010"/>
                                </a:cubicBezTo>
                                <a:cubicBezTo>
                                  <a:pt x="50285" y="61321"/>
                                  <a:pt x="45298" y="72957"/>
                                  <a:pt x="32000" y="74619"/>
                                </a:cubicBezTo>
                                <a:cubicBezTo>
                                  <a:pt x="27012" y="74619"/>
                                  <a:pt x="22025" y="74619"/>
                                  <a:pt x="17039" y="72957"/>
                                </a:cubicBezTo>
                                <a:cubicBezTo>
                                  <a:pt x="10389" y="71295"/>
                                  <a:pt x="2077" y="74619"/>
                                  <a:pt x="415" y="82931"/>
                                </a:cubicBezTo>
                                <a:cubicBezTo>
                                  <a:pt x="-1246" y="89580"/>
                                  <a:pt x="2077" y="97892"/>
                                  <a:pt x="10389" y="99554"/>
                                </a:cubicBezTo>
                                <a:cubicBezTo>
                                  <a:pt x="18701" y="101217"/>
                                  <a:pt x="27012" y="102879"/>
                                  <a:pt x="35324" y="102879"/>
                                </a:cubicBezTo>
                                <a:cubicBezTo>
                                  <a:pt x="53610" y="101217"/>
                                  <a:pt x="65246" y="91243"/>
                                  <a:pt x="75220" y="77944"/>
                                </a:cubicBezTo>
                                <a:cubicBezTo>
                                  <a:pt x="81870" y="69633"/>
                                  <a:pt x="88518" y="59659"/>
                                  <a:pt x="98493" y="56334"/>
                                </a:cubicBezTo>
                                <a:cubicBezTo>
                                  <a:pt x="106804" y="53010"/>
                                  <a:pt x="115116" y="53010"/>
                                  <a:pt x="123428" y="54672"/>
                                </a:cubicBezTo>
                                <a:cubicBezTo>
                                  <a:pt x="135063" y="54672"/>
                                  <a:pt x="148362" y="56334"/>
                                  <a:pt x="159998" y="53010"/>
                                </a:cubicBezTo>
                                <a:cubicBezTo>
                                  <a:pt x="168309" y="51347"/>
                                  <a:pt x="178284" y="46360"/>
                                  <a:pt x="188257" y="39711"/>
                                </a:cubicBezTo>
                                <a:cubicBezTo>
                                  <a:pt x="196569" y="34724"/>
                                  <a:pt x="201556" y="26412"/>
                                  <a:pt x="203219" y="19763"/>
                                </a:cubicBezTo>
                                <a:cubicBezTo>
                                  <a:pt x="204881" y="13114"/>
                                  <a:pt x="201556" y="4802"/>
                                  <a:pt x="193244" y="3140"/>
                                </a:cubicBezTo>
                                <a:cubicBezTo>
                                  <a:pt x="183271" y="-3509"/>
                                  <a:pt x="176621" y="1478"/>
                                  <a:pt x="174959" y="8127"/>
                                </a:cubicBezTo>
                              </a:path>
                            </a:pathLst>
                          </a:custGeom>
                          <a:solidFill>
                            <a:srgbClr val="FFC362"/>
                          </a:solidFill>
                          <a:ln w="16620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1" name="Freeform: Shape 180">
                            <a:extLst>
                              <a:ext uri="{FF2B5EF4-FFF2-40B4-BE49-F238E27FC236}">
                                <a16:creationId xmlns:a16="http://schemas.microsoft.com/office/drawing/2014/main" id="{EC4FEEF7-6655-0A96-AEE9-1E5152BE08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204050" y="4100106"/>
                            <a:ext cx="221346" cy="123691"/>
                          </a:xfrm>
                          <a:custGeom>
                            <a:avLst/>
                            <a:gdLst>
                              <a:gd name="connsiteX0" fmla="*/ 193088 w 221346"/>
                              <a:gd name="connsiteY0" fmla="*/ 13298 h 123691"/>
                              <a:gd name="connsiteX1" fmla="*/ 149867 w 221346"/>
                              <a:gd name="connsiteY1" fmla="*/ 54856 h 123691"/>
                              <a:gd name="connsiteX2" fmla="*/ 131582 w 221346"/>
                              <a:gd name="connsiteY2" fmla="*/ 54856 h 123691"/>
                              <a:gd name="connsiteX3" fmla="*/ 106647 w 221346"/>
                              <a:gd name="connsiteY3" fmla="*/ 59843 h 123691"/>
                              <a:gd name="connsiteX4" fmla="*/ 83374 w 221346"/>
                              <a:gd name="connsiteY4" fmla="*/ 76466 h 123691"/>
                              <a:gd name="connsiteX5" fmla="*/ 66751 w 221346"/>
                              <a:gd name="connsiteY5" fmla="*/ 89765 h 123691"/>
                              <a:gd name="connsiteX6" fmla="*/ 15220 w 221346"/>
                              <a:gd name="connsiteY6" fmla="*/ 94752 h 123691"/>
                              <a:gd name="connsiteX7" fmla="*/ 258 w 221346"/>
                              <a:gd name="connsiteY7" fmla="*/ 106388 h 123691"/>
                              <a:gd name="connsiteX8" fmla="*/ 11895 w 221346"/>
                              <a:gd name="connsiteY8" fmla="*/ 121349 h 123691"/>
                              <a:gd name="connsiteX9" fmla="*/ 80049 w 221346"/>
                              <a:gd name="connsiteY9" fmla="*/ 113038 h 123691"/>
                              <a:gd name="connsiteX10" fmla="*/ 101660 w 221346"/>
                              <a:gd name="connsiteY10" fmla="*/ 96414 h 123691"/>
                              <a:gd name="connsiteX11" fmla="*/ 118284 w 221346"/>
                              <a:gd name="connsiteY11" fmla="*/ 84778 h 123691"/>
                              <a:gd name="connsiteX12" fmla="*/ 136569 w 221346"/>
                              <a:gd name="connsiteY12" fmla="*/ 81454 h 123691"/>
                              <a:gd name="connsiteX13" fmla="*/ 154854 w 221346"/>
                              <a:gd name="connsiteY13" fmla="*/ 79791 h 123691"/>
                              <a:gd name="connsiteX14" fmla="*/ 221347 w 221346"/>
                              <a:gd name="connsiteY14" fmla="*/ 13298 h 123691"/>
                              <a:gd name="connsiteX15" fmla="*/ 208048 w 221346"/>
                              <a:gd name="connsiteY15" fmla="*/ 0 h 123691"/>
                              <a:gd name="connsiteX16" fmla="*/ 193088 w 221346"/>
                              <a:gd name="connsiteY16" fmla="*/ 13298 h 12369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221346" h="123691">
                                <a:moveTo>
                                  <a:pt x="193088" y="13298"/>
                                </a:moveTo>
                                <a:cubicBezTo>
                                  <a:pt x="193088" y="34908"/>
                                  <a:pt x="169815" y="51532"/>
                                  <a:pt x="149867" y="54856"/>
                                </a:cubicBezTo>
                                <a:cubicBezTo>
                                  <a:pt x="143218" y="56519"/>
                                  <a:pt x="136569" y="54856"/>
                                  <a:pt x="131582" y="54856"/>
                                </a:cubicBezTo>
                                <a:cubicBezTo>
                                  <a:pt x="123270" y="54856"/>
                                  <a:pt x="114959" y="56519"/>
                                  <a:pt x="106647" y="59843"/>
                                </a:cubicBezTo>
                                <a:cubicBezTo>
                                  <a:pt x="98336" y="63168"/>
                                  <a:pt x="90024" y="69817"/>
                                  <a:pt x="83374" y="76466"/>
                                </a:cubicBezTo>
                                <a:cubicBezTo>
                                  <a:pt x="78387" y="81454"/>
                                  <a:pt x="73401" y="86440"/>
                                  <a:pt x="66751" y="89765"/>
                                </a:cubicBezTo>
                                <a:cubicBezTo>
                                  <a:pt x="50128" y="99739"/>
                                  <a:pt x="33505" y="96414"/>
                                  <a:pt x="15220" y="94752"/>
                                </a:cubicBezTo>
                                <a:cubicBezTo>
                                  <a:pt x="8570" y="93089"/>
                                  <a:pt x="1921" y="99739"/>
                                  <a:pt x="258" y="106388"/>
                                </a:cubicBezTo>
                                <a:cubicBezTo>
                                  <a:pt x="-1404" y="113038"/>
                                  <a:pt x="5245" y="119687"/>
                                  <a:pt x="11895" y="121349"/>
                                </a:cubicBezTo>
                                <a:cubicBezTo>
                                  <a:pt x="35168" y="124674"/>
                                  <a:pt x="58439" y="126336"/>
                                  <a:pt x="80049" y="113038"/>
                                </a:cubicBezTo>
                                <a:cubicBezTo>
                                  <a:pt x="88361" y="108051"/>
                                  <a:pt x="95011" y="101401"/>
                                  <a:pt x="101660" y="96414"/>
                                </a:cubicBezTo>
                                <a:cubicBezTo>
                                  <a:pt x="106647" y="91428"/>
                                  <a:pt x="111634" y="86440"/>
                                  <a:pt x="118284" y="84778"/>
                                </a:cubicBezTo>
                                <a:cubicBezTo>
                                  <a:pt x="124932" y="81454"/>
                                  <a:pt x="129919" y="81454"/>
                                  <a:pt x="136569" y="81454"/>
                                </a:cubicBezTo>
                                <a:cubicBezTo>
                                  <a:pt x="143218" y="81454"/>
                                  <a:pt x="148205" y="81454"/>
                                  <a:pt x="154854" y="79791"/>
                                </a:cubicBezTo>
                                <a:cubicBezTo>
                                  <a:pt x="186438" y="74804"/>
                                  <a:pt x="219685" y="48207"/>
                                  <a:pt x="221347" y="13298"/>
                                </a:cubicBezTo>
                                <a:cubicBezTo>
                                  <a:pt x="221347" y="6649"/>
                                  <a:pt x="216360" y="0"/>
                                  <a:pt x="208048" y="0"/>
                                </a:cubicBezTo>
                                <a:cubicBezTo>
                                  <a:pt x="199737" y="0"/>
                                  <a:pt x="193088" y="6649"/>
                                  <a:pt x="193088" y="13298"/>
                                </a:cubicBezTo>
                              </a:path>
                            </a:pathLst>
                          </a:custGeom>
                          <a:solidFill>
                            <a:srgbClr val="FFC362"/>
                          </a:solidFill>
                          <a:ln w="16620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82" name="Graphic 2">
                        <a:extLst>
                          <a:ext uri="{FF2B5EF4-FFF2-40B4-BE49-F238E27FC236}">
                            <a16:creationId xmlns:a16="http://schemas.microsoft.com/office/drawing/2014/main" id="{209F37A2-DF3A-87D6-8DBE-C52FAD4CC26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078726" y="3694499"/>
                        <a:ext cx="220020" cy="498695"/>
                        <a:chOff x="11078726" y="3694499"/>
                        <a:chExt cx="220020" cy="498695"/>
                      </a:xfrm>
                    </p:grpSpPr>
                    <p:sp>
                      <p:nvSpPr>
                        <p:cNvPr id="183" name="Freeform: Shape 182">
                          <a:extLst>
                            <a:ext uri="{FF2B5EF4-FFF2-40B4-BE49-F238E27FC236}">
                              <a16:creationId xmlns:a16="http://schemas.microsoft.com/office/drawing/2014/main" id="{E9B81E84-B460-4923-96D6-CAA770E050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134490" y="3694499"/>
                          <a:ext cx="142960" cy="498695"/>
                        </a:xfrm>
                        <a:custGeom>
                          <a:avLst/>
                          <a:gdLst>
                            <a:gd name="connsiteX0" fmla="*/ 126337 w 142960"/>
                            <a:gd name="connsiteY0" fmla="*/ 0 h 498695"/>
                            <a:gd name="connsiteX1" fmla="*/ 142960 w 142960"/>
                            <a:gd name="connsiteY1" fmla="*/ 470437 h 498695"/>
                            <a:gd name="connsiteX2" fmla="*/ 1663 w 142960"/>
                            <a:gd name="connsiteY2" fmla="*/ 498696 h 498695"/>
                            <a:gd name="connsiteX3" fmla="*/ 0 w 142960"/>
                            <a:gd name="connsiteY3" fmla="*/ 28260 h 498695"/>
                            <a:gd name="connsiteX4" fmla="*/ 126337 w 142960"/>
                            <a:gd name="connsiteY4" fmla="*/ 0 h 4986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42960" h="498695">
                              <a:moveTo>
                                <a:pt x="126337" y="0"/>
                              </a:moveTo>
                              <a:lnTo>
                                <a:pt x="142960" y="470437"/>
                              </a:lnTo>
                              <a:cubicBezTo>
                                <a:pt x="93091" y="490384"/>
                                <a:pt x="46546" y="498696"/>
                                <a:pt x="1663" y="498696"/>
                              </a:cubicBezTo>
                              <a:lnTo>
                                <a:pt x="0" y="28260"/>
                              </a:lnTo>
                              <a:lnTo>
                                <a:pt x="126337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F205C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84" name="Graphic 2">
                          <a:extLst>
                            <a:ext uri="{FF2B5EF4-FFF2-40B4-BE49-F238E27FC236}">
                              <a16:creationId xmlns:a16="http://schemas.microsoft.com/office/drawing/2014/main" id="{506398D7-6248-52E9-8C22-6D1539D36A0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1078726" y="3790914"/>
                          <a:ext cx="220020" cy="339797"/>
                          <a:chOff x="11078726" y="3790914"/>
                          <a:chExt cx="220020" cy="339797"/>
                        </a:xfrm>
                        <a:solidFill>
                          <a:srgbClr val="FFC362"/>
                        </a:solidFill>
                      </p:grpSpPr>
                      <p:sp>
                        <p:nvSpPr>
                          <p:cNvPr id="185" name="Freeform: Shape 184">
                            <a:extLst>
                              <a:ext uri="{FF2B5EF4-FFF2-40B4-BE49-F238E27FC236}">
                                <a16:creationId xmlns:a16="http://schemas.microsoft.com/office/drawing/2014/main" id="{A8E9E4F9-9C5F-EC34-AF6C-DAEC54D626C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078726" y="3790914"/>
                            <a:ext cx="218358" cy="64830"/>
                          </a:xfrm>
                          <a:custGeom>
                            <a:avLst/>
                            <a:gdLst>
                              <a:gd name="connsiteX0" fmla="*/ 5895 w 218358"/>
                              <a:gd name="connsiteY0" fmla="*/ 44882 h 64830"/>
                              <a:gd name="connsiteX1" fmla="*/ 80699 w 218358"/>
                              <a:gd name="connsiteY1" fmla="*/ 53194 h 64830"/>
                              <a:gd name="connsiteX2" fmla="*/ 103972 w 218358"/>
                              <a:gd name="connsiteY2" fmla="*/ 33246 h 64830"/>
                              <a:gd name="connsiteX3" fmla="*/ 120595 w 218358"/>
                              <a:gd name="connsiteY3" fmla="*/ 24935 h 64830"/>
                              <a:gd name="connsiteX4" fmla="*/ 133894 w 218358"/>
                              <a:gd name="connsiteY4" fmla="*/ 31584 h 64830"/>
                              <a:gd name="connsiteX5" fmla="*/ 152180 w 218358"/>
                              <a:gd name="connsiteY5" fmla="*/ 48207 h 64830"/>
                              <a:gd name="connsiteX6" fmla="*/ 185426 w 218358"/>
                              <a:gd name="connsiteY6" fmla="*/ 64830 h 64830"/>
                              <a:gd name="connsiteX7" fmla="*/ 213685 w 218358"/>
                              <a:gd name="connsiteY7" fmla="*/ 54856 h 64830"/>
                              <a:gd name="connsiteX8" fmla="*/ 215348 w 218358"/>
                              <a:gd name="connsiteY8" fmla="*/ 36571 h 64830"/>
                              <a:gd name="connsiteX9" fmla="*/ 197062 w 218358"/>
                              <a:gd name="connsiteY9" fmla="*/ 34909 h 64830"/>
                              <a:gd name="connsiteX10" fmla="*/ 187088 w 218358"/>
                              <a:gd name="connsiteY10" fmla="*/ 39896 h 64830"/>
                              <a:gd name="connsiteX11" fmla="*/ 175452 w 218358"/>
                              <a:gd name="connsiteY11" fmla="*/ 34909 h 64830"/>
                              <a:gd name="connsiteX12" fmla="*/ 162153 w 218358"/>
                              <a:gd name="connsiteY12" fmla="*/ 23272 h 64830"/>
                              <a:gd name="connsiteX13" fmla="*/ 118934 w 218358"/>
                              <a:gd name="connsiteY13" fmla="*/ 0 h 64830"/>
                              <a:gd name="connsiteX14" fmla="*/ 90674 w 218358"/>
                              <a:gd name="connsiteY14" fmla="*/ 11636 h 64830"/>
                              <a:gd name="connsiteX15" fmla="*/ 65739 w 218358"/>
                              <a:gd name="connsiteY15" fmla="*/ 34909 h 64830"/>
                              <a:gd name="connsiteX16" fmla="*/ 22518 w 218358"/>
                              <a:gd name="connsiteY16" fmla="*/ 26597 h 64830"/>
                              <a:gd name="connsiteX17" fmla="*/ 4233 w 218358"/>
                              <a:gd name="connsiteY17" fmla="*/ 29922 h 64830"/>
                              <a:gd name="connsiteX18" fmla="*/ 5895 w 218358"/>
                              <a:gd name="connsiteY18" fmla="*/ 44882 h 6483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</a:cxnLst>
                            <a:rect l="l" t="t" r="r" b="b"/>
                            <a:pathLst>
                              <a:path w="218358" h="64830">
                                <a:moveTo>
                                  <a:pt x="5895" y="44882"/>
                                </a:moveTo>
                                <a:cubicBezTo>
                                  <a:pt x="29168" y="61506"/>
                                  <a:pt x="52441" y="71480"/>
                                  <a:pt x="80699" y="53194"/>
                                </a:cubicBezTo>
                                <a:cubicBezTo>
                                  <a:pt x="89011" y="48207"/>
                                  <a:pt x="95661" y="39896"/>
                                  <a:pt x="103972" y="33246"/>
                                </a:cubicBezTo>
                                <a:cubicBezTo>
                                  <a:pt x="108959" y="28259"/>
                                  <a:pt x="113946" y="24935"/>
                                  <a:pt x="120595" y="24935"/>
                                </a:cubicBezTo>
                                <a:cubicBezTo>
                                  <a:pt x="125582" y="24935"/>
                                  <a:pt x="128907" y="28259"/>
                                  <a:pt x="133894" y="31584"/>
                                </a:cubicBezTo>
                                <a:cubicBezTo>
                                  <a:pt x="140543" y="36571"/>
                                  <a:pt x="145530" y="43220"/>
                                  <a:pt x="152180" y="48207"/>
                                </a:cubicBezTo>
                                <a:cubicBezTo>
                                  <a:pt x="162153" y="58181"/>
                                  <a:pt x="173790" y="64830"/>
                                  <a:pt x="185426" y="64830"/>
                                </a:cubicBezTo>
                                <a:cubicBezTo>
                                  <a:pt x="193738" y="64830"/>
                                  <a:pt x="203711" y="63168"/>
                                  <a:pt x="213685" y="54856"/>
                                </a:cubicBezTo>
                                <a:cubicBezTo>
                                  <a:pt x="218673" y="49870"/>
                                  <a:pt x="220335" y="41558"/>
                                  <a:pt x="215348" y="36571"/>
                                </a:cubicBezTo>
                                <a:cubicBezTo>
                                  <a:pt x="210361" y="31584"/>
                                  <a:pt x="202050" y="29922"/>
                                  <a:pt x="197062" y="34909"/>
                                </a:cubicBezTo>
                                <a:cubicBezTo>
                                  <a:pt x="193738" y="38233"/>
                                  <a:pt x="190413" y="38233"/>
                                  <a:pt x="187088" y="39896"/>
                                </a:cubicBezTo>
                                <a:cubicBezTo>
                                  <a:pt x="182101" y="39896"/>
                                  <a:pt x="178777" y="38233"/>
                                  <a:pt x="175452" y="34909"/>
                                </a:cubicBezTo>
                                <a:cubicBezTo>
                                  <a:pt x="170465" y="31584"/>
                                  <a:pt x="167140" y="26597"/>
                                  <a:pt x="162153" y="23272"/>
                                </a:cubicBezTo>
                                <a:cubicBezTo>
                                  <a:pt x="148855" y="9974"/>
                                  <a:pt x="135557" y="0"/>
                                  <a:pt x="118934" y="0"/>
                                </a:cubicBezTo>
                                <a:cubicBezTo>
                                  <a:pt x="108959" y="0"/>
                                  <a:pt x="98985" y="4987"/>
                                  <a:pt x="90674" y="11636"/>
                                </a:cubicBezTo>
                                <a:cubicBezTo>
                                  <a:pt x="82362" y="18286"/>
                                  <a:pt x="74051" y="28259"/>
                                  <a:pt x="65739" y="34909"/>
                                </a:cubicBezTo>
                                <a:cubicBezTo>
                                  <a:pt x="49116" y="46545"/>
                                  <a:pt x="35818" y="36571"/>
                                  <a:pt x="22518" y="26597"/>
                                </a:cubicBezTo>
                                <a:cubicBezTo>
                                  <a:pt x="15870" y="21610"/>
                                  <a:pt x="7558" y="23272"/>
                                  <a:pt x="4233" y="29922"/>
                                </a:cubicBezTo>
                                <a:cubicBezTo>
                                  <a:pt x="-2417" y="31584"/>
                                  <a:pt x="-754" y="39896"/>
                                  <a:pt x="5895" y="44882"/>
                                </a:cubicBezTo>
                              </a:path>
                            </a:pathLst>
                          </a:custGeom>
                          <a:solidFill>
                            <a:srgbClr val="FFC362"/>
                          </a:solidFill>
                          <a:ln w="16620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6" name="Freeform: Shape 185">
                            <a:extLst>
                              <a:ext uri="{FF2B5EF4-FFF2-40B4-BE49-F238E27FC236}">
                                <a16:creationId xmlns:a16="http://schemas.microsoft.com/office/drawing/2014/main" id="{54FBBC4F-3E9E-ED90-5420-A78D4CDA620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084621" y="3936765"/>
                            <a:ext cx="214125" cy="58637"/>
                          </a:xfrm>
                          <a:custGeom>
                            <a:avLst/>
                            <a:gdLst>
                              <a:gd name="connsiteX0" fmla="*/ 28260 w 214125"/>
                              <a:gd name="connsiteY0" fmla="*/ 22043 h 58637"/>
                              <a:gd name="connsiteX1" fmla="*/ 41558 w 214125"/>
                              <a:gd name="connsiteY1" fmla="*/ 28692 h 58637"/>
                              <a:gd name="connsiteX2" fmla="*/ 71481 w 214125"/>
                              <a:gd name="connsiteY2" fmla="*/ 22043 h 58637"/>
                              <a:gd name="connsiteX3" fmla="*/ 114700 w 214125"/>
                              <a:gd name="connsiteY3" fmla="*/ 432 h 58637"/>
                              <a:gd name="connsiteX4" fmla="*/ 141297 w 214125"/>
                              <a:gd name="connsiteY4" fmla="*/ 7082 h 58637"/>
                              <a:gd name="connsiteX5" fmla="*/ 159583 w 214125"/>
                              <a:gd name="connsiteY5" fmla="*/ 27030 h 58637"/>
                              <a:gd name="connsiteX6" fmla="*/ 192830 w 214125"/>
                              <a:gd name="connsiteY6" fmla="*/ 22043 h 58637"/>
                              <a:gd name="connsiteX7" fmla="*/ 211115 w 214125"/>
                              <a:gd name="connsiteY7" fmla="*/ 23705 h 58637"/>
                              <a:gd name="connsiteX8" fmla="*/ 209453 w 214125"/>
                              <a:gd name="connsiteY8" fmla="*/ 41990 h 58637"/>
                              <a:gd name="connsiteX9" fmla="*/ 139635 w 214125"/>
                              <a:gd name="connsiteY9" fmla="*/ 46978 h 58637"/>
                              <a:gd name="connsiteX10" fmla="*/ 127999 w 214125"/>
                              <a:gd name="connsiteY10" fmla="*/ 32016 h 58637"/>
                              <a:gd name="connsiteX11" fmla="*/ 123012 w 214125"/>
                              <a:gd name="connsiteY11" fmla="*/ 27030 h 58637"/>
                              <a:gd name="connsiteX12" fmla="*/ 119687 w 214125"/>
                              <a:gd name="connsiteY12" fmla="*/ 25367 h 58637"/>
                              <a:gd name="connsiteX13" fmla="*/ 84779 w 214125"/>
                              <a:gd name="connsiteY13" fmla="*/ 43653 h 58637"/>
                              <a:gd name="connsiteX14" fmla="*/ 31584 w 214125"/>
                              <a:gd name="connsiteY14" fmla="*/ 51964 h 58637"/>
                              <a:gd name="connsiteX15" fmla="*/ 9975 w 214125"/>
                              <a:gd name="connsiteY15" fmla="*/ 41990 h 58637"/>
                              <a:gd name="connsiteX16" fmla="*/ 0 w 214125"/>
                              <a:gd name="connsiteY16" fmla="*/ 27030 h 58637"/>
                              <a:gd name="connsiteX17" fmla="*/ 11636 w 214125"/>
                              <a:gd name="connsiteY17" fmla="*/ 12069 h 58637"/>
                              <a:gd name="connsiteX18" fmla="*/ 28260 w 214125"/>
                              <a:gd name="connsiteY18" fmla="*/ 22043 h 5863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</a:cxnLst>
                            <a:rect l="l" t="t" r="r" b="b"/>
                            <a:pathLst>
                              <a:path w="214125" h="58637">
                                <a:moveTo>
                                  <a:pt x="28260" y="22043"/>
                                </a:moveTo>
                                <a:cubicBezTo>
                                  <a:pt x="31584" y="23705"/>
                                  <a:pt x="39896" y="27030"/>
                                  <a:pt x="41558" y="28692"/>
                                </a:cubicBezTo>
                                <a:cubicBezTo>
                                  <a:pt x="53194" y="32016"/>
                                  <a:pt x="63169" y="27030"/>
                                  <a:pt x="71481" y="22043"/>
                                </a:cubicBezTo>
                                <a:cubicBezTo>
                                  <a:pt x="84779" y="13731"/>
                                  <a:pt x="99739" y="3757"/>
                                  <a:pt x="114700" y="432"/>
                                </a:cubicBezTo>
                                <a:cubicBezTo>
                                  <a:pt x="124674" y="-1230"/>
                                  <a:pt x="134649" y="2095"/>
                                  <a:pt x="141297" y="7082"/>
                                </a:cubicBezTo>
                                <a:cubicBezTo>
                                  <a:pt x="147947" y="12069"/>
                                  <a:pt x="152934" y="22043"/>
                                  <a:pt x="159583" y="27030"/>
                                </a:cubicBezTo>
                                <a:cubicBezTo>
                                  <a:pt x="171220" y="37004"/>
                                  <a:pt x="182855" y="30355"/>
                                  <a:pt x="192830" y="22043"/>
                                </a:cubicBezTo>
                                <a:cubicBezTo>
                                  <a:pt x="197816" y="17056"/>
                                  <a:pt x="207790" y="18718"/>
                                  <a:pt x="211115" y="23705"/>
                                </a:cubicBezTo>
                                <a:cubicBezTo>
                                  <a:pt x="216102" y="28692"/>
                                  <a:pt x="214440" y="38666"/>
                                  <a:pt x="209453" y="41990"/>
                                </a:cubicBezTo>
                                <a:cubicBezTo>
                                  <a:pt x="189505" y="58614"/>
                                  <a:pt x="162908" y="66925"/>
                                  <a:pt x="139635" y="46978"/>
                                </a:cubicBezTo>
                                <a:cubicBezTo>
                                  <a:pt x="136310" y="43653"/>
                                  <a:pt x="131324" y="37004"/>
                                  <a:pt x="127999" y="32016"/>
                                </a:cubicBezTo>
                                <a:cubicBezTo>
                                  <a:pt x="126337" y="30355"/>
                                  <a:pt x="124674" y="28692"/>
                                  <a:pt x="123012" y="27030"/>
                                </a:cubicBezTo>
                                <a:cubicBezTo>
                                  <a:pt x="121350" y="27030"/>
                                  <a:pt x="121350" y="25367"/>
                                  <a:pt x="119687" y="25367"/>
                                </a:cubicBezTo>
                                <a:cubicBezTo>
                                  <a:pt x="108051" y="27030"/>
                                  <a:pt x="96415" y="37004"/>
                                  <a:pt x="84779" y="43653"/>
                                </a:cubicBezTo>
                                <a:cubicBezTo>
                                  <a:pt x="68156" y="53627"/>
                                  <a:pt x="51533" y="58614"/>
                                  <a:pt x="31584" y="51964"/>
                                </a:cubicBezTo>
                                <a:cubicBezTo>
                                  <a:pt x="28260" y="50302"/>
                                  <a:pt x="16623" y="46978"/>
                                  <a:pt x="9975" y="41990"/>
                                </a:cubicBezTo>
                                <a:cubicBezTo>
                                  <a:pt x="3325" y="37004"/>
                                  <a:pt x="0" y="32016"/>
                                  <a:pt x="0" y="27030"/>
                                </a:cubicBezTo>
                                <a:cubicBezTo>
                                  <a:pt x="0" y="20380"/>
                                  <a:pt x="4988" y="13731"/>
                                  <a:pt x="11636" y="12069"/>
                                </a:cubicBezTo>
                                <a:cubicBezTo>
                                  <a:pt x="21611" y="15393"/>
                                  <a:pt x="26598" y="18718"/>
                                  <a:pt x="28260" y="22043"/>
                                </a:cubicBezTo>
                              </a:path>
                            </a:pathLst>
                          </a:custGeom>
                          <a:solidFill>
                            <a:srgbClr val="FFC362"/>
                          </a:solidFill>
                          <a:ln w="16620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7" name="Freeform: Shape 186">
                            <a:extLst>
                              <a:ext uri="{FF2B5EF4-FFF2-40B4-BE49-F238E27FC236}">
                                <a16:creationId xmlns:a16="http://schemas.microsoft.com/office/drawing/2014/main" id="{7A2BA1AE-853B-FECD-AB2C-D01CA9FA9E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097920" y="4076576"/>
                            <a:ext cx="195794" cy="54135"/>
                          </a:xfrm>
                          <a:custGeom>
                            <a:avLst/>
                            <a:gdLst>
                              <a:gd name="connsiteX0" fmla="*/ 26597 w 195794"/>
                              <a:gd name="connsiteY0" fmla="*/ 10230 h 54135"/>
                              <a:gd name="connsiteX1" fmla="*/ 36570 w 195794"/>
                              <a:gd name="connsiteY1" fmla="*/ 13555 h 54135"/>
                              <a:gd name="connsiteX2" fmla="*/ 68155 w 195794"/>
                              <a:gd name="connsiteY2" fmla="*/ 8568 h 54135"/>
                              <a:gd name="connsiteX3" fmla="*/ 96414 w 195794"/>
                              <a:gd name="connsiteY3" fmla="*/ 256 h 54135"/>
                              <a:gd name="connsiteX4" fmla="*/ 139634 w 195794"/>
                              <a:gd name="connsiteY4" fmla="*/ 13555 h 54135"/>
                              <a:gd name="connsiteX5" fmla="*/ 156257 w 195794"/>
                              <a:gd name="connsiteY5" fmla="*/ 23529 h 54135"/>
                              <a:gd name="connsiteX6" fmla="*/ 176205 w 195794"/>
                              <a:gd name="connsiteY6" fmla="*/ 23529 h 54135"/>
                              <a:gd name="connsiteX7" fmla="*/ 194491 w 195794"/>
                              <a:gd name="connsiteY7" fmla="*/ 30178 h 54135"/>
                              <a:gd name="connsiteX8" fmla="*/ 187842 w 195794"/>
                              <a:gd name="connsiteY8" fmla="*/ 48464 h 54135"/>
                              <a:gd name="connsiteX9" fmla="*/ 131323 w 195794"/>
                              <a:gd name="connsiteY9" fmla="*/ 41814 h 54135"/>
                              <a:gd name="connsiteX10" fmla="*/ 116362 w 195794"/>
                              <a:gd name="connsiteY10" fmla="*/ 31841 h 54135"/>
                              <a:gd name="connsiteX11" fmla="*/ 98076 w 195794"/>
                              <a:gd name="connsiteY11" fmla="*/ 26854 h 54135"/>
                              <a:gd name="connsiteX12" fmla="*/ 69817 w 195794"/>
                              <a:gd name="connsiteY12" fmla="*/ 35165 h 54135"/>
                              <a:gd name="connsiteX13" fmla="*/ 29922 w 195794"/>
                              <a:gd name="connsiteY13" fmla="*/ 40152 h 54135"/>
                              <a:gd name="connsiteX14" fmla="*/ 13298 w 195794"/>
                              <a:gd name="connsiteY14" fmla="*/ 35165 h 54135"/>
                              <a:gd name="connsiteX15" fmla="*/ 4987 w 195794"/>
                              <a:gd name="connsiteY15" fmla="*/ 28516 h 54135"/>
                              <a:gd name="connsiteX16" fmla="*/ 0 w 195794"/>
                              <a:gd name="connsiteY16" fmla="*/ 18542 h 54135"/>
                              <a:gd name="connsiteX17" fmla="*/ 3324 w 195794"/>
                              <a:gd name="connsiteY17" fmla="*/ 8568 h 54135"/>
                              <a:gd name="connsiteX18" fmla="*/ 21610 w 195794"/>
                              <a:gd name="connsiteY18" fmla="*/ 5244 h 54135"/>
                              <a:gd name="connsiteX19" fmla="*/ 26597 w 195794"/>
                              <a:gd name="connsiteY19" fmla="*/ 10230 h 54135"/>
                              <a:gd name="connsiteX20" fmla="*/ 26597 w 195794"/>
                              <a:gd name="connsiteY20" fmla="*/ 23529 h 54135"/>
                              <a:gd name="connsiteX21" fmla="*/ 26597 w 195794"/>
                              <a:gd name="connsiteY21" fmla="*/ 23529 h 54135"/>
                              <a:gd name="connsiteX22" fmla="*/ 26597 w 195794"/>
                              <a:gd name="connsiteY22" fmla="*/ 23529 h 5413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195794" h="54135">
                                <a:moveTo>
                                  <a:pt x="26597" y="10230"/>
                                </a:moveTo>
                                <a:cubicBezTo>
                                  <a:pt x="29922" y="11893"/>
                                  <a:pt x="34908" y="13555"/>
                                  <a:pt x="36570" y="13555"/>
                                </a:cubicBezTo>
                                <a:cubicBezTo>
                                  <a:pt x="48207" y="15218"/>
                                  <a:pt x="58181" y="11893"/>
                                  <a:pt x="68155" y="8568"/>
                                </a:cubicBezTo>
                                <a:cubicBezTo>
                                  <a:pt x="78128" y="5244"/>
                                  <a:pt x="86440" y="1919"/>
                                  <a:pt x="96414" y="256"/>
                                </a:cubicBezTo>
                                <a:cubicBezTo>
                                  <a:pt x="113038" y="-1406"/>
                                  <a:pt x="126336" y="5244"/>
                                  <a:pt x="139634" y="13555"/>
                                </a:cubicBezTo>
                                <a:cubicBezTo>
                                  <a:pt x="144621" y="16880"/>
                                  <a:pt x="151271" y="21867"/>
                                  <a:pt x="156257" y="23529"/>
                                </a:cubicBezTo>
                                <a:cubicBezTo>
                                  <a:pt x="161244" y="26854"/>
                                  <a:pt x="167894" y="26854"/>
                                  <a:pt x="176205" y="23529"/>
                                </a:cubicBezTo>
                                <a:cubicBezTo>
                                  <a:pt x="182855" y="20204"/>
                                  <a:pt x="191167" y="23529"/>
                                  <a:pt x="194491" y="30178"/>
                                </a:cubicBezTo>
                                <a:cubicBezTo>
                                  <a:pt x="197815" y="36828"/>
                                  <a:pt x="194491" y="45139"/>
                                  <a:pt x="187842" y="48464"/>
                                </a:cubicBezTo>
                                <a:cubicBezTo>
                                  <a:pt x="166232" y="60100"/>
                                  <a:pt x="149609" y="51788"/>
                                  <a:pt x="131323" y="41814"/>
                                </a:cubicBezTo>
                                <a:cubicBezTo>
                                  <a:pt x="126336" y="38490"/>
                                  <a:pt x="121349" y="35165"/>
                                  <a:pt x="116362" y="31841"/>
                                </a:cubicBezTo>
                                <a:cubicBezTo>
                                  <a:pt x="111375" y="28516"/>
                                  <a:pt x="104726" y="26854"/>
                                  <a:pt x="98076" y="26854"/>
                                </a:cubicBezTo>
                                <a:cubicBezTo>
                                  <a:pt x="88103" y="28516"/>
                                  <a:pt x="78128" y="31841"/>
                                  <a:pt x="69817" y="35165"/>
                                </a:cubicBezTo>
                                <a:cubicBezTo>
                                  <a:pt x="58181" y="40152"/>
                                  <a:pt x="44882" y="41814"/>
                                  <a:pt x="29922" y="40152"/>
                                </a:cubicBezTo>
                                <a:cubicBezTo>
                                  <a:pt x="28259" y="40152"/>
                                  <a:pt x="19947" y="36828"/>
                                  <a:pt x="13298" y="35165"/>
                                </a:cubicBezTo>
                                <a:cubicBezTo>
                                  <a:pt x="9974" y="33503"/>
                                  <a:pt x="6649" y="31841"/>
                                  <a:pt x="4987" y="28516"/>
                                </a:cubicBezTo>
                                <a:cubicBezTo>
                                  <a:pt x="1662" y="25191"/>
                                  <a:pt x="0" y="21867"/>
                                  <a:pt x="0" y="18542"/>
                                </a:cubicBezTo>
                                <a:cubicBezTo>
                                  <a:pt x="0" y="15218"/>
                                  <a:pt x="0" y="11893"/>
                                  <a:pt x="3324" y="8568"/>
                                </a:cubicBezTo>
                                <a:cubicBezTo>
                                  <a:pt x="8312" y="1919"/>
                                  <a:pt x="16623" y="1919"/>
                                  <a:pt x="21610" y="5244"/>
                                </a:cubicBezTo>
                                <a:cubicBezTo>
                                  <a:pt x="24935" y="6906"/>
                                  <a:pt x="24935" y="8568"/>
                                  <a:pt x="26597" y="10230"/>
                                </a:cubicBezTo>
                                <a:moveTo>
                                  <a:pt x="26597" y="23529"/>
                                </a:moveTo>
                                <a:cubicBezTo>
                                  <a:pt x="26597" y="23529"/>
                                  <a:pt x="26597" y="23529"/>
                                  <a:pt x="26597" y="23529"/>
                                </a:cubicBezTo>
                                <a:cubicBezTo>
                                  <a:pt x="26597" y="23529"/>
                                  <a:pt x="26597" y="23529"/>
                                  <a:pt x="26597" y="23529"/>
                                </a:cubicBezTo>
                              </a:path>
                            </a:pathLst>
                          </a:custGeom>
                          <a:solidFill>
                            <a:srgbClr val="FFC362"/>
                          </a:solidFill>
                          <a:ln w="16620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88" name="Graphic 2">
                      <a:extLst>
                        <a:ext uri="{FF2B5EF4-FFF2-40B4-BE49-F238E27FC236}">
                          <a16:creationId xmlns:a16="http://schemas.microsoft.com/office/drawing/2014/main" id="{91099BD9-187A-C4B9-6995-CB3A43C4BF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79276" y="3472107"/>
                      <a:ext cx="816198" cy="330859"/>
                      <a:chOff x="10579276" y="3472107"/>
                      <a:chExt cx="816198" cy="330859"/>
                    </a:xfrm>
                  </p:grpSpPr>
                  <p:sp>
                    <p:nvSpPr>
                      <p:cNvPr id="189" name="Freeform: Shape 188">
                        <a:extLst>
                          <a:ext uri="{FF2B5EF4-FFF2-40B4-BE49-F238E27FC236}">
                            <a16:creationId xmlns:a16="http://schemas.microsoft.com/office/drawing/2014/main" id="{38B105F5-BAEE-DA70-587D-8B2C744D1A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79276" y="3506657"/>
                        <a:ext cx="816198" cy="271415"/>
                      </a:xfrm>
                      <a:custGeom>
                        <a:avLst/>
                        <a:gdLst>
                          <a:gd name="connsiteX0" fmla="*/ 51532 w 816198"/>
                          <a:gd name="connsiteY0" fmla="*/ 13298 h 271415"/>
                          <a:gd name="connsiteX1" fmla="*/ 771316 w 816198"/>
                          <a:gd name="connsiteY1" fmla="*/ 0 h 271415"/>
                          <a:gd name="connsiteX2" fmla="*/ 816199 w 816198"/>
                          <a:gd name="connsiteY2" fmla="*/ 179530 h 271415"/>
                          <a:gd name="connsiteX3" fmla="*/ 0 w 816198"/>
                          <a:gd name="connsiteY3" fmla="*/ 196154 h 271415"/>
                          <a:gd name="connsiteX4" fmla="*/ 51532 w 816198"/>
                          <a:gd name="connsiteY4" fmla="*/ 13298 h 271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6198" h="271415">
                            <a:moveTo>
                              <a:pt x="51532" y="13298"/>
                            </a:moveTo>
                            <a:cubicBezTo>
                              <a:pt x="307529" y="101402"/>
                              <a:pt x="535267" y="99739"/>
                              <a:pt x="771316" y="0"/>
                            </a:cubicBezTo>
                            <a:cubicBezTo>
                              <a:pt x="804562" y="66493"/>
                              <a:pt x="814537" y="139635"/>
                              <a:pt x="816199" y="179530"/>
                            </a:cubicBezTo>
                            <a:cubicBezTo>
                              <a:pt x="560202" y="302542"/>
                              <a:pt x="272620" y="295893"/>
                              <a:pt x="0" y="196154"/>
                            </a:cubicBezTo>
                            <a:cubicBezTo>
                              <a:pt x="1662" y="121349"/>
                              <a:pt x="26597" y="56519"/>
                              <a:pt x="51532" y="13298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90" name="Graphic 2">
                        <a:extLst>
                          <a:ext uri="{FF2B5EF4-FFF2-40B4-BE49-F238E27FC236}">
                            <a16:creationId xmlns:a16="http://schemas.microsoft.com/office/drawing/2014/main" id="{CF2A1D25-ECFA-63A3-B0B3-97CE6EE27D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655300" y="3472107"/>
                        <a:ext cx="704477" cy="330859"/>
                        <a:chOff x="10655300" y="3472107"/>
                        <a:chExt cx="704477" cy="330859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191" name="Freeform: Shape 190">
                          <a:extLst>
                            <a:ext uri="{FF2B5EF4-FFF2-40B4-BE49-F238E27FC236}">
                              <a16:creationId xmlns:a16="http://schemas.microsoft.com/office/drawing/2014/main" id="{D29B4FC0-E897-A566-359A-90A8BC5A02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655300" y="3491696"/>
                          <a:ext cx="130624" cy="268907"/>
                        </a:xfrm>
                        <a:custGeom>
                          <a:avLst/>
                          <a:gdLst>
                            <a:gd name="connsiteX0" fmla="*/ 111818 w 130624"/>
                            <a:gd name="connsiteY0" fmla="*/ 29922 h 268907"/>
                            <a:gd name="connsiteX1" fmla="*/ 101844 w 130624"/>
                            <a:gd name="connsiteY1" fmla="*/ 34909 h 268907"/>
                            <a:gd name="connsiteX2" fmla="*/ 61948 w 130624"/>
                            <a:gd name="connsiteY2" fmla="*/ 73142 h 268907"/>
                            <a:gd name="connsiteX3" fmla="*/ 68598 w 130624"/>
                            <a:gd name="connsiteY3" fmla="*/ 94752 h 268907"/>
                            <a:gd name="connsiteX4" fmla="*/ 85221 w 130624"/>
                            <a:gd name="connsiteY4" fmla="*/ 113038 h 268907"/>
                            <a:gd name="connsiteX5" fmla="*/ 100181 w 130624"/>
                            <a:gd name="connsiteY5" fmla="*/ 161245 h 268907"/>
                            <a:gd name="connsiteX6" fmla="*/ 80233 w 130624"/>
                            <a:gd name="connsiteY6" fmla="*/ 186180 h 268907"/>
                            <a:gd name="connsiteX7" fmla="*/ 56961 w 130624"/>
                            <a:gd name="connsiteY7" fmla="*/ 197816 h 268907"/>
                            <a:gd name="connsiteX8" fmla="*/ 27040 w 130624"/>
                            <a:gd name="connsiteY8" fmla="*/ 232725 h 268907"/>
                            <a:gd name="connsiteX9" fmla="*/ 30364 w 130624"/>
                            <a:gd name="connsiteY9" fmla="*/ 251010 h 268907"/>
                            <a:gd name="connsiteX10" fmla="*/ 22052 w 130624"/>
                            <a:gd name="connsiteY10" fmla="*/ 267634 h 268907"/>
                            <a:gd name="connsiteX11" fmla="*/ 5429 w 130624"/>
                            <a:gd name="connsiteY11" fmla="*/ 259322 h 268907"/>
                            <a:gd name="connsiteX12" fmla="*/ 442 w 130624"/>
                            <a:gd name="connsiteY12" fmla="*/ 231062 h 268907"/>
                            <a:gd name="connsiteX13" fmla="*/ 46987 w 130624"/>
                            <a:gd name="connsiteY13" fmla="*/ 172881 h 268907"/>
                            <a:gd name="connsiteX14" fmla="*/ 66935 w 130624"/>
                            <a:gd name="connsiteY14" fmla="*/ 162907 h 268907"/>
                            <a:gd name="connsiteX15" fmla="*/ 75246 w 130624"/>
                            <a:gd name="connsiteY15" fmla="*/ 152933 h 268907"/>
                            <a:gd name="connsiteX16" fmla="*/ 71921 w 130624"/>
                            <a:gd name="connsiteY16" fmla="*/ 136310 h 268907"/>
                            <a:gd name="connsiteX17" fmla="*/ 51974 w 130624"/>
                            <a:gd name="connsiteY17" fmla="*/ 113038 h 268907"/>
                            <a:gd name="connsiteX18" fmla="*/ 38675 w 130624"/>
                            <a:gd name="connsiteY18" fmla="*/ 63168 h 268907"/>
                            <a:gd name="connsiteX19" fmla="*/ 91870 w 130624"/>
                            <a:gd name="connsiteY19" fmla="*/ 8312 h 268907"/>
                            <a:gd name="connsiteX20" fmla="*/ 113479 w 130624"/>
                            <a:gd name="connsiteY20" fmla="*/ 0 h 268907"/>
                            <a:gd name="connsiteX21" fmla="*/ 125116 w 130624"/>
                            <a:gd name="connsiteY21" fmla="*/ 3325 h 268907"/>
                            <a:gd name="connsiteX22" fmla="*/ 128441 w 130624"/>
                            <a:gd name="connsiteY22" fmla="*/ 21610 h 268907"/>
                            <a:gd name="connsiteX23" fmla="*/ 111818 w 130624"/>
                            <a:gd name="connsiteY23" fmla="*/ 29922 h 2689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</a:cxnLst>
                          <a:rect l="l" t="t" r="r" b="b"/>
                          <a:pathLst>
                            <a:path w="130624" h="268907">
                              <a:moveTo>
                                <a:pt x="111818" y="29922"/>
                              </a:moveTo>
                              <a:cubicBezTo>
                                <a:pt x="110156" y="31584"/>
                                <a:pt x="103506" y="33246"/>
                                <a:pt x="101844" y="34909"/>
                              </a:cubicBezTo>
                              <a:cubicBezTo>
                                <a:pt x="85221" y="43220"/>
                                <a:pt x="66935" y="56519"/>
                                <a:pt x="61948" y="73142"/>
                              </a:cubicBezTo>
                              <a:cubicBezTo>
                                <a:pt x="58623" y="81454"/>
                                <a:pt x="63610" y="88103"/>
                                <a:pt x="68598" y="94752"/>
                              </a:cubicBezTo>
                              <a:cubicBezTo>
                                <a:pt x="73584" y="101402"/>
                                <a:pt x="80233" y="106388"/>
                                <a:pt x="85221" y="113038"/>
                              </a:cubicBezTo>
                              <a:cubicBezTo>
                                <a:pt x="96856" y="126336"/>
                                <a:pt x="105168" y="142960"/>
                                <a:pt x="100181" y="161245"/>
                              </a:cubicBezTo>
                              <a:cubicBezTo>
                                <a:pt x="96856" y="172881"/>
                                <a:pt x="90208" y="181193"/>
                                <a:pt x="80233" y="186180"/>
                              </a:cubicBezTo>
                              <a:cubicBezTo>
                                <a:pt x="73584" y="191167"/>
                                <a:pt x="65273" y="194491"/>
                                <a:pt x="56961" y="197816"/>
                              </a:cubicBezTo>
                              <a:cubicBezTo>
                                <a:pt x="40338" y="204465"/>
                                <a:pt x="27040" y="214439"/>
                                <a:pt x="27040" y="232725"/>
                              </a:cubicBezTo>
                              <a:cubicBezTo>
                                <a:pt x="27040" y="239374"/>
                                <a:pt x="28702" y="244361"/>
                                <a:pt x="30364" y="251010"/>
                              </a:cubicBezTo>
                              <a:cubicBezTo>
                                <a:pt x="33688" y="257660"/>
                                <a:pt x="30364" y="265971"/>
                                <a:pt x="22052" y="267634"/>
                              </a:cubicBezTo>
                              <a:cubicBezTo>
                                <a:pt x="15403" y="270958"/>
                                <a:pt x="7092" y="267634"/>
                                <a:pt x="5429" y="259322"/>
                              </a:cubicBezTo>
                              <a:cubicBezTo>
                                <a:pt x="2105" y="249348"/>
                                <a:pt x="-1220" y="241036"/>
                                <a:pt x="442" y="231062"/>
                              </a:cubicBezTo>
                              <a:cubicBezTo>
                                <a:pt x="2105" y="201141"/>
                                <a:pt x="20390" y="184518"/>
                                <a:pt x="46987" y="172881"/>
                              </a:cubicBezTo>
                              <a:cubicBezTo>
                                <a:pt x="53636" y="169556"/>
                                <a:pt x="60286" y="167894"/>
                                <a:pt x="66935" y="162907"/>
                              </a:cubicBezTo>
                              <a:cubicBezTo>
                                <a:pt x="70260" y="161245"/>
                                <a:pt x="73584" y="157920"/>
                                <a:pt x="75246" y="152933"/>
                              </a:cubicBezTo>
                              <a:cubicBezTo>
                                <a:pt x="76909" y="146284"/>
                                <a:pt x="75246" y="141297"/>
                                <a:pt x="71921" y="136310"/>
                              </a:cubicBezTo>
                              <a:cubicBezTo>
                                <a:pt x="66935" y="127998"/>
                                <a:pt x="58623" y="121349"/>
                                <a:pt x="51974" y="113038"/>
                              </a:cubicBezTo>
                              <a:cubicBezTo>
                                <a:pt x="40338" y="98077"/>
                                <a:pt x="32026" y="83116"/>
                                <a:pt x="38675" y="63168"/>
                              </a:cubicBezTo>
                              <a:cubicBezTo>
                                <a:pt x="46987" y="38233"/>
                                <a:pt x="70260" y="19948"/>
                                <a:pt x="91870" y="8312"/>
                              </a:cubicBezTo>
                              <a:cubicBezTo>
                                <a:pt x="95194" y="6649"/>
                                <a:pt x="106831" y="1662"/>
                                <a:pt x="113479" y="0"/>
                              </a:cubicBezTo>
                              <a:cubicBezTo>
                                <a:pt x="118467" y="0"/>
                                <a:pt x="123454" y="1662"/>
                                <a:pt x="125116" y="3325"/>
                              </a:cubicBezTo>
                              <a:cubicBezTo>
                                <a:pt x="131766" y="8312"/>
                                <a:pt x="131766" y="16623"/>
                                <a:pt x="128441" y="21610"/>
                              </a:cubicBezTo>
                              <a:cubicBezTo>
                                <a:pt x="121791" y="29922"/>
                                <a:pt x="116804" y="31584"/>
                                <a:pt x="111818" y="29922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08A8AE7C-A69A-3251-7383-454FDA9BD8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864578" y="3534705"/>
                          <a:ext cx="90381" cy="261195"/>
                        </a:xfrm>
                        <a:custGeom>
                          <a:avLst/>
                          <a:gdLst>
                            <a:gd name="connsiteX0" fmla="*/ 58798 w 90381"/>
                            <a:gd name="connsiteY0" fmla="*/ 212 h 261195"/>
                            <a:gd name="connsiteX1" fmla="*/ 25552 w 90381"/>
                            <a:gd name="connsiteY1" fmla="*/ 18497 h 261195"/>
                            <a:gd name="connsiteX2" fmla="*/ 13915 w 90381"/>
                            <a:gd name="connsiteY2" fmla="*/ 48419 h 261195"/>
                            <a:gd name="connsiteX3" fmla="*/ 15577 w 90381"/>
                            <a:gd name="connsiteY3" fmla="*/ 70029 h 261195"/>
                            <a:gd name="connsiteX4" fmla="*/ 37187 w 90381"/>
                            <a:gd name="connsiteY4" fmla="*/ 96626 h 261195"/>
                            <a:gd name="connsiteX5" fmla="*/ 57135 w 90381"/>
                            <a:gd name="connsiteY5" fmla="*/ 113249 h 261195"/>
                            <a:gd name="connsiteX6" fmla="*/ 63785 w 90381"/>
                            <a:gd name="connsiteY6" fmla="*/ 128210 h 261195"/>
                            <a:gd name="connsiteX7" fmla="*/ 55473 w 90381"/>
                            <a:gd name="connsiteY7" fmla="*/ 138184 h 261195"/>
                            <a:gd name="connsiteX8" fmla="*/ 33863 w 90381"/>
                            <a:gd name="connsiteY8" fmla="*/ 153145 h 261195"/>
                            <a:gd name="connsiteX9" fmla="*/ 10590 w 90381"/>
                            <a:gd name="connsiteY9" fmla="*/ 254547 h 261195"/>
                            <a:gd name="connsiteX10" fmla="*/ 28875 w 90381"/>
                            <a:gd name="connsiteY10" fmla="*/ 259533 h 261195"/>
                            <a:gd name="connsiteX11" fmla="*/ 33863 w 90381"/>
                            <a:gd name="connsiteY11" fmla="*/ 241248 h 261195"/>
                            <a:gd name="connsiteX12" fmla="*/ 50486 w 90381"/>
                            <a:gd name="connsiteY12" fmla="*/ 174755 h 261195"/>
                            <a:gd name="connsiteX13" fmla="*/ 77083 w 90381"/>
                            <a:gd name="connsiteY13" fmla="*/ 156470 h 261195"/>
                            <a:gd name="connsiteX14" fmla="*/ 90381 w 90381"/>
                            <a:gd name="connsiteY14" fmla="*/ 129873 h 261195"/>
                            <a:gd name="connsiteX15" fmla="*/ 77083 w 90381"/>
                            <a:gd name="connsiteY15" fmla="*/ 96626 h 261195"/>
                            <a:gd name="connsiteX16" fmla="*/ 53810 w 90381"/>
                            <a:gd name="connsiteY16" fmla="*/ 76678 h 261195"/>
                            <a:gd name="connsiteX17" fmla="*/ 38850 w 90381"/>
                            <a:gd name="connsiteY17" fmla="*/ 61717 h 261195"/>
                            <a:gd name="connsiteX18" fmla="*/ 38850 w 90381"/>
                            <a:gd name="connsiteY18" fmla="*/ 55068 h 261195"/>
                            <a:gd name="connsiteX19" fmla="*/ 45499 w 90381"/>
                            <a:gd name="connsiteY19" fmla="*/ 36783 h 261195"/>
                            <a:gd name="connsiteX20" fmla="*/ 50486 w 90381"/>
                            <a:gd name="connsiteY20" fmla="*/ 31796 h 261195"/>
                            <a:gd name="connsiteX21" fmla="*/ 53810 w 90381"/>
                            <a:gd name="connsiteY21" fmla="*/ 30133 h 261195"/>
                            <a:gd name="connsiteX22" fmla="*/ 68772 w 90381"/>
                            <a:gd name="connsiteY22" fmla="*/ 18497 h 261195"/>
                            <a:gd name="connsiteX23" fmla="*/ 58798 w 90381"/>
                            <a:gd name="connsiteY23" fmla="*/ 212 h 2611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</a:cxnLst>
                          <a:rect l="l" t="t" r="r" b="b"/>
                          <a:pathLst>
                            <a:path w="90381" h="261195">
                              <a:moveTo>
                                <a:pt x="58798" y="212"/>
                              </a:moveTo>
                              <a:cubicBezTo>
                                <a:pt x="47162" y="-1451"/>
                                <a:pt x="33863" y="6861"/>
                                <a:pt x="25552" y="18497"/>
                              </a:cubicBezTo>
                              <a:cubicBezTo>
                                <a:pt x="18902" y="26809"/>
                                <a:pt x="15577" y="38445"/>
                                <a:pt x="13915" y="48419"/>
                              </a:cubicBezTo>
                              <a:cubicBezTo>
                                <a:pt x="12252" y="56731"/>
                                <a:pt x="13915" y="63380"/>
                                <a:pt x="15577" y="70029"/>
                              </a:cubicBezTo>
                              <a:cubicBezTo>
                                <a:pt x="20564" y="80003"/>
                                <a:pt x="28875" y="88315"/>
                                <a:pt x="37187" y="96626"/>
                              </a:cubicBezTo>
                              <a:cubicBezTo>
                                <a:pt x="43837" y="101613"/>
                                <a:pt x="52148" y="106600"/>
                                <a:pt x="57135" y="113249"/>
                              </a:cubicBezTo>
                              <a:cubicBezTo>
                                <a:pt x="60460" y="116574"/>
                                <a:pt x="63785" y="123223"/>
                                <a:pt x="63785" y="128210"/>
                              </a:cubicBezTo>
                              <a:cubicBezTo>
                                <a:pt x="63785" y="133197"/>
                                <a:pt x="60460" y="136522"/>
                                <a:pt x="55473" y="138184"/>
                              </a:cubicBezTo>
                              <a:cubicBezTo>
                                <a:pt x="48824" y="143171"/>
                                <a:pt x="38850" y="148158"/>
                                <a:pt x="33863" y="153145"/>
                              </a:cubicBezTo>
                              <a:cubicBezTo>
                                <a:pt x="2279" y="178080"/>
                                <a:pt x="-11020" y="217975"/>
                                <a:pt x="10590" y="254547"/>
                              </a:cubicBezTo>
                              <a:cubicBezTo>
                                <a:pt x="13915" y="261196"/>
                                <a:pt x="22227" y="262858"/>
                                <a:pt x="28875" y="259533"/>
                              </a:cubicBezTo>
                              <a:cubicBezTo>
                                <a:pt x="35525" y="256209"/>
                                <a:pt x="37187" y="247897"/>
                                <a:pt x="33863" y="241248"/>
                              </a:cubicBezTo>
                              <a:cubicBezTo>
                                <a:pt x="20564" y="216313"/>
                                <a:pt x="30538" y="191379"/>
                                <a:pt x="50486" y="174755"/>
                              </a:cubicBezTo>
                              <a:cubicBezTo>
                                <a:pt x="57135" y="168106"/>
                                <a:pt x="68772" y="163119"/>
                                <a:pt x="77083" y="156470"/>
                              </a:cubicBezTo>
                              <a:cubicBezTo>
                                <a:pt x="85395" y="149821"/>
                                <a:pt x="90381" y="139847"/>
                                <a:pt x="90381" y="129873"/>
                              </a:cubicBezTo>
                              <a:cubicBezTo>
                                <a:pt x="90381" y="118236"/>
                                <a:pt x="83733" y="104938"/>
                                <a:pt x="77083" y="96626"/>
                              </a:cubicBezTo>
                              <a:cubicBezTo>
                                <a:pt x="70433" y="89977"/>
                                <a:pt x="62122" y="83328"/>
                                <a:pt x="53810" y="76678"/>
                              </a:cubicBezTo>
                              <a:cubicBezTo>
                                <a:pt x="48824" y="71691"/>
                                <a:pt x="42175" y="66705"/>
                                <a:pt x="38850" y="61717"/>
                              </a:cubicBezTo>
                              <a:cubicBezTo>
                                <a:pt x="38850" y="60055"/>
                                <a:pt x="38850" y="58393"/>
                                <a:pt x="38850" y="55068"/>
                              </a:cubicBezTo>
                              <a:cubicBezTo>
                                <a:pt x="38850" y="48419"/>
                                <a:pt x="42175" y="41770"/>
                                <a:pt x="45499" y="36783"/>
                              </a:cubicBezTo>
                              <a:cubicBezTo>
                                <a:pt x="47162" y="35120"/>
                                <a:pt x="48824" y="33458"/>
                                <a:pt x="50486" y="31796"/>
                              </a:cubicBezTo>
                              <a:cubicBezTo>
                                <a:pt x="52148" y="30133"/>
                                <a:pt x="53810" y="30133"/>
                                <a:pt x="53810" y="30133"/>
                              </a:cubicBezTo>
                              <a:cubicBezTo>
                                <a:pt x="60460" y="30133"/>
                                <a:pt x="67110" y="25147"/>
                                <a:pt x="68772" y="18497"/>
                              </a:cubicBezTo>
                              <a:cubicBezTo>
                                <a:pt x="72096" y="6861"/>
                                <a:pt x="67110" y="212"/>
                                <a:pt x="58798" y="212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6796678A-2385-C98A-4D34-E90D6B888B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90821" y="3524527"/>
                          <a:ext cx="86890" cy="278438"/>
                        </a:xfrm>
                        <a:custGeom>
                          <a:avLst/>
                          <a:gdLst>
                            <a:gd name="connsiteX0" fmla="*/ 38683 w 86890"/>
                            <a:gd name="connsiteY0" fmla="*/ 25350 h 278438"/>
                            <a:gd name="connsiteX1" fmla="*/ 32034 w 86890"/>
                            <a:gd name="connsiteY1" fmla="*/ 36986 h 278438"/>
                            <a:gd name="connsiteX2" fmla="*/ 27046 w 86890"/>
                            <a:gd name="connsiteY2" fmla="*/ 70233 h 278438"/>
                            <a:gd name="connsiteX3" fmla="*/ 42008 w 86890"/>
                            <a:gd name="connsiteY3" fmla="*/ 85194 h 278438"/>
                            <a:gd name="connsiteX4" fmla="*/ 65281 w 86890"/>
                            <a:gd name="connsiteY4" fmla="*/ 101817 h 278438"/>
                            <a:gd name="connsiteX5" fmla="*/ 86890 w 86890"/>
                            <a:gd name="connsiteY5" fmla="*/ 141713 h 278438"/>
                            <a:gd name="connsiteX6" fmla="*/ 80241 w 86890"/>
                            <a:gd name="connsiteY6" fmla="*/ 173297 h 278438"/>
                            <a:gd name="connsiteX7" fmla="*/ 60293 w 86890"/>
                            <a:gd name="connsiteY7" fmla="*/ 211530 h 278438"/>
                            <a:gd name="connsiteX8" fmla="*/ 60293 w 86890"/>
                            <a:gd name="connsiteY8" fmla="*/ 256413 h 278438"/>
                            <a:gd name="connsiteX9" fmla="*/ 60293 w 86890"/>
                            <a:gd name="connsiteY9" fmla="*/ 274698 h 278438"/>
                            <a:gd name="connsiteX10" fmla="*/ 42008 w 86890"/>
                            <a:gd name="connsiteY10" fmla="*/ 274698 h 278438"/>
                            <a:gd name="connsiteX11" fmla="*/ 37021 w 86890"/>
                            <a:gd name="connsiteY11" fmla="*/ 199894 h 278438"/>
                            <a:gd name="connsiteX12" fmla="*/ 53644 w 86890"/>
                            <a:gd name="connsiteY12" fmla="*/ 169972 h 278438"/>
                            <a:gd name="connsiteX13" fmla="*/ 60293 w 86890"/>
                            <a:gd name="connsiteY13" fmla="*/ 145037 h 278438"/>
                            <a:gd name="connsiteX14" fmla="*/ 42008 w 86890"/>
                            <a:gd name="connsiteY14" fmla="*/ 120102 h 278438"/>
                            <a:gd name="connsiteX15" fmla="*/ 5436 w 86890"/>
                            <a:gd name="connsiteY15" fmla="*/ 85194 h 278438"/>
                            <a:gd name="connsiteX16" fmla="*/ 10423 w 86890"/>
                            <a:gd name="connsiteY16" fmla="*/ 25350 h 278438"/>
                            <a:gd name="connsiteX17" fmla="*/ 20398 w 86890"/>
                            <a:gd name="connsiteY17" fmla="*/ 10390 h 278438"/>
                            <a:gd name="connsiteX18" fmla="*/ 28709 w 86890"/>
                            <a:gd name="connsiteY18" fmla="*/ 2078 h 278438"/>
                            <a:gd name="connsiteX19" fmla="*/ 42008 w 86890"/>
                            <a:gd name="connsiteY19" fmla="*/ 416 h 278438"/>
                            <a:gd name="connsiteX20" fmla="*/ 50319 w 86890"/>
                            <a:gd name="connsiteY20" fmla="*/ 13714 h 278438"/>
                            <a:gd name="connsiteX21" fmla="*/ 46994 w 86890"/>
                            <a:gd name="connsiteY21" fmla="*/ 22026 h 278438"/>
                            <a:gd name="connsiteX22" fmla="*/ 43670 w 86890"/>
                            <a:gd name="connsiteY22" fmla="*/ 25350 h 278438"/>
                            <a:gd name="connsiteX23" fmla="*/ 38683 w 86890"/>
                            <a:gd name="connsiteY23" fmla="*/ 25350 h 278438"/>
                            <a:gd name="connsiteX24" fmla="*/ 22060 w 86890"/>
                            <a:gd name="connsiteY24" fmla="*/ 17039 h 278438"/>
                            <a:gd name="connsiteX25" fmla="*/ 23723 w 86890"/>
                            <a:gd name="connsiteY25" fmla="*/ 20363 h 278438"/>
                            <a:gd name="connsiteX26" fmla="*/ 22060 w 86890"/>
                            <a:gd name="connsiteY26" fmla="*/ 17039 h 278438"/>
                            <a:gd name="connsiteX27" fmla="*/ 23723 w 86890"/>
                            <a:gd name="connsiteY27" fmla="*/ 3740 h 278438"/>
                            <a:gd name="connsiteX28" fmla="*/ 20398 w 86890"/>
                            <a:gd name="connsiteY28" fmla="*/ 8727 h 278438"/>
                            <a:gd name="connsiteX29" fmla="*/ 23723 w 86890"/>
                            <a:gd name="connsiteY29" fmla="*/ 3740 h 27843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</a:cxnLst>
                          <a:rect l="l" t="t" r="r" b="b"/>
                          <a:pathLst>
                            <a:path w="86890" h="278438">
                              <a:moveTo>
                                <a:pt x="38683" y="25350"/>
                              </a:moveTo>
                              <a:cubicBezTo>
                                <a:pt x="35358" y="28675"/>
                                <a:pt x="33696" y="32000"/>
                                <a:pt x="32034" y="36986"/>
                              </a:cubicBezTo>
                              <a:cubicBezTo>
                                <a:pt x="27046" y="46960"/>
                                <a:pt x="22060" y="60259"/>
                                <a:pt x="27046" y="70233"/>
                              </a:cubicBezTo>
                              <a:cubicBezTo>
                                <a:pt x="30371" y="76882"/>
                                <a:pt x="35358" y="80207"/>
                                <a:pt x="42008" y="85194"/>
                              </a:cubicBezTo>
                              <a:cubicBezTo>
                                <a:pt x="50319" y="90181"/>
                                <a:pt x="56969" y="96830"/>
                                <a:pt x="65281" y="101817"/>
                              </a:cubicBezTo>
                              <a:cubicBezTo>
                                <a:pt x="76916" y="111791"/>
                                <a:pt x="85228" y="125090"/>
                                <a:pt x="86890" y="141713"/>
                              </a:cubicBezTo>
                              <a:cubicBezTo>
                                <a:pt x="86890" y="151687"/>
                                <a:pt x="85228" y="161660"/>
                                <a:pt x="80241" y="173297"/>
                              </a:cubicBezTo>
                              <a:cubicBezTo>
                                <a:pt x="75254" y="186595"/>
                                <a:pt x="66942" y="198232"/>
                                <a:pt x="60293" y="211530"/>
                              </a:cubicBezTo>
                              <a:cubicBezTo>
                                <a:pt x="51981" y="226491"/>
                                <a:pt x="45332" y="241452"/>
                                <a:pt x="60293" y="256413"/>
                              </a:cubicBezTo>
                              <a:cubicBezTo>
                                <a:pt x="65281" y="261399"/>
                                <a:pt x="65281" y="269711"/>
                                <a:pt x="60293" y="274698"/>
                              </a:cubicBezTo>
                              <a:cubicBezTo>
                                <a:pt x="55306" y="279685"/>
                                <a:pt x="46994" y="279685"/>
                                <a:pt x="42008" y="274698"/>
                              </a:cubicBezTo>
                              <a:cubicBezTo>
                                <a:pt x="17073" y="249764"/>
                                <a:pt x="23723" y="224829"/>
                                <a:pt x="37021" y="199894"/>
                              </a:cubicBezTo>
                              <a:cubicBezTo>
                                <a:pt x="42008" y="189920"/>
                                <a:pt x="48657" y="179946"/>
                                <a:pt x="53644" y="169972"/>
                              </a:cubicBezTo>
                              <a:cubicBezTo>
                                <a:pt x="56969" y="161660"/>
                                <a:pt x="60293" y="153349"/>
                                <a:pt x="60293" y="145037"/>
                              </a:cubicBezTo>
                              <a:cubicBezTo>
                                <a:pt x="60293" y="133401"/>
                                <a:pt x="50319" y="126752"/>
                                <a:pt x="42008" y="120102"/>
                              </a:cubicBezTo>
                              <a:cubicBezTo>
                                <a:pt x="28709" y="110129"/>
                                <a:pt x="13748" y="100155"/>
                                <a:pt x="5436" y="85194"/>
                              </a:cubicBezTo>
                              <a:cubicBezTo>
                                <a:pt x="-4537" y="66908"/>
                                <a:pt x="450" y="43636"/>
                                <a:pt x="10423" y="25350"/>
                              </a:cubicBezTo>
                              <a:cubicBezTo>
                                <a:pt x="13748" y="20363"/>
                                <a:pt x="17073" y="15376"/>
                                <a:pt x="20398" y="10390"/>
                              </a:cubicBezTo>
                              <a:cubicBezTo>
                                <a:pt x="22060" y="8727"/>
                                <a:pt x="28709" y="3740"/>
                                <a:pt x="28709" y="2078"/>
                              </a:cubicBezTo>
                              <a:cubicBezTo>
                                <a:pt x="35358" y="-1247"/>
                                <a:pt x="40346" y="416"/>
                                <a:pt x="42008" y="416"/>
                              </a:cubicBezTo>
                              <a:cubicBezTo>
                                <a:pt x="46994" y="2078"/>
                                <a:pt x="50319" y="7065"/>
                                <a:pt x="50319" y="13714"/>
                              </a:cubicBezTo>
                              <a:cubicBezTo>
                                <a:pt x="50319" y="15376"/>
                                <a:pt x="50319" y="18701"/>
                                <a:pt x="46994" y="22026"/>
                              </a:cubicBezTo>
                              <a:cubicBezTo>
                                <a:pt x="45332" y="23688"/>
                                <a:pt x="45332" y="23688"/>
                                <a:pt x="43670" y="25350"/>
                              </a:cubicBezTo>
                              <a:lnTo>
                                <a:pt x="38683" y="25350"/>
                              </a:lnTo>
                              <a:close/>
                              <a:moveTo>
                                <a:pt x="22060" y="17039"/>
                              </a:moveTo>
                              <a:cubicBezTo>
                                <a:pt x="22060" y="18701"/>
                                <a:pt x="23723" y="20363"/>
                                <a:pt x="23723" y="20363"/>
                              </a:cubicBezTo>
                              <a:cubicBezTo>
                                <a:pt x="23723" y="18701"/>
                                <a:pt x="22060" y="18701"/>
                                <a:pt x="22060" y="17039"/>
                              </a:cubicBezTo>
                              <a:moveTo>
                                <a:pt x="23723" y="3740"/>
                              </a:moveTo>
                              <a:cubicBezTo>
                                <a:pt x="22060" y="5402"/>
                                <a:pt x="22060" y="8727"/>
                                <a:pt x="20398" y="8727"/>
                              </a:cubicBezTo>
                              <a:cubicBezTo>
                                <a:pt x="22060" y="7065"/>
                                <a:pt x="22060" y="5402"/>
                                <a:pt x="23723" y="3740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DDAACF7B-9574-7D5E-765E-104016C123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63719" y="3472107"/>
                          <a:ext cx="96058" cy="272520"/>
                        </a:xfrm>
                        <a:custGeom>
                          <a:avLst/>
                          <a:gdLst>
                            <a:gd name="connsiteX0" fmla="*/ 30354 w 96058"/>
                            <a:gd name="connsiteY0" fmla="*/ 1304 h 272520"/>
                            <a:gd name="connsiteX1" fmla="*/ 15393 w 96058"/>
                            <a:gd name="connsiteY1" fmla="*/ 16265 h 272520"/>
                            <a:gd name="connsiteX2" fmla="*/ 7081 w 96058"/>
                            <a:gd name="connsiteY2" fmla="*/ 37875 h 272520"/>
                            <a:gd name="connsiteX3" fmla="*/ 433 w 96058"/>
                            <a:gd name="connsiteY3" fmla="*/ 76109 h 272520"/>
                            <a:gd name="connsiteX4" fmla="*/ 37003 w 96058"/>
                            <a:gd name="connsiteY4" fmla="*/ 130965 h 272520"/>
                            <a:gd name="connsiteX5" fmla="*/ 66925 w 96058"/>
                            <a:gd name="connsiteY5" fmla="*/ 169199 h 272520"/>
                            <a:gd name="connsiteX6" fmla="*/ 58614 w 96058"/>
                            <a:gd name="connsiteY6" fmla="*/ 207432 h 272520"/>
                            <a:gd name="connsiteX7" fmla="*/ 40328 w 96058"/>
                            <a:gd name="connsiteY7" fmla="*/ 257301 h 272520"/>
                            <a:gd name="connsiteX8" fmla="*/ 51964 w 96058"/>
                            <a:gd name="connsiteY8" fmla="*/ 272262 h 272520"/>
                            <a:gd name="connsiteX9" fmla="*/ 66925 w 96058"/>
                            <a:gd name="connsiteY9" fmla="*/ 260626 h 272520"/>
                            <a:gd name="connsiteX10" fmla="*/ 83549 w 96058"/>
                            <a:gd name="connsiteY10" fmla="*/ 219068 h 272520"/>
                            <a:gd name="connsiteX11" fmla="*/ 95184 w 96058"/>
                            <a:gd name="connsiteY11" fmla="*/ 164211 h 272520"/>
                            <a:gd name="connsiteX12" fmla="*/ 56951 w 96058"/>
                            <a:gd name="connsiteY12" fmla="*/ 111017 h 272520"/>
                            <a:gd name="connsiteX13" fmla="*/ 30354 w 96058"/>
                            <a:gd name="connsiteY13" fmla="*/ 72784 h 272520"/>
                            <a:gd name="connsiteX14" fmla="*/ 35341 w 96058"/>
                            <a:gd name="connsiteY14" fmla="*/ 47849 h 272520"/>
                            <a:gd name="connsiteX15" fmla="*/ 40328 w 96058"/>
                            <a:gd name="connsiteY15" fmla="*/ 32888 h 272520"/>
                            <a:gd name="connsiteX16" fmla="*/ 41991 w 96058"/>
                            <a:gd name="connsiteY16" fmla="*/ 27901 h 272520"/>
                            <a:gd name="connsiteX17" fmla="*/ 43653 w 96058"/>
                            <a:gd name="connsiteY17" fmla="*/ 26239 h 272520"/>
                            <a:gd name="connsiteX18" fmla="*/ 50302 w 96058"/>
                            <a:gd name="connsiteY18" fmla="*/ 7953 h 272520"/>
                            <a:gd name="connsiteX19" fmla="*/ 30354 w 96058"/>
                            <a:gd name="connsiteY19" fmla="*/ 1304 h 27252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</a:cxnLst>
                          <a:rect l="l" t="t" r="r" b="b"/>
                          <a:pathLst>
                            <a:path w="96058" h="272520">
                              <a:moveTo>
                                <a:pt x="30354" y="1304"/>
                              </a:moveTo>
                              <a:cubicBezTo>
                                <a:pt x="23705" y="4629"/>
                                <a:pt x="18718" y="9616"/>
                                <a:pt x="15393" y="16265"/>
                              </a:cubicBezTo>
                              <a:cubicBezTo>
                                <a:pt x="12068" y="22914"/>
                                <a:pt x="8744" y="31226"/>
                                <a:pt x="7081" y="37875"/>
                              </a:cubicBezTo>
                              <a:cubicBezTo>
                                <a:pt x="2095" y="49511"/>
                                <a:pt x="-1230" y="62810"/>
                                <a:pt x="433" y="76109"/>
                              </a:cubicBezTo>
                              <a:cubicBezTo>
                                <a:pt x="3757" y="99381"/>
                                <a:pt x="18718" y="116004"/>
                                <a:pt x="37003" y="130965"/>
                              </a:cubicBezTo>
                              <a:cubicBezTo>
                                <a:pt x="50302" y="142601"/>
                                <a:pt x="63601" y="152575"/>
                                <a:pt x="66925" y="169199"/>
                              </a:cubicBezTo>
                              <a:cubicBezTo>
                                <a:pt x="70249" y="182497"/>
                                <a:pt x="63601" y="195796"/>
                                <a:pt x="58614" y="207432"/>
                              </a:cubicBezTo>
                              <a:cubicBezTo>
                                <a:pt x="50302" y="224055"/>
                                <a:pt x="41991" y="240678"/>
                                <a:pt x="40328" y="257301"/>
                              </a:cubicBezTo>
                              <a:cubicBezTo>
                                <a:pt x="38666" y="263951"/>
                                <a:pt x="45314" y="270600"/>
                                <a:pt x="51964" y="272262"/>
                              </a:cubicBezTo>
                              <a:cubicBezTo>
                                <a:pt x="58614" y="273925"/>
                                <a:pt x="65263" y="267275"/>
                                <a:pt x="66925" y="260626"/>
                              </a:cubicBezTo>
                              <a:cubicBezTo>
                                <a:pt x="68587" y="245665"/>
                                <a:pt x="76899" y="232367"/>
                                <a:pt x="83549" y="219068"/>
                              </a:cubicBezTo>
                              <a:cubicBezTo>
                                <a:pt x="91860" y="200783"/>
                                <a:pt x="98509" y="182497"/>
                                <a:pt x="95184" y="164211"/>
                              </a:cubicBezTo>
                              <a:cubicBezTo>
                                <a:pt x="90197" y="140939"/>
                                <a:pt x="73574" y="125978"/>
                                <a:pt x="56951" y="111017"/>
                              </a:cubicBezTo>
                              <a:cubicBezTo>
                                <a:pt x="45314" y="101043"/>
                                <a:pt x="32016" y="89407"/>
                                <a:pt x="30354" y="72784"/>
                              </a:cubicBezTo>
                              <a:cubicBezTo>
                                <a:pt x="28691" y="64472"/>
                                <a:pt x="32016" y="56161"/>
                                <a:pt x="35341" y="47849"/>
                              </a:cubicBezTo>
                              <a:cubicBezTo>
                                <a:pt x="37003" y="44525"/>
                                <a:pt x="38666" y="37875"/>
                                <a:pt x="40328" y="32888"/>
                              </a:cubicBezTo>
                              <a:cubicBezTo>
                                <a:pt x="40328" y="31226"/>
                                <a:pt x="41991" y="29564"/>
                                <a:pt x="41991" y="27901"/>
                              </a:cubicBezTo>
                              <a:cubicBezTo>
                                <a:pt x="41991" y="27901"/>
                                <a:pt x="41991" y="26239"/>
                                <a:pt x="43653" y="26239"/>
                              </a:cubicBezTo>
                              <a:cubicBezTo>
                                <a:pt x="50302" y="22914"/>
                                <a:pt x="53626" y="16265"/>
                                <a:pt x="50302" y="7953"/>
                              </a:cubicBezTo>
                              <a:cubicBezTo>
                                <a:pt x="45314" y="1304"/>
                                <a:pt x="37003" y="-2020"/>
                                <a:pt x="30354" y="1304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95" name="Graphic 2">
                    <a:extLst>
                      <a:ext uri="{FF2B5EF4-FFF2-40B4-BE49-F238E27FC236}">
                        <a16:creationId xmlns:a16="http://schemas.microsoft.com/office/drawing/2014/main" id="{010F8C60-B051-BD4F-B108-8246BAEB4300}"/>
                      </a:ext>
                    </a:extLst>
                  </p:cNvPr>
                  <p:cNvGrpSpPr/>
                  <p:nvPr/>
                </p:nvGrpSpPr>
                <p:grpSpPr>
                  <a:xfrm>
                    <a:off x="10516087" y="2540312"/>
                    <a:ext cx="984151" cy="656421"/>
                    <a:chOff x="10516087" y="2540312"/>
                    <a:chExt cx="984151" cy="656421"/>
                  </a:xfrm>
                </p:grpSpPr>
                <p:grpSp>
                  <p:nvGrpSpPr>
                    <p:cNvPr id="196" name="Graphic 2">
                      <a:extLst>
                        <a:ext uri="{FF2B5EF4-FFF2-40B4-BE49-F238E27FC236}">
                          <a16:creationId xmlns:a16="http://schemas.microsoft.com/office/drawing/2014/main" id="{9E1CFEF2-18A1-7CB5-B9B6-61AE9A5C69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16087" y="3023255"/>
                      <a:ext cx="984151" cy="173479"/>
                      <a:chOff x="10516087" y="3023255"/>
                      <a:chExt cx="984151" cy="173479"/>
                    </a:xfrm>
                  </p:grpSpPr>
                  <p:sp>
                    <p:nvSpPr>
                      <p:cNvPr id="197" name="Freeform: Shape 196">
                        <a:extLst>
                          <a:ext uri="{FF2B5EF4-FFF2-40B4-BE49-F238E27FC236}">
                            <a16:creationId xmlns:a16="http://schemas.microsoft.com/office/drawing/2014/main" id="{A7DFA879-054E-A1DE-F329-A6F751423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7749" y="3023255"/>
                        <a:ext cx="982489" cy="173479"/>
                      </a:xfrm>
                      <a:custGeom>
                        <a:avLst/>
                        <a:gdLst>
                          <a:gd name="connsiteX0" fmla="*/ 982452 w 982489"/>
                          <a:gd name="connsiteY0" fmla="*/ 152601 h 173479"/>
                          <a:gd name="connsiteX1" fmla="*/ 483756 w 982489"/>
                          <a:gd name="connsiteY1" fmla="*/ 142627 h 173479"/>
                          <a:gd name="connsiteX2" fmla="*/ 241057 w 982489"/>
                          <a:gd name="connsiteY2" fmla="*/ 102731 h 173479"/>
                          <a:gd name="connsiteX3" fmla="*/ 21 w 982489"/>
                          <a:gd name="connsiteY3" fmla="*/ 21278 h 173479"/>
                          <a:gd name="connsiteX4" fmla="*/ 382355 w 982489"/>
                          <a:gd name="connsiteY4" fmla="*/ 16291 h 173479"/>
                          <a:gd name="connsiteX5" fmla="*/ 498717 w 982489"/>
                          <a:gd name="connsiteY5" fmla="*/ 29589 h 173479"/>
                          <a:gd name="connsiteX6" fmla="*/ 982452 w 982489"/>
                          <a:gd name="connsiteY6" fmla="*/ 152601 h 1734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82489" h="173479">
                            <a:moveTo>
                              <a:pt x="982452" y="152601"/>
                            </a:moveTo>
                            <a:cubicBezTo>
                              <a:pt x="977465" y="184185"/>
                              <a:pt x="754715" y="179198"/>
                              <a:pt x="483756" y="142627"/>
                            </a:cubicBezTo>
                            <a:cubicBezTo>
                              <a:pt x="393991" y="130991"/>
                              <a:pt x="310875" y="117692"/>
                              <a:pt x="241057" y="102731"/>
                            </a:cubicBezTo>
                            <a:cubicBezTo>
                              <a:pt x="94774" y="72810"/>
                              <a:pt x="-1641" y="41225"/>
                              <a:pt x="21" y="21278"/>
                            </a:cubicBezTo>
                            <a:cubicBezTo>
                              <a:pt x="3346" y="-5319"/>
                              <a:pt x="166253" y="-6982"/>
                              <a:pt x="382355" y="16291"/>
                            </a:cubicBezTo>
                            <a:cubicBezTo>
                              <a:pt x="418926" y="19615"/>
                              <a:pt x="458821" y="24602"/>
                              <a:pt x="498717" y="29589"/>
                            </a:cubicBezTo>
                            <a:cubicBezTo>
                              <a:pt x="769675" y="66160"/>
                              <a:pt x="985776" y="121017"/>
                              <a:pt x="982452" y="152601"/>
                            </a:cubicBezTo>
                          </a:path>
                        </a:pathLst>
                      </a:custGeom>
                      <a:solidFill>
                        <a:srgbClr val="183E5B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8" name="Freeform: Shape 197">
                        <a:extLst>
                          <a:ext uri="{FF2B5EF4-FFF2-40B4-BE49-F238E27FC236}">
                            <a16:creationId xmlns:a16="http://schemas.microsoft.com/office/drawing/2014/main" id="{BB0D3B75-813F-D6DB-00D0-4D0C9CC67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6087" y="3023255"/>
                        <a:ext cx="387341" cy="102731"/>
                      </a:xfrm>
                      <a:custGeom>
                        <a:avLst/>
                        <a:gdLst>
                          <a:gd name="connsiteX0" fmla="*/ 146305 w 387341"/>
                          <a:gd name="connsiteY0" fmla="*/ 54524 h 102731"/>
                          <a:gd name="connsiteX1" fmla="*/ 241058 w 387341"/>
                          <a:gd name="connsiteY1" fmla="*/ 102731 h 102731"/>
                          <a:gd name="connsiteX2" fmla="*/ 21 w 387341"/>
                          <a:gd name="connsiteY2" fmla="*/ 21278 h 102731"/>
                          <a:gd name="connsiteX3" fmla="*/ 382355 w 387341"/>
                          <a:gd name="connsiteY3" fmla="*/ 16291 h 102731"/>
                          <a:gd name="connsiteX4" fmla="*/ 387341 w 387341"/>
                          <a:gd name="connsiteY4" fmla="*/ 24602 h 102731"/>
                          <a:gd name="connsiteX5" fmla="*/ 149630 w 387341"/>
                          <a:gd name="connsiteY5" fmla="*/ 31252 h 102731"/>
                          <a:gd name="connsiteX6" fmla="*/ 146305 w 387341"/>
                          <a:gd name="connsiteY6" fmla="*/ 54524 h 102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87341" h="102731">
                            <a:moveTo>
                              <a:pt x="146305" y="54524"/>
                            </a:moveTo>
                            <a:cubicBezTo>
                              <a:pt x="177889" y="71147"/>
                              <a:pt x="209473" y="87770"/>
                              <a:pt x="241058" y="102731"/>
                            </a:cubicBezTo>
                            <a:cubicBezTo>
                              <a:pt x="94773" y="72810"/>
                              <a:pt x="-1642" y="41225"/>
                              <a:pt x="21" y="21278"/>
                            </a:cubicBezTo>
                            <a:cubicBezTo>
                              <a:pt x="3345" y="-5319"/>
                              <a:pt x="166253" y="-6982"/>
                              <a:pt x="382355" y="16291"/>
                            </a:cubicBezTo>
                            <a:cubicBezTo>
                              <a:pt x="384017" y="19615"/>
                              <a:pt x="385679" y="21278"/>
                              <a:pt x="387341" y="24602"/>
                            </a:cubicBezTo>
                            <a:cubicBezTo>
                              <a:pt x="307550" y="17953"/>
                              <a:pt x="227758" y="19615"/>
                              <a:pt x="149630" y="31252"/>
                            </a:cubicBezTo>
                            <a:cubicBezTo>
                              <a:pt x="137994" y="31252"/>
                              <a:pt x="134669" y="49537"/>
                              <a:pt x="146305" y="54524"/>
                            </a:cubicBezTo>
                          </a:path>
                        </a:pathLst>
                      </a:custGeom>
                      <a:solidFill>
                        <a:srgbClr val="245773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99" name="Graphic 2">
                      <a:extLst>
                        <a:ext uri="{FF2B5EF4-FFF2-40B4-BE49-F238E27FC236}">
                          <a16:creationId xmlns:a16="http://schemas.microsoft.com/office/drawing/2014/main" id="{352126D5-55F3-5A25-DBD6-C88E4F31F1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50495" y="2540312"/>
                      <a:ext cx="626183" cy="588998"/>
                      <a:chOff x="10750495" y="2540312"/>
                      <a:chExt cx="626183" cy="588998"/>
                    </a:xfrm>
                  </p:grpSpPr>
                  <p:sp>
                    <p:nvSpPr>
                      <p:cNvPr id="200" name="Freeform: Shape 199">
                        <a:extLst>
                          <a:ext uri="{FF2B5EF4-FFF2-40B4-BE49-F238E27FC236}">
                            <a16:creationId xmlns:a16="http://schemas.microsoft.com/office/drawing/2014/main" id="{56D0BF28-C6A9-28BA-4477-3CE51CB9B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50495" y="2540312"/>
                        <a:ext cx="626183" cy="588998"/>
                      </a:xfrm>
                      <a:custGeom>
                        <a:avLst/>
                        <a:gdLst>
                          <a:gd name="connsiteX0" fmla="*/ 625032 w 626183"/>
                          <a:gd name="connsiteY0" fmla="*/ 121886 h 588998"/>
                          <a:gd name="connsiteX1" fmla="*/ 540254 w 626183"/>
                          <a:gd name="connsiteY1" fmla="*/ 515856 h 588998"/>
                          <a:gd name="connsiteX2" fmla="*/ 523631 w 626183"/>
                          <a:gd name="connsiteY2" fmla="*/ 588998 h 588998"/>
                          <a:gd name="connsiteX3" fmla="*/ 0 w 626183"/>
                          <a:gd name="connsiteY3" fmla="*/ 519181 h 588998"/>
                          <a:gd name="connsiteX4" fmla="*/ 4987 w 626183"/>
                          <a:gd name="connsiteY4" fmla="*/ 441052 h 588998"/>
                          <a:gd name="connsiteX5" fmla="*/ 4987 w 626183"/>
                          <a:gd name="connsiteY5" fmla="*/ 441052 h 588998"/>
                          <a:gd name="connsiteX6" fmla="*/ 4987 w 626183"/>
                          <a:gd name="connsiteY6" fmla="*/ 434403 h 588998"/>
                          <a:gd name="connsiteX7" fmla="*/ 26597 w 626183"/>
                          <a:gd name="connsiteY7" fmla="*/ 43757 h 588998"/>
                          <a:gd name="connsiteX8" fmla="*/ 71480 w 626183"/>
                          <a:gd name="connsiteY8" fmla="*/ 537 h 588998"/>
                          <a:gd name="connsiteX9" fmla="*/ 518644 w 626183"/>
                          <a:gd name="connsiteY9" fmla="*/ 48745 h 588998"/>
                          <a:gd name="connsiteX10" fmla="*/ 598435 w 626183"/>
                          <a:gd name="connsiteY10" fmla="*/ 72017 h 588998"/>
                          <a:gd name="connsiteX11" fmla="*/ 625032 w 626183"/>
                          <a:gd name="connsiteY11" fmla="*/ 121886 h 5889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626183" h="588998">
                            <a:moveTo>
                              <a:pt x="625032" y="121886"/>
                            </a:moveTo>
                            <a:cubicBezTo>
                              <a:pt x="606747" y="203340"/>
                              <a:pt x="563527" y="406143"/>
                              <a:pt x="540254" y="515856"/>
                            </a:cubicBezTo>
                            <a:cubicBezTo>
                              <a:pt x="530280" y="559077"/>
                              <a:pt x="523631" y="588998"/>
                              <a:pt x="523631" y="588998"/>
                            </a:cubicBezTo>
                            <a:cubicBezTo>
                              <a:pt x="344100" y="585674"/>
                              <a:pt x="174544" y="560739"/>
                              <a:pt x="0" y="519181"/>
                            </a:cubicBezTo>
                            <a:cubicBezTo>
                              <a:pt x="0" y="519181"/>
                              <a:pt x="1662" y="487597"/>
                              <a:pt x="4987" y="441052"/>
                            </a:cubicBezTo>
                            <a:lnTo>
                              <a:pt x="4987" y="441052"/>
                            </a:lnTo>
                            <a:cubicBezTo>
                              <a:pt x="4987" y="439390"/>
                              <a:pt x="4987" y="437727"/>
                              <a:pt x="4987" y="434403"/>
                            </a:cubicBezTo>
                            <a:cubicBezTo>
                              <a:pt x="11636" y="323027"/>
                              <a:pt x="21610" y="128536"/>
                              <a:pt x="26597" y="43757"/>
                            </a:cubicBezTo>
                            <a:cubicBezTo>
                              <a:pt x="28260" y="20485"/>
                              <a:pt x="46545" y="2200"/>
                              <a:pt x="71480" y="537"/>
                            </a:cubicBezTo>
                            <a:cubicBezTo>
                              <a:pt x="216102" y="-2788"/>
                              <a:pt x="364048" y="8849"/>
                              <a:pt x="518644" y="48745"/>
                            </a:cubicBezTo>
                            <a:cubicBezTo>
                              <a:pt x="545241" y="55394"/>
                              <a:pt x="571838" y="63705"/>
                              <a:pt x="598435" y="72017"/>
                            </a:cubicBezTo>
                            <a:cubicBezTo>
                              <a:pt x="618383" y="80328"/>
                              <a:pt x="630020" y="100276"/>
                              <a:pt x="625032" y="121886"/>
                            </a:cubicBezTo>
                            <a:close/>
                          </a:path>
                        </a:pathLst>
                      </a:custGeom>
                      <a:solidFill>
                        <a:srgbClr val="183E5B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1" name="Freeform: Shape 200">
                        <a:extLst>
                          <a:ext uri="{FF2B5EF4-FFF2-40B4-BE49-F238E27FC236}">
                            <a16:creationId xmlns:a16="http://schemas.microsoft.com/office/drawing/2014/main" id="{1A8D7418-6641-D422-26B2-571B9D3D27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50495" y="2974715"/>
                        <a:ext cx="540253" cy="154595"/>
                      </a:xfrm>
                      <a:custGeom>
                        <a:avLst/>
                        <a:gdLst>
                          <a:gd name="connsiteX0" fmla="*/ 540254 w 540253"/>
                          <a:gd name="connsiteY0" fmla="*/ 81454 h 154595"/>
                          <a:gd name="connsiteX1" fmla="*/ 523631 w 540253"/>
                          <a:gd name="connsiteY1" fmla="*/ 154596 h 154595"/>
                          <a:gd name="connsiteX2" fmla="*/ 0 w 540253"/>
                          <a:gd name="connsiteY2" fmla="*/ 84778 h 154595"/>
                          <a:gd name="connsiteX3" fmla="*/ 4987 w 540253"/>
                          <a:gd name="connsiteY3" fmla="*/ 6649 h 154595"/>
                          <a:gd name="connsiteX4" fmla="*/ 4987 w 540253"/>
                          <a:gd name="connsiteY4" fmla="*/ 6649 h 154595"/>
                          <a:gd name="connsiteX5" fmla="*/ 4987 w 540253"/>
                          <a:gd name="connsiteY5" fmla="*/ 0 h 154595"/>
                          <a:gd name="connsiteX6" fmla="*/ 540254 w 540253"/>
                          <a:gd name="connsiteY6" fmla="*/ 81454 h 1545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40253" h="154595">
                            <a:moveTo>
                              <a:pt x="540254" y="81454"/>
                            </a:moveTo>
                            <a:cubicBezTo>
                              <a:pt x="530280" y="124674"/>
                              <a:pt x="523631" y="154596"/>
                              <a:pt x="523631" y="154596"/>
                            </a:cubicBezTo>
                            <a:cubicBezTo>
                              <a:pt x="344100" y="151271"/>
                              <a:pt x="174544" y="126336"/>
                              <a:pt x="0" y="84778"/>
                            </a:cubicBezTo>
                            <a:cubicBezTo>
                              <a:pt x="0" y="84778"/>
                              <a:pt x="1662" y="53194"/>
                              <a:pt x="4987" y="6649"/>
                            </a:cubicBezTo>
                            <a:lnTo>
                              <a:pt x="4987" y="6649"/>
                            </a:lnTo>
                            <a:cubicBezTo>
                              <a:pt x="4987" y="4987"/>
                              <a:pt x="4987" y="3325"/>
                              <a:pt x="4987" y="0"/>
                            </a:cubicBezTo>
                            <a:cubicBezTo>
                              <a:pt x="179530" y="36571"/>
                              <a:pt x="357399" y="64830"/>
                              <a:pt x="540254" y="81454"/>
                            </a:cubicBezTo>
                            <a:close/>
                          </a:path>
                        </a:pathLst>
                      </a:custGeom>
                      <a:solidFill>
                        <a:srgbClr val="C6EBF6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2" name="Freeform: Shape 201">
                        <a:extLst>
                          <a:ext uri="{FF2B5EF4-FFF2-40B4-BE49-F238E27FC236}">
                            <a16:creationId xmlns:a16="http://schemas.microsoft.com/office/drawing/2014/main" id="{18A14CDD-F8F8-0376-2C9F-35EE8E1C0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57145" y="2541975"/>
                        <a:ext cx="511994" cy="439389"/>
                      </a:xfrm>
                      <a:custGeom>
                        <a:avLst/>
                        <a:gdLst>
                          <a:gd name="connsiteX0" fmla="*/ 511994 w 511994"/>
                          <a:gd name="connsiteY0" fmla="*/ 48744 h 439389"/>
                          <a:gd name="connsiteX1" fmla="*/ 167894 w 511994"/>
                          <a:gd name="connsiteY1" fmla="*/ 40433 h 439389"/>
                          <a:gd name="connsiteX2" fmla="*/ 71480 w 511994"/>
                          <a:gd name="connsiteY2" fmla="*/ 70354 h 439389"/>
                          <a:gd name="connsiteX3" fmla="*/ 43220 w 511994"/>
                          <a:gd name="connsiteY3" fmla="*/ 148483 h 439389"/>
                          <a:gd name="connsiteX4" fmla="*/ 0 w 511994"/>
                          <a:gd name="connsiteY4" fmla="*/ 439389 h 439389"/>
                          <a:gd name="connsiteX5" fmla="*/ 21610 w 511994"/>
                          <a:gd name="connsiteY5" fmla="*/ 43757 h 439389"/>
                          <a:gd name="connsiteX6" fmla="*/ 66493 w 511994"/>
                          <a:gd name="connsiteY6" fmla="*/ 537 h 439389"/>
                          <a:gd name="connsiteX7" fmla="*/ 511994 w 511994"/>
                          <a:gd name="connsiteY7" fmla="*/ 48744 h 4393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11994" h="439389">
                            <a:moveTo>
                              <a:pt x="511994" y="48744"/>
                            </a:moveTo>
                            <a:cubicBezTo>
                              <a:pt x="397294" y="37108"/>
                              <a:pt x="282594" y="33783"/>
                              <a:pt x="167894" y="40433"/>
                            </a:cubicBezTo>
                            <a:cubicBezTo>
                              <a:pt x="132986" y="42095"/>
                              <a:pt x="94751" y="45420"/>
                              <a:pt x="71480" y="70354"/>
                            </a:cubicBezTo>
                            <a:cubicBezTo>
                              <a:pt x="51532" y="90302"/>
                              <a:pt x="46545" y="120224"/>
                              <a:pt x="43220" y="148483"/>
                            </a:cubicBezTo>
                            <a:cubicBezTo>
                              <a:pt x="28259" y="244898"/>
                              <a:pt x="13298" y="341313"/>
                              <a:pt x="0" y="439389"/>
                            </a:cubicBezTo>
                            <a:cubicBezTo>
                              <a:pt x="6649" y="328014"/>
                              <a:pt x="16623" y="128536"/>
                              <a:pt x="21610" y="43757"/>
                            </a:cubicBezTo>
                            <a:cubicBezTo>
                              <a:pt x="23272" y="20485"/>
                              <a:pt x="41558" y="2200"/>
                              <a:pt x="66493" y="537"/>
                            </a:cubicBezTo>
                            <a:cubicBezTo>
                              <a:pt x="209452" y="-2788"/>
                              <a:pt x="357399" y="8849"/>
                              <a:pt x="511994" y="48744"/>
                            </a:cubicBezTo>
                          </a:path>
                        </a:pathLst>
                      </a:custGeom>
                      <a:solidFill>
                        <a:srgbClr val="245773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203" name="Graphic 2">
                <a:extLst>
                  <a:ext uri="{FF2B5EF4-FFF2-40B4-BE49-F238E27FC236}">
                    <a16:creationId xmlns:a16="http://schemas.microsoft.com/office/drawing/2014/main" id="{87823AA0-8838-1845-04F9-111815ABC407}"/>
                  </a:ext>
                </a:extLst>
              </p:cNvPr>
              <p:cNvGrpSpPr/>
              <p:nvPr/>
            </p:nvGrpSpPr>
            <p:grpSpPr>
              <a:xfrm>
                <a:off x="10606043" y="4240941"/>
                <a:ext cx="2098722" cy="1706001"/>
                <a:chOff x="10606043" y="4240941"/>
                <a:chExt cx="2098722" cy="1706001"/>
              </a:xfrm>
            </p:grpSpPr>
            <p:grpSp>
              <p:nvGrpSpPr>
                <p:cNvPr id="204" name="Graphic 2">
                  <a:extLst>
                    <a:ext uri="{FF2B5EF4-FFF2-40B4-BE49-F238E27FC236}">
                      <a16:creationId xmlns:a16="http://schemas.microsoft.com/office/drawing/2014/main" id="{1C144753-D714-73AE-507D-ACEAD2AC5EEC}"/>
                    </a:ext>
                  </a:extLst>
                </p:cNvPr>
                <p:cNvGrpSpPr/>
                <p:nvPr/>
              </p:nvGrpSpPr>
              <p:grpSpPr>
                <a:xfrm>
                  <a:off x="11007777" y="4240941"/>
                  <a:ext cx="1203930" cy="1270473"/>
                  <a:chOff x="11007777" y="4240941"/>
                  <a:chExt cx="1203930" cy="1270473"/>
                </a:xfrm>
              </p:grpSpPr>
              <p:grpSp>
                <p:nvGrpSpPr>
                  <p:cNvPr id="205" name="Graphic 2">
                    <a:extLst>
                      <a:ext uri="{FF2B5EF4-FFF2-40B4-BE49-F238E27FC236}">
                        <a16:creationId xmlns:a16="http://schemas.microsoft.com/office/drawing/2014/main" id="{21CD0E4B-861A-409F-B86A-D3D13DB20B06}"/>
                      </a:ext>
                    </a:extLst>
                  </p:cNvPr>
                  <p:cNvGrpSpPr/>
                  <p:nvPr/>
                </p:nvGrpSpPr>
                <p:grpSpPr>
                  <a:xfrm>
                    <a:off x="11007777" y="4583518"/>
                    <a:ext cx="770836" cy="927896"/>
                    <a:chOff x="11007777" y="4583518"/>
                    <a:chExt cx="770836" cy="927896"/>
                  </a:xfrm>
                </p:grpSpPr>
                <p:sp>
                  <p:nvSpPr>
                    <p:cNvPr id="206" name="Freeform: Shape 205">
                      <a:extLst>
                        <a:ext uri="{FF2B5EF4-FFF2-40B4-BE49-F238E27FC236}">
                          <a16:creationId xmlns:a16="http://schemas.microsoft.com/office/drawing/2014/main" id="{5B97EE54-B831-53E3-42EC-0995DE3FC3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92671" y="4745085"/>
                      <a:ext cx="397294" cy="766329"/>
                    </a:xfrm>
                    <a:custGeom>
                      <a:avLst/>
                      <a:gdLst>
                        <a:gd name="connsiteX0" fmla="*/ 397295 w 397294"/>
                        <a:gd name="connsiteY0" fmla="*/ 766329 h 766329"/>
                        <a:gd name="connsiteX1" fmla="*/ 0 w 397294"/>
                        <a:gd name="connsiteY1" fmla="*/ 0 h 7663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97294" h="766329">
                          <a:moveTo>
                            <a:pt x="397295" y="766329"/>
                          </a:moveTo>
                          <a:cubicBezTo>
                            <a:pt x="319166" y="487059"/>
                            <a:pt x="182855" y="224413"/>
                            <a:pt x="0" y="0"/>
                          </a:cubicBezTo>
                        </a:path>
                      </a:pathLst>
                    </a:custGeom>
                    <a:noFill/>
                    <a:ln w="16620" cap="flat">
                      <a:solidFill>
                        <a:srgbClr val="B8245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07" name="Graphic 2">
                      <a:extLst>
                        <a:ext uri="{FF2B5EF4-FFF2-40B4-BE49-F238E27FC236}">
                          <a16:creationId xmlns:a16="http://schemas.microsoft.com/office/drawing/2014/main" id="{8F8B1A57-CA56-079F-0822-911830FB5A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07777" y="4583518"/>
                      <a:ext cx="770836" cy="750832"/>
                      <a:chOff x="11007777" y="4583518"/>
                      <a:chExt cx="770836" cy="750832"/>
                    </a:xfrm>
                    <a:solidFill>
                      <a:srgbClr val="B82458"/>
                    </a:solidFill>
                  </p:grpSpPr>
                  <p:sp>
                    <p:nvSpPr>
                      <p:cNvPr id="208" name="Freeform: Shape 207">
                        <a:extLst>
                          <a:ext uri="{FF2B5EF4-FFF2-40B4-BE49-F238E27FC236}">
                            <a16:creationId xmlns:a16="http://schemas.microsoft.com/office/drawing/2014/main" id="{02C27E35-88D0-1370-3B40-3F1045F1A3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07777" y="4638619"/>
                        <a:ext cx="206505" cy="136387"/>
                      </a:xfrm>
                      <a:custGeom>
                        <a:avLst/>
                        <a:gdLst>
                          <a:gd name="connsiteX0" fmla="*/ 206506 w 206505"/>
                          <a:gd name="connsiteY0" fmla="*/ 136388 h 136387"/>
                          <a:gd name="connsiteX1" fmla="*/ 105103 w 206505"/>
                          <a:gd name="connsiteY1" fmla="*/ 13376 h 136387"/>
                          <a:gd name="connsiteX2" fmla="*/ 35286 w 206505"/>
                          <a:gd name="connsiteY2" fmla="*/ 3402 h 136387"/>
                          <a:gd name="connsiteX3" fmla="*/ 2039 w 206505"/>
                          <a:gd name="connsiteY3" fmla="*/ 58259 h 136387"/>
                          <a:gd name="connsiteX4" fmla="*/ 31962 w 206505"/>
                          <a:gd name="connsiteY4" fmla="*/ 89843 h 136387"/>
                          <a:gd name="connsiteX5" fmla="*/ 206506 w 206505"/>
                          <a:gd name="connsiteY5" fmla="*/ 136388 h 1363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6505" h="136387">
                            <a:moveTo>
                              <a:pt x="206506" y="136388"/>
                            </a:moveTo>
                            <a:cubicBezTo>
                              <a:pt x="191544" y="83194"/>
                              <a:pt x="153311" y="38311"/>
                              <a:pt x="105103" y="13376"/>
                            </a:cubicBezTo>
                            <a:cubicBezTo>
                              <a:pt x="83494" y="3402"/>
                              <a:pt x="58559" y="-4909"/>
                              <a:pt x="35286" y="3402"/>
                            </a:cubicBezTo>
                            <a:cubicBezTo>
                              <a:pt x="12014" y="10052"/>
                              <a:pt x="-6272" y="36649"/>
                              <a:pt x="2039" y="58259"/>
                            </a:cubicBezTo>
                            <a:cubicBezTo>
                              <a:pt x="7027" y="71557"/>
                              <a:pt x="18663" y="81531"/>
                              <a:pt x="31962" y="89843"/>
                            </a:cubicBezTo>
                            <a:cubicBezTo>
                              <a:pt x="68532" y="113115"/>
                              <a:pt x="111753" y="121427"/>
                              <a:pt x="206506" y="136388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" name="Freeform: Shape 208">
                        <a:extLst>
                          <a:ext uri="{FF2B5EF4-FFF2-40B4-BE49-F238E27FC236}">
                            <a16:creationId xmlns:a16="http://schemas.microsoft.com/office/drawing/2014/main" id="{D5C40161-A945-3DCF-7AF6-31EFB14EB0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21933" y="4583518"/>
                        <a:ext cx="72279" cy="234709"/>
                      </a:xfrm>
                      <a:custGeom>
                        <a:avLst/>
                        <a:gdLst>
                          <a:gd name="connsiteX0" fmla="*/ 33908 w 72279"/>
                          <a:gd name="connsiteY0" fmla="*/ 234709 h 234709"/>
                          <a:gd name="connsiteX1" fmla="*/ 10635 w 72279"/>
                          <a:gd name="connsiteY1" fmla="*/ 36893 h 234709"/>
                          <a:gd name="connsiteX2" fmla="*/ 23933 w 72279"/>
                          <a:gd name="connsiteY2" fmla="*/ 10296 h 234709"/>
                          <a:gd name="connsiteX3" fmla="*/ 50531 w 72279"/>
                          <a:gd name="connsiteY3" fmla="*/ 322 h 234709"/>
                          <a:gd name="connsiteX4" fmla="*/ 72141 w 72279"/>
                          <a:gd name="connsiteY4" fmla="*/ 41880 h 234709"/>
                          <a:gd name="connsiteX5" fmla="*/ 33908 w 72279"/>
                          <a:gd name="connsiteY5" fmla="*/ 234709 h 234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2279" h="234709">
                            <a:moveTo>
                              <a:pt x="33908" y="234709"/>
                            </a:moveTo>
                            <a:cubicBezTo>
                              <a:pt x="-1001" y="176528"/>
                              <a:pt x="-9313" y="103386"/>
                              <a:pt x="10635" y="36893"/>
                            </a:cubicBezTo>
                            <a:cubicBezTo>
                              <a:pt x="13960" y="26919"/>
                              <a:pt x="17285" y="16945"/>
                              <a:pt x="23933" y="10296"/>
                            </a:cubicBezTo>
                            <a:cubicBezTo>
                              <a:pt x="30583" y="3647"/>
                              <a:pt x="40557" y="-1340"/>
                              <a:pt x="50531" y="322"/>
                            </a:cubicBezTo>
                            <a:cubicBezTo>
                              <a:pt x="67154" y="5309"/>
                              <a:pt x="70478" y="25257"/>
                              <a:pt x="72141" y="41880"/>
                            </a:cubicBezTo>
                            <a:cubicBezTo>
                              <a:pt x="73803" y="106711"/>
                              <a:pt x="60505" y="171541"/>
                              <a:pt x="33908" y="234709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0" name="Freeform: Shape 209">
                        <a:extLst>
                          <a:ext uri="{FF2B5EF4-FFF2-40B4-BE49-F238E27FC236}">
                            <a16:creationId xmlns:a16="http://schemas.microsoft.com/office/drawing/2014/main" id="{53DF304B-25E9-D38F-4A16-806737F241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84099" y="4635849"/>
                        <a:ext cx="143392" cy="242221"/>
                      </a:xfrm>
                      <a:custGeom>
                        <a:avLst/>
                        <a:gdLst>
                          <a:gd name="connsiteX0" fmla="*/ 18286 w 143392"/>
                          <a:gd name="connsiteY0" fmla="*/ 242222 h 242221"/>
                          <a:gd name="connsiteX1" fmla="*/ 0 w 143392"/>
                          <a:gd name="connsiteY1" fmla="*/ 195677 h 242221"/>
                          <a:gd name="connsiteX2" fmla="*/ 76467 w 143392"/>
                          <a:gd name="connsiteY2" fmla="*/ 19471 h 242221"/>
                          <a:gd name="connsiteX3" fmla="*/ 123012 w 143392"/>
                          <a:gd name="connsiteY3" fmla="*/ 1186 h 242221"/>
                          <a:gd name="connsiteX4" fmla="*/ 142960 w 143392"/>
                          <a:gd name="connsiteY4" fmla="*/ 29445 h 242221"/>
                          <a:gd name="connsiteX5" fmla="*/ 136310 w 143392"/>
                          <a:gd name="connsiteY5" fmla="*/ 66016 h 242221"/>
                          <a:gd name="connsiteX6" fmla="*/ 18286 w 143392"/>
                          <a:gd name="connsiteY6" fmla="*/ 242222 h 2422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3392" h="242221">
                            <a:moveTo>
                              <a:pt x="18286" y="242222"/>
                            </a:moveTo>
                            <a:cubicBezTo>
                              <a:pt x="3325" y="232248"/>
                              <a:pt x="0" y="212300"/>
                              <a:pt x="0" y="195677"/>
                            </a:cubicBezTo>
                            <a:cubicBezTo>
                              <a:pt x="1663" y="130846"/>
                              <a:pt x="29923" y="66016"/>
                              <a:pt x="76467" y="19471"/>
                            </a:cubicBezTo>
                            <a:cubicBezTo>
                              <a:pt x="89766" y="7835"/>
                              <a:pt x="106389" y="-3801"/>
                              <a:pt x="123012" y="1186"/>
                            </a:cubicBezTo>
                            <a:cubicBezTo>
                              <a:pt x="134649" y="6172"/>
                              <a:pt x="141297" y="17809"/>
                              <a:pt x="142960" y="29445"/>
                            </a:cubicBezTo>
                            <a:cubicBezTo>
                              <a:pt x="144622" y="41081"/>
                              <a:pt x="141297" y="54380"/>
                              <a:pt x="136310" y="66016"/>
                            </a:cubicBezTo>
                            <a:cubicBezTo>
                              <a:pt x="113039" y="132509"/>
                              <a:pt x="73142" y="192352"/>
                              <a:pt x="18286" y="242222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1" name="Freeform: Shape 210">
                        <a:extLst>
                          <a:ext uri="{FF2B5EF4-FFF2-40B4-BE49-F238E27FC236}">
                            <a16:creationId xmlns:a16="http://schemas.microsoft.com/office/drawing/2014/main" id="{4048BB54-3C3C-0CA4-B43D-4DE1531656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47268" y="4729033"/>
                        <a:ext cx="180969" cy="237141"/>
                      </a:xfrm>
                      <a:custGeom>
                        <a:avLst/>
                        <a:gdLst>
                          <a:gd name="connsiteX0" fmla="*/ 0 w 180969"/>
                          <a:gd name="connsiteY0" fmla="*/ 237141 h 237141"/>
                          <a:gd name="connsiteX1" fmla="*/ 126336 w 180969"/>
                          <a:gd name="connsiteY1" fmla="*/ 9404 h 237141"/>
                          <a:gd name="connsiteX2" fmla="*/ 166232 w 180969"/>
                          <a:gd name="connsiteY2" fmla="*/ 2754 h 237141"/>
                          <a:gd name="connsiteX3" fmla="*/ 179530 w 180969"/>
                          <a:gd name="connsiteY3" fmla="*/ 45974 h 237141"/>
                          <a:gd name="connsiteX4" fmla="*/ 119686 w 180969"/>
                          <a:gd name="connsiteY4" fmla="*/ 155688 h 237141"/>
                          <a:gd name="connsiteX5" fmla="*/ 0 w 180969"/>
                          <a:gd name="connsiteY5" fmla="*/ 237141 h 2371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80969" h="237141">
                            <a:moveTo>
                              <a:pt x="0" y="237141"/>
                            </a:moveTo>
                            <a:cubicBezTo>
                              <a:pt x="0" y="147376"/>
                              <a:pt x="48207" y="57611"/>
                              <a:pt x="126336" y="9404"/>
                            </a:cubicBezTo>
                            <a:cubicBezTo>
                              <a:pt x="137972" y="2754"/>
                              <a:pt x="152933" y="-3895"/>
                              <a:pt x="166232" y="2754"/>
                            </a:cubicBezTo>
                            <a:cubicBezTo>
                              <a:pt x="181192" y="9404"/>
                              <a:pt x="182855" y="31014"/>
                              <a:pt x="179530" y="45974"/>
                            </a:cubicBezTo>
                            <a:cubicBezTo>
                              <a:pt x="172881" y="87532"/>
                              <a:pt x="149609" y="124104"/>
                              <a:pt x="119686" y="155688"/>
                            </a:cubicBezTo>
                            <a:cubicBezTo>
                              <a:pt x="89765" y="185610"/>
                              <a:pt x="54856" y="208882"/>
                              <a:pt x="0" y="237141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FD3E18B4-C6A6-ACE4-82A7-B925AC91BF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97138" y="4860009"/>
                        <a:ext cx="256412" cy="182631"/>
                      </a:xfrm>
                      <a:custGeom>
                        <a:avLst/>
                        <a:gdLst>
                          <a:gd name="connsiteX0" fmla="*/ 0 w 256412"/>
                          <a:gd name="connsiteY0" fmla="*/ 182632 h 182631"/>
                          <a:gd name="connsiteX1" fmla="*/ 197815 w 256412"/>
                          <a:gd name="connsiteY1" fmla="*/ 1439 h 182631"/>
                          <a:gd name="connsiteX2" fmla="*/ 249348 w 256412"/>
                          <a:gd name="connsiteY2" fmla="*/ 14737 h 182631"/>
                          <a:gd name="connsiteX3" fmla="*/ 251010 w 256412"/>
                          <a:gd name="connsiteY3" fmla="*/ 56295 h 182631"/>
                          <a:gd name="connsiteX4" fmla="*/ 221088 w 256412"/>
                          <a:gd name="connsiteY4" fmla="*/ 87880 h 182631"/>
                          <a:gd name="connsiteX5" fmla="*/ 0 w 256412"/>
                          <a:gd name="connsiteY5" fmla="*/ 182632 h 182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6412" h="182631">
                            <a:moveTo>
                              <a:pt x="0" y="182632"/>
                            </a:moveTo>
                            <a:cubicBezTo>
                              <a:pt x="28259" y="92866"/>
                              <a:pt x="104726" y="14737"/>
                              <a:pt x="197815" y="1439"/>
                            </a:cubicBezTo>
                            <a:cubicBezTo>
                              <a:pt x="216102" y="-1886"/>
                              <a:pt x="237712" y="-224"/>
                              <a:pt x="249348" y="14737"/>
                            </a:cubicBezTo>
                            <a:cubicBezTo>
                              <a:pt x="259321" y="26374"/>
                              <a:pt x="257660" y="42997"/>
                              <a:pt x="251010" y="56295"/>
                            </a:cubicBezTo>
                            <a:cubicBezTo>
                              <a:pt x="244360" y="69594"/>
                              <a:pt x="232725" y="79568"/>
                              <a:pt x="221088" y="87880"/>
                            </a:cubicBezTo>
                            <a:cubicBezTo>
                              <a:pt x="161244" y="134424"/>
                              <a:pt x="84778" y="157697"/>
                              <a:pt x="0" y="182632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9212C33C-D924-3B9F-7A38-BC271CC93D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40357" y="5017440"/>
                        <a:ext cx="284353" cy="115551"/>
                      </a:xfrm>
                      <a:custGeom>
                        <a:avLst/>
                        <a:gdLst>
                          <a:gd name="connsiteX0" fmla="*/ 0 w 284353"/>
                          <a:gd name="connsiteY0" fmla="*/ 111642 h 115551"/>
                          <a:gd name="connsiteX1" fmla="*/ 96414 w 284353"/>
                          <a:gd name="connsiteY1" fmla="*/ 28526 h 115551"/>
                          <a:gd name="connsiteX2" fmla="*/ 222751 w 284353"/>
                          <a:gd name="connsiteY2" fmla="*/ 266 h 115551"/>
                          <a:gd name="connsiteX3" fmla="*/ 260984 w 284353"/>
                          <a:gd name="connsiteY3" fmla="*/ 3591 h 115551"/>
                          <a:gd name="connsiteX4" fmla="*/ 284256 w 284353"/>
                          <a:gd name="connsiteY4" fmla="*/ 31850 h 115551"/>
                          <a:gd name="connsiteX5" fmla="*/ 247686 w 284353"/>
                          <a:gd name="connsiteY5" fmla="*/ 75070 h 115551"/>
                          <a:gd name="connsiteX6" fmla="*/ 0 w 284353"/>
                          <a:gd name="connsiteY6" fmla="*/ 111642 h 115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84353" h="115551">
                            <a:moveTo>
                              <a:pt x="0" y="111642"/>
                            </a:moveTo>
                            <a:cubicBezTo>
                              <a:pt x="21610" y="75070"/>
                              <a:pt x="58181" y="45149"/>
                              <a:pt x="96414" y="28526"/>
                            </a:cubicBezTo>
                            <a:cubicBezTo>
                              <a:pt x="136310" y="10240"/>
                              <a:pt x="179530" y="1928"/>
                              <a:pt x="222751" y="266"/>
                            </a:cubicBezTo>
                            <a:cubicBezTo>
                              <a:pt x="236050" y="266"/>
                              <a:pt x="249348" y="-1396"/>
                              <a:pt x="260984" y="3591"/>
                            </a:cubicBezTo>
                            <a:cubicBezTo>
                              <a:pt x="272621" y="8578"/>
                              <a:pt x="284256" y="18552"/>
                              <a:pt x="284256" y="31850"/>
                            </a:cubicBezTo>
                            <a:cubicBezTo>
                              <a:pt x="285919" y="51798"/>
                              <a:pt x="265971" y="66759"/>
                              <a:pt x="247686" y="75070"/>
                            </a:cubicBezTo>
                            <a:cubicBezTo>
                              <a:pt x="172882" y="108317"/>
                              <a:pt x="88103" y="123278"/>
                              <a:pt x="0" y="111642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392343C3-B448-0676-7392-48A83510B8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73604" y="5157109"/>
                        <a:ext cx="305009" cy="95515"/>
                      </a:xfrm>
                      <a:custGeom>
                        <a:avLst/>
                        <a:gdLst>
                          <a:gd name="connsiteX0" fmla="*/ 0 w 305009"/>
                          <a:gd name="connsiteY0" fmla="*/ 38465 h 95515"/>
                          <a:gd name="connsiteX1" fmla="*/ 275945 w 305009"/>
                          <a:gd name="connsiteY1" fmla="*/ 35140 h 95515"/>
                          <a:gd name="connsiteX2" fmla="*/ 299218 w 305009"/>
                          <a:gd name="connsiteY2" fmla="*/ 53426 h 95515"/>
                          <a:gd name="connsiteX3" fmla="*/ 302542 w 305009"/>
                          <a:gd name="connsiteY3" fmla="*/ 81685 h 95515"/>
                          <a:gd name="connsiteX4" fmla="*/ 264309 w 305009"/>
                          <a:gd name="connsiteY4" fmla="*/ 94984 h 95515"/>
                          <a:gd name="connsiteX5" fmla="*/ 63168 w 305009"/>
                          <a:gd name="connsiteY5" fmla="*/ 68387 h 955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5009" h="95515">
                            <a:moveTo>
                              <a:pt x="0" y="38465"/>
                            </a:moveTo>
                            <a:cubicBezTo>
                              <a:pt x="83116" y="-11405"/>
                              <a:pt x="192829" y="-13067"/>
                              <a:pt x="275945" y="35140"/>
                            </a:cubicBezTo>
                            <a:cubicBezTo>
                              <a:pt x="284256" y="40127"/>
                              <a:pt x="292568" y="45114"/>
                              <a:pt x="299218" y="53426"/>
                            </a:cubicBezTo>
                            <a:cubicBezTo>
                              <a:pt x="304204" y="61737"/>
                              <a:pt x="307529" y="73374"/>
                              <a:pt x="302542" y="81685"/>
                            </a:cubicBezTo>
                            <a:cubicBezTo>
                              <a:pt x="295893" y="94984"/>
                              <a:pt x="277608" y="96646"/>
                              <a:pt x="264309" y="94984"/>
                            </a:cubicBezTo>
                            <a:cubicBezTo>
                              <a:pt x="196154" y="94984"/>
                              <a:pt x="129661" y="85010"/>
                              <a:pt x="63168" y="68387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69673DE-158E-2B42-EA0A-5C3180E5C2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25785" y="4786574"/>
                        <a:ext cx="208444" cy="73281"/>
                      </a:xfrm>
                      <a:custGeom>
                        <a:avLst/>
                        <a:gdLst>
                          <a:gd name="connsiteX0" fmla="*/ 208444 w 208444"/>
                          <a:gd name="connsiteY0" fmla="*/ 20017 h 73281"/>
                          <a:gd name="connsiteX1" fmla="*/ 22265 w 208444"/>
                          <a:gd name="connsiteY1" fmla="*/ 25004 h 73281"/>
                          <a:gd name="connsiteX2" fmla="*/ 3979 w 208444"/>
                          <a:gd name="connsiteY2" fmla="*/ 39965 h 73281"/>
                          <a:gd name="connsiteX3" fmla="*/ 2317 w 208444"/>
                          <a:gd name="connsiteY3" fmla="*/ 63237 h 73281"/>
                          <a:gd name="connsiteX4" fmla="*/ 25589 w 208444"/>
                          <a:gd name="connsiteY4" fmla="*/ 73211 h 73281"/>
                          <a:gd name="connsiteX5" fmla="*/ 208444 w 208444"/>
                          <a:gd name="connsiteY5" fmla="*/ 20017 h 732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8444" h="73281">
                            <a:moveTo>
                              <a:pt x="208444" y="20017"/>
                            </a:moveTo>
                            <a:cubicBezTo>
                              <a:pt x="150263" y="-8242"/>
                              <a:pt x="78784" y="-6580"/>
                              <a:pt x="22265" y="25004"/>
                            </a:cubicBezTo>
                            <a:cubicBezTo>
                              <a:pt x="15616" y="28329"/>
                              <a:pt x="8966" y="33316"/>
                              <a:pt x="3979" y="39965"/>
                            </a:cubicBezTo>
                            <a:cubicBezTo>
                              <a:pt x="-1008" y="46614"/>
                              <a:pt x="-1008" y="56588"/>
                              <a:pt x="2317" y="63237"/>
                            </a:cubicBezTo>
                            <a:cubicBezTo>
                              <a:pt x="7304" y="69887"/>
                              <a:pt x="17278" y="73211"/>
                              <a:pt x="25589" y="73211"/>
                            </a:cubicBezTo>
                            <a:cubicBezTo>
                              <a:pt x="87095" y="74874"/>
                              <a:pt x="141952" y="46614"/>
                              <a:pt x="208444" y="20017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90AADDE7-4803-5C74-1F9D-C30A531F33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69660" y="4868097"/>
                        <a:ext cx="239373" cy="94084"/>
                      </a:xfrm>
                      <a:custGeom>
                        <a:avLst/>
                        <a:gdLst>
                          <a:gd name="connsiteX0" fmla="*/ 239373 w 239373"/>
                          <a:gd name="connsiteY0" fmla="*/ 29922 h 94084"/>
                          <a:gd name="connsiteX1" fmla="*/ 24935 w 239373"/>
                          <a:gd name="connsiteY1" fmla="*/ 29922 h 94084"/>
                          <a:gd name="connsiteX2" fmla="*/ 0 w 239373"/>
                          <a:gd name="connsiteY2" fmla="*/ 61506 h 94084"/>
                          <a:gd name="connsiteX3" fmla="*/ 21610 w 239373"/>
                          <a:gd name="connsiteY3" fmla="*/ 89765 h 94084"/>
                          <a:gd name="connsiteX4" fmla="*/ 58181 w 239373"/>
                          <a:gd name="connsiteY4" fmla="*/ 93090 h 94084"/>
                          <a:gd name="connsiteX5" fmla="*/ 239373 w 239373"/>
                          <a:gd name="connsiteY5" fmla="*/ 29922 h 940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9373" h="94084">
                            <a:moveTo>
                              <a:pt x="239373" y="29922"/>
                            </a:moveTo>
                            <a:cubicBezTo>
                              <a:pt x="176205" y="-9974"/>
                              <a:pt x="88103" y="-9974"/>
                              <a:pt x="24935" y="29922"/>
                            </a:cubicBezTo>
                            <a:cubicBezTo>
                              <a:pt x="13298" y="38234"/>
                              <a:pt x="1662" y="48207"/>
                              <a:pt x="0" y="61506"/>
                            </a:cubicBezTo>
                            <a:cubicBezTo>
                              <a:pt x="0" y="74804"/>
                              <a:pt x="9974" y="84778"/>
                              <a:pt x="21610" y="89765"/>
                            </a:cubicBezTo>
                            <a:cubicBezTo>
                              <a:pt x="33246" y="94752"/>
                              <a:pt x="46545" y="94752"/>
                              <a:pt x="58181" y="93090"/>
                            </a:cubicBezTo>
                            <a:cubicBezTo>
                              <a:pt x="118024" y="86441"/>
                              <a:pt x="171219" y="61506"/>
                              <a:pt x="239373" y="29922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7" name="Freeform: Shape 216">
                        <a:extLst>
                          <a:ext uri="{FF2B5EF4-FFF2-40B4-BE49-F238E27FC236}">
                            <a16:creationId xmlns:a16="http://schemas.microsoft.com/office/drawing/2014/main" id="{818F09E0-2C24-5768-EE51-F5E17AAD2E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19052" y="4964512"/>
                        <a:ext cx="249825" cy="122001"/>
                      </a:xfrm>
                      <a:custGeom>
                        <a:avLst/>
                        <a:gdLst>
                          <a:gd name="connsiteX0" fmla="*/ 249826 w 249825"/>
                          <a:gd name="connsiteY0" fmla="*/ 24935 h 122001"/>
                          <a:gd name="connsiteX1" fmla="*/ 43698 w 249825"/>
                          <a:gd name="connsiteY1" fmla="*/ 24935 h 122001"/>
                          <a:gd name="connsiteX2" fmla="*/ 7127 w 249825"/>
                          <a:gd name="connsiteY2" fmla="*/ 56519 h 122001"/>
                          <a:gd name="connsiteX3" fmla="*/ 5465 w 249825"/>
                          <a:gd name="connsiteY3" fmla="*/ 103064 h 122001"/>
                          <a:gd name="connsiteX4" fmla="*/ 37049 w 249825"/>
                          <a:gd name="connsiteY4" fmla="*/ 121349 h 122001"/>
                          <a:gd name="connsiteX5" fmla="*/ 73619 w 249825"/>
                          <a:gd name="connsiteY5" fmla="*/ 118024 h 122001"/>
                          <a:gd name="connsiteX6" fmla="*/ 249826 w 249825"/>
                          <a:gd name="connsiteY6" fmla="*/ 24935 h 1220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49825" h="122001">
                            <a:moveTo>
                              <a:pt x="249826" y="24935"/>
                            </a:moveTo>
                            <a:cubicBezTo>
                              <a:pt x="186658" y="-8312"/>
                              <a:pt x="106866" y="-8312"/>
                              <a:pt x="43698" y="24935"/>
                            </a:cubicBezTo>
                            <a:cubicBezTo>
                              <a:pt x="28738" y="33246"/>
                              <a:pt x="15438" y="41558"/>
                              <a:pt x="7127" y="56519"/>
                            </a:cubicBezTo>
                            <a:cubicBezTo>
                              <a:pt x="-1185" y="69817"/>
                              <a:pt x="-2847" y="88103"/>
                              <a:pt x="5465" y="103064"/>
                            </a:cubicBezTo>
                            <a:cubicBezTo>
                              <a:pt x="12114" y="113038"/>
                              <a:pt x="23750" y="119687"/>
                              <a:pt x="37049" y="121349"/>
                            </a:cubicBezTo>
                            <a:cubicBezTo>
                              <a:pt x="48685" y="123012"/>
                              <a:pt x="61984" y="121349"/>
                              <a:pt x="73619" y="118024"/>
                            </a:cubicBezTo>
                            <a:cubicBezTo>
                              <a:pt x="130139" y="103064"/>
                              <a:pt x="181670" y="71480"/>
                              <a:pt x="249826" y="24935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7D1EFC03-3A1F-8A5F-A63A-3BA13C3395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81036" y="5079045"/>
                        <a:ext cx="239373" cy="139477"/>
                      </a:xfrm>
                      <a:custGeom>
                        <a:avLst/>
                        <a:gdLst>
                          <a:gd name="connsiteX0" fmla="*/ 239373 w 239373"/>
                          <a:gd name="connsiteY0" fmla="*/ 8478 h 139477"/>
                          <a:gd name="connsiteX1" fmla="*/ 11635 w 239373"/>
                          <a:gd name="connsiteY1" fmla="*/ 83283 h 139477"/>
                          <a:gd name="connsiteX2" fmla="*/ 0 w 239373"/>
                          <a:gd name="connsiteY2" fmla="*/ 111542 h 139477"/>
                          <a:gd name="connsiteX3" fmla="*/ 26597 w 239373"/>
                          <a:gd name="connsiteY3" fmla="*/ 138139 h 139477"/>
                          <a:gd name="connsiteX4" fmla="*/ 66493 w 239373"/>
                          <a:gd name="connsiteY4" fmla="*/ 133152 h 139477"/>
                          <a:gd name="connsiteX5" fmla="*/ 239373 w 239373"/>
                          <a:gd name="connsiteY5" fmla="*/ 8478 h 1394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9373" h="139477">
                            <a:moveTo>
                              <a:pt x="239373" y="8478"/>
                            </a:moveTo>
                            <a:cubicBezTo>
                              <a:pt x="157920" y="-16457"/>
                              <a:pt x="61505" y="15127"/>
                              <a:pt x="11635" y="83283"/>
                            </a:cubicBezTo>
                            <a:cubicBezTo>
                              <a:pt x="4987" y="91594"/>
                              <a:pt x="0" y="101568"/>
                              <a:pt x="0" y="111542"/>
                            </a:cubicBezTo>
                            <a:cubicBezTo>
                              <a:pt x="1662" y="124841"/>
                              <a:pt x="13298" y="134815"/>
                              <a:pt x="26597" y="138139"/>
                            </a:cubicBezTo>
                            <a:cubicBezTo>
                              <a:pt x="39895" y="141464"/>
                              <a:pt x="53193" y="138139"/>
                              <a:pt x="66493" y="133152"/>
                            </a:cubicBezTo>
                            <a:cubicBezTo>
                              <a:pt x="121349" y="118191"/>
                              <a:pt x="171219" y="86607"/>
                              <a:pt x="239373" y="8478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2F51E4F2-7A1A-C6AF-56EE-B935BA3F32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92161" y="5170165"/>
                        <a:ext cx="173130" cy="164186"/>
                      </a:xfrm>
                      <a:custGeom>
                        <a:avLst/>
                        <a:gdLst>
                          <a:gd name="connsiteX0" fmla="*/ 173131 w 173130"/>
                          <a:gd name="connsiteY0" fmla="*/ 475 h 164186"/>
                          <a:gd name="connsiteX1" fmla="*/ 21860 w 173130"/>
                          <a:gd name="connsiteY1" fmla="*/ 76942 h 164186"/>
                          <a:gd name="connsiteX2" fmla="*/ 249 w 173130"/>
                          <a:gd name="connsiteY2" fmla="*/ 120161 h 164186"/>
                          <a:gd name="connsiteX3" fmla="*/ 20197 w 173130"/>
                          <a:gd name="connsiteY3" fmla="*/ 161719 h 164186"/>
                          <a:gd name="connsiteX4" fmla="*/ 53444 w 173130"/>
                          <a:gd name="connsiteY4" fmla="*/ 158395 h 164186"/>
                          <a:gd name="connsiteX5" fmla="*/ 80041 w 173130"/>
                          <a:gd name="connsiteY5" fmla="*/ 135123 h 164186"/>
                          <a:gd name="connsiteX6" fmla="*/ 173131 w 173130"/>
                          <a:gd name="connsiteY6" fmla="*/ 475 h 164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3130" h="164186">
                            <a:moveTo>
                              <a:pt x="173131" y="475"/>
                            </a:moveTo>
                            <a:cubicBezTo>
                              <a:pt x="114950" y="-4513"/>
                              <a:pt x="58430" y="30396"/>
                              <a:pt x="21860" y="76942"/>
                            </a:cubicBezTo>
                            <a:cubicBezTo>
                              <a:pt x="11886" y="90240"/>
                              <a:pt x="1912" y="105201"/>
                              <a:pt x="249" y="120161"/>
                            </a:cubicBezTo>
                            <a:cubicBezTo>
                              <a:pt x="-1413" y="135123"/>
                              <a:pt x="5237" y="155070"/>
                              <a:pt x="20197" y="161719"/>
                            </a:cubicBezTo>
                            <a:cubicBezTo>
                              <a:pt x="31834" y="166707"/>
                              <a:pt x="43470" y="163382"/>
                              <a:pt x="53444" y="158395"/>
                            </a:cubicBezTo>
                            <a:cubicBezTo>
                              <a:pt x="63418" y="153408"/>
                              <a:pt x="71730" y="143434"/>
                              <a:pt x="80041" y="135123"/>
                            </a:cubicBezTo>
                            <a:cubicBezTo>
                              <a:pt x="111625" y="103538"/>
                              <a:pt x="141546" y="71954"/>
                              <a:pt x="173131" y="475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20" name="Graphic 2">
                    <a:extLst>
                      <a:ext uri="{FF2B5EF4-FFF2-40B4-BE49-F238E27FC236}">
                        <a16:creationId xmlns:a16="http://schemas.microsoft.com/office/drawing/2014/main" id="{91695D3F-CBE2-FFFB-90C1-918AA17EEA19}"/>
                      </a:ext>
                    </a:extLst>
                  </p:cNvPr>
                  <p:cNvGrpSpPr/>
                  <p:nvPr/>
                </p:nvGrpSpPr>
                <p:grpSpPr>
                  <a:xfrm>
                    <a:off x="11653079" y="4240941"/>
                    <a:ext cx="558628" cy="1021125"/>
                    <a:chOff x="11653079" y="4240941"/>
                    <a:chExt cx="558628" cy="1021125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6650F7D6-8035-2786-838C-25D45724D9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7659" y="4399323"/>
                      <a:ext cx="59548" cy="862743"/>
                    </a:xfrm>
                    <a:custGeom>
                      <a:avLst/>
                      <a:gdLst>
                        <a:gd name="connsiteX0" fmla="*/ 31290 w 59548"/>
                        <a:gd name="connsiteY0" fmla="*/ 862744 h 862743"/>
                        <a:gd name="connsiteX1" fmla="*/ 59549 w 59548"/>
                        <a:gd name="connsiteY1" fmla="*/ 0 h 8627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9548" h="862743">
                          <a:moveTo>
                            <a:pt x="31290" y="862744"/>
                          </a:moveTo>
                          <a:cubicBezTo>
                            <a:pt x="-18580" y="576825"/>
                            <a:pt x="-8606" y="280932"/>
                            <a:pt x="59549" y="0"/>
                          </a:cubicBezTo>
                        </a:path>
                      </a:pathLst>
                    </a:custGeom>
                    <a:noFill/>
                    <a:ln w="16620" cap="flat">
                      <a:solidFill>
                        <a:srgbClr val="B8245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22" name="Graphic 2">
                      <a:extLst>
                        <a:ext uri="{FF2B5EF4-FFF2-40B4-BE49-F238E27FC236}">
                          <a16:creationId xmlns:a16="http://schemas.microsoft.com/office/drawing/2014/main" id="{E5C8DC4E-9FBC-FDE8-83DF-147B716FCA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53079" y="4240941"/>
                      <a:ext cx="558628" cy="858836"/>
                      <a:chOff x="11653079" y="4240941"/>
                      <a:chExt cx="558628" cy="858836"/>
                    </a:xfrm>
                    <a:solidFill>
                      <a:srgbClr val="B82458"/>
                    </a:solidFill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601B180A-FA64-C054-7E76-F50CD5A13D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97512" y="4240941"/>
                        <a:ext cx="154575" cy="194952"/>
                      </a:xfrm>
                      <a:custGeom>
                        <a:avLst/>
                        <a:gdLst>
                          <a:gd name="connsiteX0" fmla="*/ 3048 w 154575"/>
                          <a:gd name="connsiteY0" fmla="*/ 194952 h 194952"/>
                          <a:gd name="connsiteX1" fmla="*/ 41281 w 154575"/>
                          <a:gd name="connsiteY1" fmla="*/ 40357 h 194952"/>
                          <a:gd name="connsiteX2" fmla="*/ 99462 w 154575"/>
                          <a:gd name="connsiteY2" fmla="*/ 461 h 194952"/>
                          <a:gd name="connsiteX3" fmla="*/ 154319 w 154575"/>
                          <a:gd name="connsiteY3" fmla="*/ 35370 h 194952"/>
                          <a:gd name="connsiteX4" fmla="*/ 141020 w 154575"/>
                          <a:gd name="connsiteY4" fmla="*/ 76928 h 194952"/>
                          <a:gd name="connsiteX5" fmla="*/ 3048 w 154575"/>
                          <a:gd name="connsiteY5" fmla="*/ 194952 h 1949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4575" h="194952">
                            <a:moveTo>
                              <a:pt x="3048" y="194952"/>
                            </a:moveTo>
                            <a:cubicBezTo>
                              <a:pt x="-6927" y="140096"/>
                              <a:pt x="8035" y="83577"/>
                              <a:pt x="41281" y="40357"/>
                            </a:cubicBezTo>
                            <a:cubicBezTo>
                              <a:pt x="56242" y="22071"/>
                              <a:pt x="76189" y="3786"/>
                              <a:pt x="99462" y="461"/>
                            </a:cubicBezTo>
                            <a:cubicBezTo>
                              <a:pt x="122735" y="-2864"/>
                              <a:pt x="150994" y="12097"/>
                              <a:pt x="154319" y="35370"/>
                            </a:cubicBezTo>
                            <a:cubicBezTo>
                              <a:pt x="155981" y="50331"/>
                              <a:pt x="149332" y="63629"/>
                              <a:pt x="141020" y="76928"/>
                            </a:cubicBezTo>
                            <a:cubicBezTo>
                              <a:pt x="117747" y="113499"/>
                              <a:pt x="81177" y="140096"/>
                              <a:pt x="3048" y="194952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ADB8D923-7E74-14B1-9D77-21887C2C32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59211" y="4284101"/>
                        <a:ext cx="123726" cy="208311"/>
                      </a:xfrm>
                      <a:custGeom>
                        <a:avLst/>
                        <a:gdLst>
                          <a:gd name="connsiteX0" fmla="*/ 123062 w 123726"/>
                          <a:gd name="connsiteY0" fmla="*/ 208311 h 208311"/>
                          <a:gd name="connsiteX1" fmla="*/ 59894 w 123726"/>
                          <a:gd name="connsiteY1" fmla="*/ 20469 h 208311"/>
                          <a:gd name="connsiteX2" fmla="*/ 36622 w 123726"/>
                          <a:gd name="connsiteY2" fmla="*/ 2184 h 208311"/>
                          <a:gd name="connsiteX3" fmla="*/ 8362 w 123726"/>
                          <a:gd name="connsiteY3" fmla="*/ 5508 h 208311"/>
                          <a:gd name="connsiteX4" fmla="*/ 6699 w 123726"/>
                          <a:gd name="connsiteY4" fmla="*/ 52053 h 208311"/>
                          <a:gd name="connsiteX5" fmla="*/ 123062 w 123726"/>
                          <a:gd name="connsiteY5" fmla="*/ 208311 h 2083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3726" h="208311">
                            <a:moveTo>
                              <a:pt x="123062" y="208311"/>
                            </a:moveTo>
                            <a:cubicBezTo>
                              <a:pt x="128050" y="140156"/>
                              <a:pt x="104777" y="70339"/>
                              <a:pt x="59894" y="20469"/>
                            </a:cubicBezTo>
                            <a:cubicBezTo>
                              <a:pt x="53245" y="13820"/>
                              <a:pt x="46596" y="5508"/>
                              <a:pt x="36622" y="2184"/>
                            </a:cubicBezTo>
                            <a:cubicBezTo>
                              <a:pt x="26647" y="-1141"/>
                              <a:pt x="16674" y="-1141"/>
                              <a:pt x="8362" y="5508"/>
                            </a:cubicBezTo>
                            <a:cubicBezTo>
                              <a:pt x="-4936" y="17144"/>
                              <a:pt x="51" y="37092"/>
                              <a:pt x="6699" y="52053"/>
                            </a:cubicBezTo>
                            <a:cubicBezTo>
                              <a:pt x="31634" y="110234"/>
                              <a:pt x="71530" y="161766"/>
                              <a:pt x="123062" y="208311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5" name="Freeform: Shape 224">
                        <a:extLst>
                          <a:ext uri="{FF2B5EF4-FFF2-40B4-BE49-F238E27FC236}">
                            <a16:creationId xmlns:a16="http://schemas.microsoft.com/office/drawing/2014/main" id="{E1EB467E-4640-D70D-43C4-AE134ABD3E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58380" y="4386440"/>
                        <a:ext cx="212277" cy="180777"/>
                      </a:xfrm>
                      <a:custGeom>
                        <a:avLst/>
                        <a:gdLst>
                          <a:gd name="connsiteX0" fmla="*/ 207270 w 212277"/>
                          <a:gd name="connsiteY0" fmla="*/ 180777 h 180777"/>
                          <a:gd name="connsiteX1" fmla="*/ 202283 w 212277"/>
                          <a:gd name="connsiteY1" fmla="*/ 130907 h 180777"/>
                          <a:gd name="connsiteX2" fmla="*/ 57661 w 212277"/>
                          <a:gd name="connsiteY2" fmla="*/ 4572 h 180777"/>
                          <a:gd name="connsiteX3" fmla="*/ 7792 w 212277"/>
                          <a:gd name="connsiteY3" fmla="*/ 7896 h 180777"/>
                          <a:gd name="connsiteX4" fmla="*/ 2805 w 212277"/>
                          <a:gd name="connsiteY4" fmla="*/ 42805 h 180777"/>
                          <a:gd name="connsiteX5" fmla="*/ 24415 w 212277"/>
                          <a:gd name="connsiteY5" fmla="*/ 72726 h 180777"/>
                          <a:gd name="connsiteX6" fmla="*/ 207270 w 212277"/>
                          <a:gd name="connsiteY6" fmla="*/ 180777 h 1807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2277" h="180777">
                            <a:moveTo>
                              <a:pt x="207270" y="180777"/>
                            </a:moveTo>
                            <a:cubicBezTo>
                              <a:pt x="217245" y="165816"/>
                              <a:pt x="210595" y="145869"/>
                              <a:pt x="202283" y="130907"/>
                            </a:cubicBezTo>
                            <a:cubicBezTo>
                              <a:pt x="172362" y="72726"/>
                              <a:pt x="119168" y="26181"/>
                              <a:pt x="57661" y="4572"/>
                            </a:cubicBezTo>
                            <a:cubicBezTo>
                              <a:pt x="41038" y="-416"/>
                              <a:pt x="21091" y="-3740"/>
                              <a:pt x="7792" y="7896"/>
                            </a:cubicBezTo>
                            <a:cubicBezTo>
                              <a:pt x="-520" y="16207"/>
                              <a:pt x="-2182" y="31168"/>
                              <a:pt x="2805" y="42805"/>
                            </a:cubicBezTo>
                            <a:cubicBezTo>
                              <a:pt x="7792" y="54441"/>
                              <a:pt x="16103" y="64415"/>
                              <a:pt x="24415" y="72726"/>
                            </a:cubicBezTo>
                            <a:cubicBezTo>
                              <a:pt x="74285" y="122596"/>
                              <a:pt x="135791" y="157505"/>
                              <a:pt x="207270" y="180777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37A980C-FD75-A12D-B4D4-BC9C3D7AD9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08044" y="4513236"/>
                        <a:ext cx="254282" cy="152058"/>
                      </a:xfrm>
                      <a:custGeom>
                        <a:avLst/>
                        <a:gdLst>
                          <a:gd name="connsiteX0" fmla="*/ 254282 w 254282"/>
                          <a:gd name="connsiteY0" fmla="*/ 152058 h 152058"/>
                          <a:gd name="connsiteX1" fmla="*/ 43167 w 254282"/>
                          <a:gd name="connsiteY1" fmla="*/ 787 h 152058"/>
                          <a:gd name="connsiteX2" fmla="*/ 4934 w 254282"/>
                          <a:gd name="connsiteY2" fmla="*/ 10761 h 152058"/>
                          <a:gd name="connsiteX3" fmla="*/ 11583 w 254282"/>
                          <a:gd name="connsiteY3" fmla="*/ 55643 h 152058"/>
                          <a:gd name="connsiteX4" fmla="*/ 112985 w 254282"/>
                          <a:gd name="connsiteY4" fmla="*/ 128785 h 152058"/>
                          <a:gd name="connsiteX5" fmla="*/ 254282 w 254282"/>
                          <a:gd name="connsiteY5" fmla="*/ 152058 h 152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4282" h="152058">
                            <a:moveTo>
                              <a:pt x="254282" y="152058"/>
                            </a:moveTo>
                            <a:cubicBezTo>
                              <a:pt x="216048" y="70604"/>
                              <a:pt x="132932" y="10761"/>
                              <a:pt x="43167" y="787"/>
                            </a:cubicBezTo>
                            <a:cubicBezTo>
                              <a:pt x="29869" y="-876"/>
                              <a:pt x="13246" y="-876"/>
                              <a:pt x="4934" y="10761"/>
                            </a:cubicBezTo>
                            <a:cubicBezTo>
                              <a:pt x="-5040" y="24059"/>
                              <a:pt x="1609" y="42345"/>
                              <a:pt x="11583" y="55643"/>
                            </a:cubicBezTo>
                            <a:cubicBezTo>
                              <a:pt x="36518" y="90552"/>
                              <a:pt x="73089" y="113824"/>
                              <a:pt x="112985" y="128785"/>
                            </a:cubicBezTo>
                            <a:cubicBezTo>
                              <a:pt x="152880" y="143747"/>
                              <a:pt x="194438" y="150396"/>
                              <a:pt x="254282" y="152058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F53CA00C-8ADF-C852-2294-947C434539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54058" y="4667335"/>
                        <a:ext cx="296631" cy="105836"/>
                      </a:xfrm>
                      <a:custGeom>
                        <a:avLst/>
                        <a:gdLst>
                          <a:gd name="connsiteX0" fmla="*/ 296632 w 296631"/>
                          <a:gd name="connsiteY0" fmla="*/ 87724 h 105836"/>
                          <a:gd name="connsiteX1" fmla="*/ 40634 w 296631"/>
                          <a:gd name="connsiteY1" fmla="*/ 9595 h 105836"/>
                          <a:gd name="connsiteX2" fmla="*/ 739 w 296631"/>
                          <a:gd name="connsiteY2" fmla="*/ 42841 h 105836"/>
                          <a:gd name="connsiteX3" fmla="*/ 17362 w 296631"/>
                          <a:gd name="connsiteY3" fmla="*/ 81075 h 105836"/>
                          <a:gd name="connsiteX4" fmla="*/ 57257 w 296631"/>
                          <a:gd name="connsiteY4" fmla="*/ 97698 h 105836"/>
                          <a:gd name="connsiteX5" fmla="*/ 296632 w 296631"/>
                          <a:gd name="connsiteY5" fmla="*/ 87724 h 1058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96631" h="105836">
                            <a:moveTo>
                              <a:pt x="296632" y="87724"/>
                            </a:moveTo>
                            <a:cubicBezTo>
                              <a:pt x="233464" y="17906"/>
                              <a:pt x="130400" y="-18664"/>
                              <a:pt x="40634" y="9595"/>
                            </a:cubicBezTo>
                            <a:cubicBezTo>
                              <a:pt x="22349" y="14582"/>
                              <a:pt x="4063" y="24555"/>
                              <a:pt x="739" y="42841"/>
                            </a:cubicBezTo>
                            <a:cubicBezTo>
                              <a:pt x="-2586" y="57802"/>
                              <a:pt x="5726" y="72763"/>
                              <a:pt x="17362" y="81075"/>
                            </a:cubicBezTo>
                            <a:cubicBezTo>
                              <a:pt x="28997" y="91048"/>
                              <a:pt x="43959" y="94373"/>
                              <a:pt x="57257" y="97698"/>
                            </a:cubicBezTo>
                            <a:cubicBezTo>
                              <a:pt x="130400" y="114321"/>
                              <a:pt x="208529" y="102685"/>
                              <a:pt x="296632" y="87724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8" name="Freeform: Shape 227">
                        <a:extLst>
                          <a:ext uri="{FF2B5EF4-FFF2-40B4-BE49-F238E27FC236}">
                            <a16:creationId xmlns:a16="http://schemas.microsoft.com/office/drawing/2014/main" id="{889FEFAB-5723-3022-BE74-E72402DA73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53079" y="4818050"/>
                        <a:ext cx="294286" cy="108227"/>
                      </a:xfrm>
                      <a:custGeom>
                        <a:avLst/>
                        <a:gdLst>
                          <a:gd name="connsiteX0" fmla="*/ 294286 w 294286"/>
                          <a:gd name="connsiteY0" fmla="*/ 33423 h 108227"/>
                          <a:gd name="connsiteX1" fmla="*/ 171274 w 294286"/>
                          <a:gd name="connsiteY1" fmla="*/ 177 h 108227"/>
                          <a:gd name="connsiteX2" fmla="*/ 44938 w 294286"/>
                          <a:gd name="connsiteY2" fmla="*/ 28437 h 108227"/>
                          <a:gd name="connsiteX3" fmla="*/ 11692 w 294286"/>
                          <a:gd name="connsiteY3" fmla="*/ 48384 h 108227"/>
                          <a:gd name="connsiteX4" fmla="*/ 1718 w 294286"/>
                          <a:gd name="connsiteY4" fmla="*/ 84955 h 108227"/>
                          <a:gd name="connsiteX5" fmla="*/ 53250 w 294286"/>
                          <a:gd name="connsiteY5" fmla="*/ 108228 h 108227"/>
                          <a:gd name="connsiteX6" fmla="*/ 294286 w 294286"/>
                          <a:gd name="connsiteY6" fmla="*/ 33423 h 1082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94286" h="108227">
                            <a:moveTo>
                              <a:pt x="294286" y="33423"/>
                            </a:moveTo>
                            <a:cubicBezTo>
                              <a:pt x="257715" y="8489"/>
                              <a:pt x="214495" y="-1485"/>
                              <a:pt x="171274" y="177"/>
                            </a:cubicBezTo>
                            <a:cubicBezTo>
                              <a:pt x="128054" y="177"/>
                              <a:pt x="84834" y="11813"/>
                              <a:pt x="44938" y="28437"/>
                            </a:cubicBezTo>
                            <a:cubicBezTo>
                              <a:pt x="33302" y="33423"/>
                              <a:pt x="20003" y="38411"/>
                              <a:pt x="11692" y="48384"/>
                            </a:cubicBezTo>
                            <a:cubicBezTo>
                              <a:pt x="3380" y="58358"/>
                              <a:pt x="-3270" y="71657"/>
                              <a:pt x="1718" y="84955"/>
                            </a:cubicBezTo>
                            <a:cubicBezTo>
                              <a:pt x="8367" y="103241"/>
                              <a:pt x="33302" y="108228"/>
                              <a:pt x="53250" y="108228"/>
                            </a:cubicBezTo>
                            <a:cubicBezTo>
                              <a:pt x="138028" y="106565"/>
                              <a:pt x="221144" y="81630"/>
                              <a:pt x="294286" y="33423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D18046A7-C410-2646-3922-E73E6D1344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84303" y="4924942"/>
                        <a:ext cx="263062" cy="174836"/>
                      </a:xfrm>
                      <a:custGeom>
                        <a:avLst/>
                        <a:gdLst>
                          <a:gd name="connsiteX0" fmla="*/ 263062 w 263062"/>
                          <a:gd name="connsiteY0" fmla="*/ 1337 h 174836"/>
                          <a:gd name="connsiteX1" fmla="*/ 12052 w 263062"/>
                          <a:gd name="connsiteY1" fmla="*/ 117699 h 174836"/>
                          <a:gd name="connsiteX2" fmla="*/ 416 w 263062"/>
                          <a:gd name="connsiteY2" fmla="*/ 144296 h 174836"/>
                          <a:gd name="connsiteX3" fmla="*/ 10389 w 263062"/>
                          <a:gd name="connsiteY3" fmla="*/ 170893 h 174836"/>
                          <a:gd name="connsiteX4" fmla="*/ 51947 w 263062"/>
                          <a:gd name="connsiteY4" fmla="*/ 167569 h 174836"/>
                          <a:gd name="connsiteX5" fmla="*/ 221504 w 263062"/>
                          <a:gd name="connsiteY5" fmla="*/ 57855 h 1748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63062" h="174836">
                            <a:moveTo>
                              <a:pt x="263062" y="1337"/>
                            </a:moveTo>
                            <a:cubicBezTo>
                              <a:pt x="166648" y="-8637"/>
                              <a:pt x="66909" y="37908"/>
                              <a:pt x="12052" y="117699"/>
                            </a:cubicBezTo>
                            <a:cubicBezTo>
                              <a:pt x="7064" y="126011"/>
                              <a:pt x="416" y="134322"/>
                              <a:pt x="416" y="144296"/>
                            </a:cubicBezTo>
                            <a:cubicBezTo>
                              <a:pt x="-1247" y="154270"/>
                              <a:pt x="2078" y="165906"/>
                              <a:pt x="10389" y="170893"/>
                            </a:cubicBezTo>
                            <a:cubicBezTo>
                              <a:pt x="22026" y="179205"/>
                              <a:pt x="38649" y="172556"/>
                              <a:pt x="51947" y="167569"/>
                            </a:cubicBezTo>
                            <a:cubicBezTo>
                              <a:pt x="111791" y="137647"/>
                              <a:pt x="169973" y="101076"/>
                              <a:pt x="221504" y="57855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B67D38CB-E8C4-A304-9245-4145E1DE6A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95573" y="4397095"/>
                        <a:ext cx="203124" cy="75369"/>
                      </a:xfrm>
                      <a:custGeom>
                        <a:avLst/>
                        <a:gdLst>
                          <a:gd name="connsiteX0" fmla="*/ 0 w 203124"/>
                          <a:gd name="connsiteY0" fmla="*/ 75370 h 75369"/>
                          <a:gd name="connsiteX1" fmla="*/ 169556 w 203124"/>
                          <a:gd name="connsiteY1" fmla="*/ 565 h 75369"/>
                          <a:gd name="connsiteX2" fmla="*/ 192829 w 203124"/>
                          <a:gd name="connsiteY2" fmla="*/ 7215 h 75369"/>
                          <a:gd name="connsiteX3" fmla="*/ 202802 w 203124"/>
                          <a:gd name="connsiteY3" fmla="*/ 27163 h 75369"/>
                          <a:gd name="connsiteX4" fmla="*/ 186179 w 203124"/>
                          <a:gd name="connsiteY4" fmla="*/ 45448 h 75369"/>
                          <a:gd name="connsiteX5" fmla="*/ 0 w 203124"/>
                          <a:gd name="connsiteY5" fmla="*/ 75370 h 753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3124" h="75369">
                            <a:moveTo>
                              <a:pt x="0" y="75370"/>
                            </a:moveTo>
                            <a:cubicBezTo>
                              <a:pt x="39895" y="23838"/>
                              <a:pt x="106388" y="-4422"/>
                              <a:pt x="169556" y="565"/>
                            </a:cubicBezTo>
                            <a:cubicBezTo>
                              <a:pt x="177867" y="565"/>
                              <a:pt x="186179" y="2228"/>
                              <a:pt x="192829" y="7215"/>
                            </a:cubicBezTo>
                            <a:cubicBezTo>
                              <a:pt x="199478" y="10539"/>
                              <a:pt x="204465" y="18851"/>
                              <a:pt x="202802" y="27163"/>
                            </a:cubicBezTo>
                            <a:cubicBezTo>
                              <a:pt x="201140" y="35474"/>
                              <a:pt x="192829" y="42123"/>
                              <a:pt x="186179" y="45448"/>
                            </a:cubicBezTo>
                            <a:cubicBezTo>
                              <a:pt x="134647" y="73707"/>
                              <a:pt x="71480" y="70382"/>
                              <a:pt x="0" y="75370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1" name="Freeform: Shape 230">
                        <a:extLst>
                          <a:ext uri="{FF2B5EF4-FFF2-40B4-BE49-F238E27FC236}">
                            <a16:creationId xmlns:a16="http://schemas.microsoft.com/office/drawing/2014/main" id="{BF7FB667-2AFD-C481-D994-F81959AA0A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67313" y="4494163"/>
                        <a:ext cx="231742" cy="93002"/>
                      </a:xfrm>
                      <a:custGeom>
                        <a:avLst/>
                        <a:gdLst>
                          <a:gd name="connsiteX0" fmla="*/ 0 w 231742"/>
                          <a:gd name="connsiteY0" fmla="*/ 93002 h 93002"/>
                          <a:gd name="connsiteX1" fmla="*/ 192829 w 231742"/>
                          <a:gd name="connsiteY1" fmla="*/ 1574 h 93002"/>
                          <a:gd name="connsiteX2" fmla="*/ 229400 w 231742"/>
                          <a:gd name="connsiteY2" fmla="*/ 19860 h 93002"/>
                          <a:gd name="connsiteX3" fmla="*/ 222750 w 231742"/>
                          <a:gd name="connsiteY3" fmla="*/ 54769 h 93002"/>
                          <a:gd name="connsiteX4" fmla="*/ 189504 w 231742"/>
                          <a:gd name="connsiteY4" fmla="*/ 73054 h 93002"/>
                          <a:gd name="connsiteX5" fmla="*/ 0 w 231742"/>
                          <a:gd name="connsiteY5" fmla="*/ 93002 h 930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1742" h="93002">
                            <a:moveTo>
                              <a:pt x="0" y="93002"/>
                            </a:moveTo>
                            <a:cubicBezTo>
                              <a:pt x="39895" y="29834"/>
                              <a:pt x="118024" y="-8400"/>
                              <a:pt x="192829" y="1574"/>
                            </a:cubicBezTo>
                            <a:cubicBezTo>
                              <a:pt x="206127" y="3237"/>
                              <a:pt x="222750" y="8224"/>
                              <a:pt x="229400" y="19860"/>
                            </a:cubicBezTo>
                            <a:cubicBezTo>
                              <a:pt x="234387" y="31496"/>
                              <a:pt x="231062" y="44795"/>
                              <a:pt x="222750" y="54769"/>
                            </a:cubicBezTo>
                            <a:cubicBezTo>
                              <a:pt x="214439" y="64742"/>
                              <a:pt x="202803" y="69730"/>
                              <a:pt x="189504" y="73054"/>
                            </a:cubicBezTo>
                            <a:cubicBezTo>
                              <a:pt x="134647" y="93002"/>
                              <a:pt x="74804" y="91340"/>
                              <a:pt x="0" y="93002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2" name="Freeform: Shape 231">
                        <a:extLst>
                          <a:ext uri="{FF2B5EF4-FFF2-40B4-BE49-F238E27FC236}">
                            <a16:creationId xmlns:a16="http://schemas.microsoft.com/office/drawing/2014/main" id="{58ED6BE7-EBDE-281F-56AA-609C5F8D36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54015" y="4606895"/>
                        <a:ext cx="254515" cy="101131"/>
                      </a:xfrm>
                      <a:custGeom>
                        <a:avLst/>
                        <a:gdLst>
                          <a:gd name="connsiteX0" fmla="*/ 0 w 254515"/>
                          <a:gd name="connsiteY0" fmla="*/ 88321 h 101131"/>
                          <a:gd name="connsiteX1" fmla="*/ 186179 w 254515"/>
                          <a:gd name="connsiteY1" fmla="*/ 218 h 101131"/>
                          <a:gd name="connsiteX2" fmla="*/ 232725 w 254515"/>
                          <a:gd name="connsiteY2" fmla="*/ 11854 h 101131"/>
                          <a:gd name="connsiteX3" fmla="*/ 254335 w 254515"/>
                          <a:gd name="connsiteY3" fmla="*/ 51750 h 101131"/>
                          <a:gd name="connsiteX4" fmla="*/ 234387 w 254515"/>
                          <a:gd name="connsiteY4" fmla="*/ 81672 h 101131"/>
                          <a:gd name="connsiteX5" fmla="*/ 199478 w 254515"/>
                          <a:gd name="connsiteY5" fmla="*/ 93308 h 101131"/>
                          <a:gd name="connsiteX6" fmla="*/ 0 w 254515"/>
                          <a:gd name="connsiteY6" fmla="*/ 88321 h 101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54515" h="101131">
                            <a:moveTo>
                              <a:pt x="0" y="88321"/>
                            </a:moveTo>
                            <a:cubicBezTo>
                              <a:pt x="43220" y="31802"/>
                              <a:pt x="114699" y="-3107"/>
                              <a:pt x="186179" y="218"/>
                            </a:cubicBezTo>
                            <a:cubicBezTo>
                              <a:pt x="202802" y="218"/>
                              <a:pt x="219425" y="3543"/>
                              <a:pt x="232725" y="11854"/>
                            </a:cubicBezTo>
                            <a:cubicBezTo>
                              <a:pt x="246023" y="20166"/>
                              <a:pt x="255997" y="36789"/>
                              <a:pt x="254335" y="51750"/>
                            </a:cubicBezTo>
                            <a:cubicBezTo>
                              <a:pt x="252672" y="63386"/>
                              <a:pt x="244360" y="75023"/>
                              <a:pt x="234387" y="81672"/>
                            </a:cubicBezTo>
                            <a:cubicBezTo>
                              <a:pt x="224413" y="88321"/>
                              <a:pt x="211114" y="91646"/>
                              <a:pt x="199478" y="93308"/>
                            </a:cubicBezTo>
                            <a:cubicBezTo>
                              <a:pt x="139634" y="106607"/>
                              <a:pt x="81453" y="101619"/>
                              <a:pt x="0" y="88321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3" name="Freeform: Shape 232">
                        <a:extLst>
                          <a:ext uri="{FF2B5EF4-FFF2-40B4-BE49-F238E27FC236}">
                            <a16:creationId xmlns:a16="http://schemas.microsoft.com/office/drawing/2014/main" id="{57AD4A58-5018-9244-47B4-45097CF243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49027" y="4752832"/>
                        <a:ext cx="262680" cy="95836"/>
                      </a:xfrm>
                      <a:custGeom>
                        <a:avLst/>
                        <a:gdLst>
                          <a:gd name="connsiteX0" fmla="*/ 0 w 262680"/>
                          <a:gd name="connsiteY0" fmla="*/ 53759 h 95836"/>
                          <a:gd name="connsiteX1" fmla="*/ 237713 w 262680"/>
                          <a:gd name="connsiteY1" fmla="*/ 22175 h 95836"/>
                          <a:gd name="connsiteX2" fmla="*/ 260984 w 262680"/>
                          <a:gd name="connsiteY2" fmla="*/ 43785 h 95836"/>
                          <a:gd name="connsiteX3" fmla="*/ 249348 w 262680"/>
                          <a:gd name="connsiteY3" fmla="*/ 78694 h 95836"/>
                          <a:gd name="connsiteX4" fmla="*/ 211115 w 262680"/>
                          <a:gd name="connsiteY4" fmla="*/ 91993 h 95836"/>
                          <a:gd name="connsiteX5" fmla="*/ 0 w 262680"/>
                          <a:gd name="connsiteY5" fmla="*/ 53759 h 958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62680" h="95836">
                            <a:moveTo>
                              <a:pt x="0" y="53759"/>
                            </a:moveTo>
                            <a:cubicBezTo>
                              <a:pt x="63169" y="-4422"/>
                              <a:pt x="162908" y="-16058"/>
                              <a:pt x="237713" y="22175"/>
                            </a:cubicBezTo>
                            <a:cubicBezTo>
                              <a:pt x="247686" y="27162"/>
                              <a:pt x="255998" y="33811"/>
                              <a:pt x="260984" y="43785"/>
                            </a:cubicBezTo>
                            <a:cubicBezTo>
                              <a:pt x="265971" y="57084"/>
                              <a:pt x="259322" y="70383"/>
                              <a:pt x="249348" y="78694"/>
                            </a:cubicBezTo>
                            <a:cubicBezTo>
                              <a:pt x="239374" y="87006"/>
                              <a:pt x="224413" y="90330"/>
                              <a:pt x="211115" y="91993"/>
                            </a:cubicBezTo>
                            <a:cubicBezTo>
                              <a:pt x="152934" y="101967"/>
                              <a:pt x="94752" y="93655"/>
                              <a:pt x="0" y="53759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89BFD6B1-D00F-CD3A-4F3F-4F028533C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44040" y="4880544"/>
                        <a:ext cx="214661" cy="110564"/>
                      </a:xfrm>
                      <a:custGeom>
                        <a:avLst/>
                        <a:gdLst>
                          <a:gd name="connsiteX0" fmla="*/ 0 w 214661"/>
                          <a:gd name="connsiteY0" fmla="*/ 19137 h 110564"/>
                          <a:gd name="connsiteX1" fmla="*/ 169557 w 214661"/>
                          <a:gd name="connsiteY1" fmla="*/ 22462 h 110564"/>
                          <a:gd name="connsiteX2" fmla="*/ 207790 w 214661"/>
                          <a:gd name="connsiteY2" fmla="*/ 52383 h 110564"/>
                          <a:gd name="connsiteX3" fmla="*/ 207790 w 214661"/>
                          <a:gd name="connsiteY3" fmla="*/ 98929 h 110564"/>
                          <a:gd name="connsiteX4" fmla="*/ 176206 w 214661"/>
                          <a:gd name="connsiteY4" fmla="*/ 110565 h 110564"/>
                          <a:gd name="connsiteX5" fmla="*/ 142960 w 214661"/>
                          <a:gd name="connsiteY5" fmla="*/ 102253 h 110564"/>
                          <a:gd name="connsiteX6" fmla="*/ 0 w 214661"/>
                          <a:gd name="connsiteY6" fmla="*/ 19137 h 1105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4661" h="110564">
                            <a:moveTo>
                              <a:pt x="0" y="19137"/>
                            </a:moveTo>
                            <a:cubicBezTo>
                              <a:pt x="49870" y="-10785"/>
                              <a:pt x="116362" y="-2473"/>
                              <a:pt x="169557" y="22462"/>
                            </a:cubicBezTo>
                            <a:cubicBezTo>
                              <a:pt x="184518" y="29111"/>
                              <a:pt x="199478" y="39085"/>
                              <a:pt x="207790" y="52383"/>
                            </a:cubicBezTo>
                            <a:cubicBezTo>
                              <a:pt x="216102" y="65682"/>
                              <a:pt x="217764" y="87292"/>
                              <a:pt x="207790" y="98929"/>
                            </a:cubicBezTo>
                            <a:cubicBezTo>
                              <a:pt x="199478" y="107240"/>
                              <a:pt x="187842" y="110565"/>
                              <a:pt x="176206" y="110565"/>
                            </a:cubicBezTo>
                            <a:cubicBezTo>
                              <a:pt x="164570" y="110565"/>
                              <a:pt x="152934" y="105578"/>
                              <a:pt x="142960" y="102253"/>
                            </a:cubicBezTo>
                            <a:cubicBezTo>
                              <a:pt x="101402" y="85630"/>
                              <a:pt x="59844" y="70669"/>
                              <a:pt x="0" y="19137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35" name="Graphic 2">
                  <a:extLst>
                    <a:ext uri="{FF2B5EF4-FFF2-40B4-BE49-F238E27FC236}">
                      <a16:creationId xmlns:a16="http://schemas.microsoft.com/office/drawing/2014/main" id="{3EA65935-9739-0D6B-699C-92B904B640C8}"/>
                    </a:ext>
                  </a:extLst>
                </p:cNvPr>
                <p:cNvGrpSpPr/>
                <p:nvPr/>
              </p:nvGrpSpPr>
              <p:grpSpPr>
                <a:xfrm>
                  <a:off x="10606043" y="4862747"/>
                  <a:ext cx="2098722" cy="1084195"/>
                  <a:chOff x="10606043" y="4862747"/>
                  <a:chExt cx="2098722" cy="1084195"/>
                </a:xfrm>
              </p:grpSpPr>
              <p:grpSp>
                <p:nvGrpSpPr>
                  <p:cNvPr id="236" name="Graphic 2">
                    <a:extLst>
                      <a:ext uri="{FF2B5EF4-FFF2-40B4-BE49-F238E27FC236}">
                        <a16:creationId xmlns:a16="http://schemas.microsoft.com/office/drawing/2014/main" id="{F18C7A73-21A5-E4F5-F325-5DD746F8D069}"/>
                      </a:ext>
                    </a:extLst>
                  </p:cNvPr>
                  <p:cNvGrpSpPr/>
                  <p:nvPr/>
                </p:nvGrpSpPr>
                <p:grpSpPr>
                  <a:xfrm>
                    <a:off x="10606043" y="4862747"/>
                    <a:ext cx="2098722" cy="1084195"/>
                    <a:chOff x="10606043" y="4862747"/>
                    <a:chExt cx="2098722" cy="1084195"/>
                  </a:xfrm>
                </p:grpSpPr>
                <p:sp>
                  <p:nvSpPr>
                    <p:cNvPr id="237" name="Freeform: Shape 236">
                      <a:extLst>
                        <a:ext uri="{FF2B5EF4-FFF2-40B4-BE49-F238E27FC236}">
                          <a16:creationId xmlns:a16="http://schemas.microsoft.com/office/drawing/2014/main" id="{153D5914-A01B-27B6-F3F1-74351566F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7705" y="4862747"/>
                      <a:ext cx="2097060" cy="1084195"/>
                    </a:xfrm>
                    <a:custGeom>
                      <a:avLst/>
                      <a:gdLst>
                        <a:gd name="connsiteX0" fmla="*/ 2081054 w 2097060"/>
                        <a:gd name="connsiteY0" fmla="*/ 829860 h 1084195"/>
                        <a:gd name="connsiteX1" fmla="*/ 1899862 w 2097060"/>
                        <a:gd name="connsiteY1" fmla="*/ 1084195 h 1084195"/>
                        <a:gd name="connsiteX2" fmla="*/ 254165 w 2097060"/>
                        <a:gd name="connsiteY2" fmla="*/ 976144 h 1084195"/>
                        <a:gd name="connsiteX3" fmla="*/ 54687 w 2097060"/>
                        <a:gd name="connsiteY3" fmla="*/ 864769 h 1084195"/>
                        <a:gd name="connsiteX4" fmla="*/ 26427 w 2097060"/>
                        <a:gd name="connsiteY4" fmla="*/ 823211 h 1084195"/>
                        <a:gd name="connsiteX5" fmla="*/ 66323 w 2097060"/>
                        <a:gd name="connsiteY5" fmla="*/ 562227 h 1084195"/>
                        <a:gd name="connsiteX6" fmla="*/ 309022 w 2097060"/>
                        <a:gd name="connsiteY6" fmla="*/ 603785 h 1084195"/>
                        <a:gd name="connsiteX7" fmla="*/ 249179 w 2097060"/>
                        <a:gd name="connsiteY7" fmla="*/ 309555 h 1084195"/>
                        <a:gd name="connsiteX8" fmla="*/ 412086 w 2097060"/>
                        <a:gd name="connsiteY8" fmla="*/ 76830 h 1084195"/>
                        <a:gd name="connsiteX9" fmla="*/ 658109 w 2097060"/>
                        <a:gd name="connsiteY9" fmla="*/ 163270 h 1084195"/>
                        <a:gd name="connsiteX10" fmla="*/ 772809 w 2097060"/>
                        <a:gd name="connsiteY10" fmla="*/ 410956 h 1084195"/>
                        <a:gd name="connsiteX11" fmla="*/ 993898 w 2097060"/>
                        <a:gd name="connsiteY11" fmla="*/ 181556 h 1084195"/>
                        <a:gd name="connsiteX12" fmla="*/ 1263194 w 2097060"/>
                        <a:gd name="connsiteY12" fmla="*/ 349450 h 1084195"/>
                        <a:gd name="connsiteX13" fmla="*/ 1461009 w 2097060"/>
                        <a:gd name="connsiteY13" fmla="*/ 15324 h 1084195"/>
                        <a:gd name="connsiteX14" fmla="*/ 1823395 w 2097060"/>
                        <a:gd name="connsiteY14" fmla="*/ 154959 h 1084195"/>
                        <a:gd name="connsiteX15" fmla="*/ 1771863 w 2097060"/>
                        <a:gd name="connsiteY15" fmla="*/ 510695 h 1084195"/>
                        <a:gd name="connsiteX16" fmla="*/ 2026198 w 2097060"/>
                        <a:gd name="connsiteY16" fmla="*/ 537292 h 1084195"/>
                        <a:gd name="connsiteX17" fmla="*/ 2042821 w 2097060"/>
                        <a:gd name="connsiteY17" fmla="*/ 555578 h 1084195"/>
                        <a:gd name="connsiteX18" fmla="*/ 2081054 w 2097060"/>
                        <a:gd name="connsiteY18" fmla="*/ 829860 h 10841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097060" h="1084195">
                          <a:moveTo>
                            <a:pt x="2081054" y="829860"/>
                          </a:moveTo>
                          <a:cubicBezTo>
                            <a:pt x="2049471" y="929600"/>
                            <a:pt x="1899862" y="1084195"/>
                            <a:pt x="1899862" y="1084195"/>
                          </a:cubicBezTo>
                          <a:cubicBezTo>
                            <a:pt x="1899862" y="1084195"/>
                            <a:pt x="250841" y="1084195"/>
                            <a:pt x="254165" y="976144"/>
                          </a:cubicBezTo>
                          <a:cubicBezTo>
                            <a:pt x="177698" y="962846"/>
                            <a:pt x="102894" y="924613"/>
                            <a:pt x="54687" y="864769"/>
                          </a:cubicBezTo>
                          <a:cubicBezTo>
                            <a:pt x="44712" y="851470"/>
                            <a:pt x="34739" y="838172"/>
                            <a:pt x="26427" y="823211"/>
                          </a:cubicBezTo>
                          <a:cubicBezTo>
                            <a:pt x="-18455" y="740095"/>
                            <a:pt x="-6819" y="623733"/>
                            <a:pt x="66323" y="562227"/>
                          </a:cubicBezTo>
                          <a:cubicBezTo>
                            <a:pt x="139465" y="500721"/>
                            <a:pt x="269126" y="519006"/>
                            <a:pt x="309022" y="603785"/>
                          </a:cubicBezTo>
                          <a:cubicBezTo>
                            <a:pt x="275775" y="509033"/>
                            <a:pt x="242529" y="409294"/>
                            <a:pt x="249179" y="309555"/>
                          </a:cubicBezTo>
                          <a:cubicBezTo>
                            <a:pt x="255827" y="208153"/>
                            <a:pt x="315671" y="105089"/>
                            <a:pt x="412086" y="76830"/>
                          </a:cubicBezTo>
                          <a:cubicBezTo>
                            <a:pt x="500188" y="50233"/>
                            <a:pt x="596603" y="95115"/>
                            <a:pt x="658109" y="163270"/>
                          </a:cubicBezTo>
                          <a:cubicBezTo>
                            <a:pt x="717952" y="231425"/>
                            <a:pt x="749536" y="321191"/>
                            <a:pt x="772809" y="410956"/>
                          </a:cubicBezTo>
                          <a:cubicBezTo>
                            <a:pt x="782783" y="296256"/>
                            <a:pt x="879197" y="196517"/>
                            <a:pt x="993898" y="181556"/>
                          </a:cubicBezTo>
                          <a:cubicBezTo>
                            <a:pt x="1106935" y="166595"/>
                            <a:pt x="1226622" y="241399"/>
                            <a:pt x="1263194" y="349450"/>
                          </a:cubicBezTo>
                          <a:cubicBezTo>
                            <a:pt x="1239921" y="211477"/>
                            <a:pt x="1328023" y="61869"/>
                            <a:pt x="1461009" y="15324"/>
                          </a:cubicBezTo>
                          <a:cubicBezTo>
                            <a:pt x="1593995" y="-31221"/>
                            <a:pt x="1755240" y="31947"/>
                            <a:pt x="1823395" y="154959"/>
                          </a:cubicBezTo>
                          <a:cubicBezTo>
                            <a:pt x="1884901" y="267997"/>
                            <a:pt x="1861629" y="419267"/>
                            <a:pt x="1771863" y="510695"/>
                          </a:cubicBezTo>
                          <a:cubicBezTo>
                            <a:pt x="1845005" y="457501"/>
                            <a:pt x="1959705" y="472462"/>
                            <a:pt x="2026198" y="537292"/>
                          </a:cubicBezTo>
                          <a:cubicBezTo>
                            <a:pt x="2032847" y="543941"/>
                            <a:pt x="2037834" y="548929"/>
                            <a:pt x="2042821" y="555578"/>
                          </a:cubicBezTo>
                          <a:cubicBezTo>
                            <a:pt x="2099340" y="628720"/>
                            <a:pt x="2110977" y="738433"/>
                            <a:pt x="2081054" y="829860"/>
                          </a:cubicBezTo>
                        </a:path>
                      </a:pathLst>
                    </a:custGeom>
                    <a:solidFill>
                      <a:srgbClr val="2A81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8BDE9257-698C-9FA9-9F09-9B35190EE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6043" y="4862747"/>
                      <a:ext cx="2041157" cy="864769"/>
                    </a:xfrm>
                    <a:custGeom>
                      <a:avLst/>
                      <a:gdLst>
                        <a:gd name="connsiteX0" fmla="*/ 2041158 w 2041157"/>
                        <a:gd name="connsiteY0" fmla="*/ 555578 h 864769"/>
                        <a:gd name="connsiteX1" fmla="*/ 1976328 w 2041157"/>
                        <a:gd name="connsiteY1" fmla="*/ 540617 h 864769"/>
                        <a:gd name="connsiteX2" fmla="*/ 1685422 w 2041157"/>
                        <a:gd name="connsiteY2" fmla="*/ 640356 h 864769"/>
                        <a:gd name="connsiteX3" fmla="*/ 1751915 w 2041157"/>
                        <a:gd name="connsiteY3" fmla="*/ 376047 h 864769"/>
                        <a:gd name="connsiteX4" fmla="*/ 1608955 w 2041157"/>
                        <a:gd name="connsiteY4" fmla="*/ 161608 h 864769"/>
                        <a:gd name="connsiteX5" fmla="*/ 1381218 w 2041157"/>
                        <a:gd name="connsiteY5" fmla="*/ 254698 h 864769"/>
                        <a:gd name="connsiteX6" fmla="*/ 1283141 w 2041157"/>
                        <a:gd name="connsiteY6" fmla="*/ 495734 h 864769"/>
                        <a:gd name="connsiteX7" fmla="*/ 983923 w 2041157"/>
                        <a:gd name="connsiteY7" fmla="*/ 329502 h 864769"/>
                        <a:gd name="connsiteX8" fmla="*/ 746212 w 2041157"/>
                        <a:gd name="connsiteY8" fmla="*/ 592149 h 864769"/>
                        <a:gd name="connsiteX9" fmla="*/ 579980 w 2041157"/>
                        <a:gd name="connsiteY9" fmla="*/ 244724 h 864769"/>
                        <a:gd name="connsiteX10" fmla="*/ 430371 w 2041157"/>
                        <a:gd name="connsiteY10" fmla="*/ 174907 h 864769"/>
                        <a:gd name="connsiteX11" fmla="*/ 355567 w 2041157"/>
                        <a:gd name="connsiteY11" fmla="*/ 304567 h 864769"/>
                        <a:gd name="connsiteX12" fmla="*/ 350580 w 2041157"/>
                        <a:gd name="connsiteY12" fmla="*/ 701862 h 864769"/>
                        <a:gd name="connsiteX13" fmla="*/ 91257 w 2041157"/>
                        <a:gd name="connsiteY13" fmla="*/ 666953 h 864769"/>
                        <a:gd name="connsiteX14" fmla="*/ 54686 w 2041157"/>
                        <a:gd name="connsiteY14" fmla="*/ 864769 h 864769"/>
                        <a:gd name="connsiteX15" fmla="*/ 26427 w 2041157"/>
                        <a:gd name="connsiteY15" fmla="*/ 823211 h 864769"/>
                        <a:gd name="connsiteX16" fmla="*/ 66323 w 2041157"/>
                        <a:gd name="connsiteY16" fmla="*/ 562227 h 864769"/>
                        <a:gd name="connsiteX17" fmla="*/ 309022 w 2041157"/>
                        <a:gd name="connsiteY17" fmla="*/ 603785 h 864769"/>
                        <a:gd name="connsiteX18" fmla="*/ 249178 w 2041157"/>
                        <a:gd name="connsiteY18" fmla="*/ 309555 h 864769"/>
                        <a:gd name="connsiteX19" fmla="*/ 412085 w 2041157"/>
                        <a:gd name="connsiteY19" fmla="*/ 76830 h 864769"/>
                        <a:gd name="connsiteX20" fmla="*/ 658109 w 2041157"/>
                        <a:gd name="connsiteY20" fmla="*/ 163270 h 864769"/>
                        <a:gd name="connsiteX21" fmla="*/ 772808 w 2041157"/>
                        <a:gd name="connsiteY21" fmla="*/ 410956 h 864769"/>
                        <a:gd name="connsiteX22" fmla="*/ 992235 w 2041157"/>
                        <a:gd name="connsiteY22" fmla="*/ 181556 h 864769"/>
                        <a:gd name="connsiteX23" fmla="*/ 1261531 w 2041157"/>
                        <a:gd name="connsiteY23" fmla="*/ 349450 h 864769"/>
                        <a:gd name="connsiteX24" fmla="*/ 1459346 w 2041157"/>
                        <a:gd name="connsiteY24" fmla="*/ 15324 h 864769"/>
                        <a:gd name="connsiteX25" fmla="*/ 1821733 w 2041157"/>
                        <a:gd name="connsiteY25" fmla="*/ 154959 h 864769"/>
                        <a:gd name="connsiteX26" fmla="*/ 1770200 w 2041157"/>
                        <a:gd name="connsiteY26" fmla="*/ 510695 h 864769"/>
                        <a:gd name="connsiteX27" fmla="*/ 2024535 w 2041157"/>
                        <a:gd name="connsiteY27" fmla="*/ 537292 h 864769"/>
                        <a:gd name="connsiteX28" fmla="*/ 2041158 w 2041157"/>
                        <a:gd name="connsiteY28" fmla="*/ 555578 h 864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2041157" h="864769">
                          <a:moveTo>
                            <a:pt x="2041158" y="555578"/>
                          </a:moveTo>
                          <a:cubicBezTo>
                            <a:pt x="2019548" y="548929"/>
                            <a:pt x="1997938" y="543941"/>
                            <a:pt x="1976328" y="540617"/>
                          </a:cubicBezTo>
                          <a:cubicBezTo>
                            <a:pt x="1871602" y="527318"/>
                            <a:pt x="1760227" y="565552"/>
                            <a:pt x="1685422" y="640356"/>
                          </a:cubicBezTo>
                          <a:cubicBezTo>
                            <a:pt x="1720331" y="555578"/>
                            <a:pt x="1755240" y="467475"/>
                            <a:pt x="1751915" y="376047"/>
                          </a:cubicBezTo>
                          <a:cubicBezTo>
                            <a:pt x="1748590" y="284620"/>
                            <a:pt x="1697059" y="188205"/>
                            <a:pt x="1608955" y="161608"/>
                          </a:cubicBezTo>
                          <a:cubicBezTo>
                            <a:pt x="1525839" y="136673"/>
                            <a:pt x="1434411" y="184881"/>
                            <a:pt x="1381218" y="254698"/>
                          </a:cubicBezTo>
                          <a:cubicBezTo>
                            <a:pt x="1328024" y="324515"/>
                            <a:pt x="1304751" y="410956"/>
                            <a:pt x="1283141" y="495734"/>
                          </a:cubicBezTo>
                          <a:cubicBezTo>
                            <a:pt x="1248232" y="376047"/>
                            <a:pt x="1106935" y="302905"/>
                            <a:pt x="983923" y="329502"/>
                          </a:cubicBezTo>
                          <a:cubicBezTo>
                            <a:pt x="860911" y="356099"/>
                            <a:pt x="767822" y="469137"/>
                            <a:pt x="746212" y="592149"/>
                          </a:cubicBezTo>
                          <a:cubicBezTo>
                            <a:pt x="719614" y="465813"/>
                            <a:pt x="661433" y="344463"/>
                            <a:pt x="579980" y="244724"/>
                          </a:cubicBezTo>
                          <a:cubicBezTo>
                            <a:pt x="541747" y="199841"/>
                            <a:pt x="485227" y="153296"/>
                            <a:pt x="430371" y="174907"/>
                          </a:cubicBezTo>
                          <a:cubicBezTo>
                            <a:pt x="382163" y="193192"/>
                            <a:pt x="363878" y="253035"/>
                            <a:pt x="355567" y="304567"/>
                          </a:cubicBezTo>
                          <a:cubicBezTo>
                            <a:pt x="335618" y="435891"/>
                            <a:pt x="333957" y="568876"/>
                            <a:pt x="350580" y="701862"/>
                          </a:cubicBezTo>
                          <a:cubicBezTo>
                            <a:pt x="297385" y="617084"/>
                            <a:pt x="164400" y="600461"/>
                            <a:pt x="91257" y="666953"/>
                          </a:cubicBezTo>
                          <a:cubicBezTo>
                            <a:pt x="38063" y="715161"/>
                            <a:pt x="26427" y="798277"/>
                            <a:pt x="54686" y="864769"/>
                          </a:cubicBezTo>
                          <a:cubicBezTo>
                            <a:pt x="44713" y="851470"/>
                            <a:pt x="34739" y="838172"/>
                            <a:pt x="26427" y="823211"/>
                          </a:cubicBezTo>
                          <a:cubicBezTo>
                            <a:pt x="-18455" y="740095"/>
                            <a:pt x="-6819" y="623733"/>
                            <a:pt x="66323" y="562227"/>
                          </a:cubicBezTo>
                          <a:cubicBezTo>
                            <a:pt x="139465" y="500721"/>
                            <a:pt x="269126" y="519006"/>
                            <a:pt x="309022" y="603785"/>
                          </a:cubicBezTo>
                          <a:cubicBezTo>
                            <a:pt x="275775" y="509033"/>
                            <a:pt x="242529" y="409294"/>
                            <a:pt x="249178" y="309555"/>
                          </a:cubicBezTo>
                          <a:cubicBezTo>
                            <a:pt x="255827" y="208153"/>
                            <a:pt x="315670" y="105089"/>
                            <a:pt x="412085" y="76830"/>
                          </a:cubicBezTo>
                          <a:cubicBezTo>
                            <a:pt x="500189" y="50233"/>
                            <a:pt x="596603" y="95115"/>
                            <a:pt x="658109" y="163270"/>
                          </a:cubicBezTo>
                          <a:cubicBezTo>
                            <a:pt x="717952" y="231425"/>
                            <a:pt x="749536" y="321191"/>
                            <a:pt x="772808" y="410956"/>
                          </a:cubicBezTo>
                          <a:cubicBezTo>
                            <a:pt x="782783" y="296256"/>
                            <a:pt x="879197" y="196517"/>
                            <a:pt x="992235" y="181556"/>
                          </a:cubicBezTo>
                          <a:cubicBezTo>
                            <a:pt x="1105272" y="168257"/>
                            <a:pt x="1224960" y="241399"/>
                            <a:pt x="1261531" y="349450"/>
                          </a:cubicBezTo>
                          <a:cubicBezTo>
                            <a:pt x="1238258" y="211477"/>
                            <a:pt x="1326361" y="61869"/>
                            <a:pt x="1459346" y="15324"/>
                          </a:cubicBezTo>
                          <a:cubicBezTo>
                            <a:pt x="1592332" y="-31221"/>
                            <a:pt x="1753577" y="31947"/>
                            <a:pt x="1821733" y="154959"/>
                          </a:cubicBezTo>
                          <a:cubicBezTo>
                            <a:pt x="1883238" y="267997"/>
                            <a:pt x="1859966" y="419267"/>
                            <a:pt x="1770200" y="510695"/>
                          </a:cubicBezTo>
                          <a:cubicBezTo>
                            <a:pt x="1843343" y="457501"/>
                            <a:pt x="1958042" y="472462"/>
                            <a:pt x="2024535" y="537292"/>
                          </a:cubicBezTo>
                          <a:cubicBezTo>
                            <a:pt x="2031185" y="542279"/>
                            <a:pt x="2036171" y="548929"/>
                            <a:pt x="2041158" y="555578"/>
                          </a:cubicBezTo>
                        </a:path>
                      </a:pathLst>
                    </a:custGeom>
                    <a:solidFill>
                      <a:srgbClr val="459DA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39" name="Graphic 2">
                    <a:extLst>
                      <a:ext uri="{FF2B5EF4-FFF2-40B4-BE49-F238E27FC236}">
                        <a16:creationId xmlns:a16="http://schemas.microsoft.com/office/drawing/2014/main" id="{DA66687B-D782-4E07-4B1B-734046D392EF}"/>
                      </a:ext>
                    </a:extLst>
                  </p:cNvPr>
                  <p:cNvGrpSpPr/>
                  <p:nvPr/>
                </p:nvGrpSpPr>
                <p:grpSpPr>
                  <a:xfrm>
                    <a:off x="10841922" y="5182275"/>
                    <a:ext cx="1604139" cy="763005"/>
                    <a:chOff x="10841922" y="5182275"/>
                    <a:chExt cx="1604139" cy="763005"/>
                  </a:xfrm>
                  <a:noFill/>
                </p:grpSpPr>
                <p:grpSp>
                  <p:nvGrpSpPr>
                    <p:cNvPr id="240" name="Graphic 2">
                      <a:extLst>
                        <a:ext uri="{FF2B5EF4-FFF2-40B4-BE49-F238E27FC236}">
                          <a16:creationId xmlns:a16="http://schemas.microsoft.com/office/drawing/2014/main" id="{606976C9-0560-D762-47AB-18E6CC2745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70279" y="5265391"/>
                      <a:ext cx="322490" cy="679889"/>
                      <a:chOff x="11470279" y="5265391"/>
                      <a:chExt cx="322490" cy="679889"/>
                    </a:xfrm>
                    <a:noFill/>
                  </p:grpSpPr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5903A8F4-8362-E4EE-FAD9-D3720C50AC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34203" y="5295313"/>
                        <a:ext cx="126981" cy="649967"/>
                      </a:xfrm>
                      <a:custGeom>
                        <a:avLst/>
                        <a:gdLst>
                          <a:gd name="connsiteX0" fmla="*/ 126982 w 126981"/>
                          <a:gd name="connsiteY0" fmla="*/ 649967 h 649967"/>
                          <a:gd name="connsiteX1" fmla="*/ 646 w 126981"/>
                          <a:gd name="connsiteY1" fmla="*/ 0 h 649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6981" h="649967">
                            <a:moveTo>
                              <a:pt x="126982" y="649967"/>
                            </a:moveTo>
                            <a:cubicBezTo>
                              <a:pt x="38879" y="445501"/>
                              <a:pt x="-6004" y="222751"/>
                              <a:pt x="646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2" name="Freeform: Shape 241">
                        <a:extLst>
                          <a:ext uri="{FF2B5EF4-FFF2-40B4-BE49-F238E27FC236}">
                            <a16:creationId xmlns:a16="http://schemas.microsoft.com/office/drawing/2014/main" id="{409A1E55-161E-3B08-53CE-9D55447AAC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79732" y="5265391"/>
                        <a:ext cx="113037" cy="450488"/>
                      </a:xfrm>
                      <a:custGeom>
                        <a:avLst/>
                        <a:gdLst>
                          <a:gd name="connsiteX0" fmla="*/ 0 w 113037"/>
                          <a:gd name="connsiteY0" fmla="*/ 450489 h 450488"/>
                          <a:gd name="connsiteX1" fmla="*/ 113038 w 113037"/>
                          <a:gd name="connsiteY1" fmla="*/ 0 h 4504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13037" h="450488">
                            <a:moveTo>
                              <a:pt x="0" y="450489"/>
                            </a:moveTo>
                            <a:cubicBezTo>
                              <a:pt x="44882" y="302542"/>
                              <a:pt x="83116" y="151271"/>
                              <a:pt x="113038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3" name="Freeform: Shape 242">
                        <a:extLst>
                          <a:ext uri="{FF2B5EF4-FFF2-40B4-BE49-F238E27FC236}">
                            <a16:creationId xmlns:a16="http://schemas.microsoft.com/office/drawing/2014/main" id="{A1F23C08-C88F-163A-D048-71AF5AB23A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70279" y="5441597"/>
                        <a:ext cx="172881" cy="109713"/>
                      </a:xfrm>
                      <a:custGeom>
                        <a:avLst/>
                        <a:gdLst>
                          <a:gd name="connsiteX0" fmla="*/ 172882 w 172881"/>
                          <a:gd name="connsiteY0" fmla="*/ 109713 h 109713"/>
                          <a:gd name="connsiteX1" fmla="*/ 0 w 172881"/>
                          <a:gd name="connsiteY1" fmla="*/ 0 h 1097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72881" h="109713">
                            <a:moveTo>
                              <a:pt x="172882" y="109713"/>
                            </a:moveTo>
                            <a:cubicBezTo>
                              <a:pt x="108051" y="86441"/>
                              <a:pt x="48208" y="48207"/>
                              <a:pt x="0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4" name="Graphic 2">
                      <a:extLst>
                        <a:ext uri="{FF2B5EF4-FFF2-40B4-BE49-F238E27FC236}">
                          <a16:creationId xmlns:a16="http://schemas.microsoft.com/office/drawing/2014/main" id="{ABF6A8E7-42EC-CDD3-7E21-BA07EA3015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23831" y="5182275"/>
                      <a:ext cx="422230" cy="754693"/>
                      <a:chOff x="12023831" y="5182275"/>
                      <a:chExt cx="422230" cy="754693"/>
                    </a:xfrm>
                    <a:noFill/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BF8949C6-5D0B-239E-F21F-4A80500A3C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23831" y="5182275"/>
                        <a:ext cx="176206" cy="754693"/>
                      </a:xfrm>
                      <a:custGeom>
                        <a:avLst/>
                        <a:gdLst>
                          <a:gd name="connsiteX0" fmla="*/ 0 w 176206"/>
                          <a:gd name="connsiteY0" fmla="*/ 754694 h 754693"/>
                          <a:gd name="connsiteX1" fmla="*/ 176206 w 176206"/>
                          <a:gd name="connsiteY1" fmla="*/ 0 h 7546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76206" h="754693">
                            <a:moveTo>
                              <a:pt x="0" y="754694"/>
                            </a:moveTo>
                            <a:cubicBezTo>
                              <a:pt x="74804" y="507008"/>
                              <a:pt x="134649" y="255998"/>
                              <a:pt x="176206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A941BB25-F7E3-28EE-C704-9E6108576A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58741" y="5552973"/>
                        <a:ext cx="387320" cy="259321"/>
                      </a:xfrm>
                      <a:custGeom>
                        <a:avLst/>
                        <a:gdLst>
                          <a:gd name="connsiteX0" fmla="*/ 0 w 387320"/>
                          <a:gd name="connsiteY0" fmla="*/ 259322 h 259321"/>
                          <a:gd name="connsiteX1" fmla="*/ 387320 w 387320"/>
                          <a:gd name="connsiteY1" fmla="*/ 0 h 2593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87320" h="259321">
                            <a:moveTo>
                              <a:pt x="0" y="259322"/>
                            </a:moveTo>
                            <a:cubicBezTo>
                              <a:pt x="136310" y="184518"/>
                              <a:pt x="265971" y="98077"/>
                              <a:pt x="387320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405D7913-9906-E250-1C61-DB51512044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73701" y="5262067"/>
                        <a:ext cx="64830" cy="219425"/>
                      </a:xfrm>
                      <a:custGeom>
                        <a:avLst/>
                        <a:gdLst>
                          <a:gd name="connsiteX0" fmla="*/ 64831 w 64830"/>
                          <a:gd name="connsiteY0" fmla="*/ 219426 h 219425"/>
                          <a:gd name="connsiteX1" fmla="*/ 0 w 64830"/>
                          <a:gd name="connsiteY1" fmla="*/ 0 h 2194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4830" h="219425">
                            <a:moveTo>
                              <a:pt x="64831" y="219426"/>
                            </a:moveTo>
                            <a:cubicBezTo>
                              <a:pt x="26598" y="152933"/>
                              <a:pt x="3325" y="76467"/>
                              <a:pt x="0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8" name="Graphic 2">
                      <a:extLst>
                        <a:ext uri="{FF2B5EF4-FFF2-40B4-BE49-F238E27FC236}">
                          <a16:creationId xmlns:a16="http://schemas.microsoft.com/office/drawing/2014/main" id="{F2FB2034-FBAA-AEB9-9854-3A1C1071D0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41922" y="5293651"/>
                      <a:ext cx="418904" cy="608409"/>
                      <a:chOff x="10841922" y="5293651"/>
                      <a:chExt cx="418904" cy="608409"/>
                    </a:xfrm>
                    <a:noFill/>
                  </p:grpSpPr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1A0A931D-F878-1114-6F4D-88FEDAE6EB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86284" y="5301962"/>
                        <a:ext cx="174543" cy="600097"/>
                      </a:xfrm>
                      <a:custGeom>
                        <a:avLst/>
                        <a:gdLst>
                          <a:gd name="connsiteX0" fmla="*/ 174544 w 174543"/>
                          <a:gd name="connsiteY0" fmla="*/ 600098 h 600097"/>
                          <a:gd name="connsiteX1" fmla="*/ 0 w 174543"/>
                          <a:gd name="connsiteY1" fmla="*/ 0 h 6000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74543" h="600097">
                            <a:moveTo>
                              <a:pt x="174544" y="600098"/>
                            </a:moveTo>
                            <a:cubicBezTo>
                              <a:pt x="104726" y="403943"/>
                              <a:pt x="46545" y="202803"/>
                              <a:pt x="0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18509F87-D99A-DE25-A48E-6C81F9168D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41922" y="5561284"/>
                        <a:ext cx="385658" cy="227737"/>
                      </a:xfrm>
                      <a:custGeom>
                        <a:avLst/>
                        <a:gdLst>
                          <a:gd name="connsiteX0" fmla="*/ 385658 w 385658"/>
                          <a:gd name="connsiteY0" fmla="*/ 227737 h 227737"/>
                          <a:gd name="connsiteX1" fmla="*/ 0 w 385658"/>
                          <a:gd name="connsiteY1" fmla="*/ 0 h 227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85658" h="227737">
                            <a:moveTo>
                              <a:pt x="385658" y="227737"/>
                            </a:moveTo>
                            <a:cubicBezTo>
                              <a:pt x="242698" y="181193"/>
                              <a:pt x="109713" y="101402"/>
                              <a:pt x="0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B73007F9-9337-B67B-2C1B-3CDABB0D62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52776" y="5293651"/>
                        <a:ext cx="89764" cy="264308"/>
                      </a:xfrm>
                      <a:custGeom>
                        <a:avLst/>
                        <a:gdLst>
                          <a:gd name="connsiteX0" fmla="*/ 0 w 89764"/>
                          <a:gd name="connsiteY0" fmla="*/ 264309 h 264308"/>
                          <a:gd name="connsiteX1" fmla="*/ 89765 w 89764"/>
                          <a:gd name="connsiteY1" fmla="*/ 0 h 2643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9764" h="264308">
                            <a:moveTo>
                              <a:pt x="0" y="264309"/>
                            </a:moveTo>
                            <a:cubicBezTo>
                              <a:pt x="36571" y="177868"/>
                              <a:pt x="66493" y="89765"/>
                              <a:pt x="89765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252" name="Graphic 2">
                <a:extLst>
                  <a:ext uri="{FF2B5EF4-FFF2-40B4-BE49-F238E27FC236}">
                    <a16:creationId xmlns:a16="http://schemas.microsoft.com/office/drawing/2014/main" id="{2589062D-A90C-A2BF-9519-F573584C6CFD}"/>
                  </a:ext>
                </a:extLst>
              </p:cNvPr>
              <p:cNvGrpSpPr/>
              <p:nvPr/>
            </p:nvGrpSpPr>
            <p:grpSpPr>
              <a:xfrm>
                <a:off x="-497411" y="6306003"/>
                <a:ext cx="13305640" cy="2504596"/>
                <a:chOff x="-497411" y="6306003"/>
                <a:chExt cx="13305640" cy="2504596"/>
              </a:xfrm>
            </p:grpSpPr>
            <p:grpSp>
              <p:nvGrpSpPr>
                <p:cNvPr id="253" name="Graphic 2">
                  <a:extLst>
                    <a:ext uri="{FF2B5EF4-FFF2-40B4-BE49-F238E27FC236}">
                      <a16:creationId xmlns:a16="http://schemas.microsoft.com/office/drawing/2014/main" id="{558220DA-DAAB-767B-B9AE-D45E3C729CBF}"/>
                    </a:ext>
                  </a:extLst>
                </p:cNvPr>
                <p:cNvGrpSpPr/>
                <p:nvPr/>
              </p:nvGrpSpPr>
              <p:grpSpPr>
                <a:xfrm>
                  <a:off x="776577" y="6498833"/>
                  <a:ext cx="1090481" cy="1263748"/>
                  <a:chOff x="776577" y="6498833"/>
                  <a:chExt cx="1090481" cy="1263748"/>
                </a:xfrm>
              </p:grpSpPr>
              <p:grpSp>
                <p:nvGrpSpPr>
                  <p:cNvPr id="254" name="Graphic 2">
                    <a:extLst>
                      <a:ext uri="{FF2B5EF4-FFF2-40B4-BE49-F238E27FC236}">
                        <a16:creationId xmlns:a16="http://schemas.microsoft.com/office/drawing/2014/main" id="{ABE9A0DB-4A89-C0CC-F09E-B8C2700B14C0}"/>
                      </a:ext>
                    </a:extLst>
                  </p:cNvPr>
                  <p:cNvGrpSpPr/>
                  <p:nvPr/>
                </p:nvGrpSpPr>
                <p:grpSpPr>
                  <a:xfrm>
                    <a:off x="834703" y="6607083"/>
                    <a:ext cx="943976" cy="1155497"/>
                    <a:chOff x="834703" y="6607083"/>
                    <a:chExt cx="943976" cy="1155497"/>
                  </a:xfrm>
                  <a:solidFill>
                    <a:srgbClr val="794758"/>
                  </a:solidFill>
                </p:grpSpPr>
                <p:sp>
                  <p:nvSpPr>
                    <p:cNvPr id="255" name="Freeform: Shape 254">
                      <a:extLst>
                        <a:ext uri="{FF2B5EF4-FFF2-40B4-BE49-F238E27FC236}">
                          <a16:creationId xmlns:a16="http://schemas.microsoft.com/office/drawing/2014/main" id="{3AC6BB4A-D051-3881-0269-D732DB49A1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1321" y="6615202"/>
                      <a:ext cx="485294" cy="1147379"/>
                    </a:xfrm>
                    <a:custGeom>
                      <a:avLst/>
                      <a:gdLst>
                        <a:gd name="connsiteX0" fmla="*/ 48111 w 485294"/>
                        <a:gd name="connsiteY0" fmla="*/ 1132033 h 1147379"/>
                        <a:gd name="connsiteX1" fmla="*/ 41462 w 485294"/>
                        <a:gd name="connsiteY1" fmla="*/ 1140345 h 1147379"/>
                        <a:gd name="connsiteX2" fmla="*/ 8215 w 485294"/>
                        <a:gd name="connsiteY2" fmla="*/ 1140345 h 1147379"/>
                        <a:gd name="connsiteX3" fmla="*/ 3228 w 485294"/>
                        <a:gd name="connsiteY3" fmla="*/ 1110423 h 1147379"/>
                        <a:gd name="connsiteX4" fmla="*/ 14865 w 485294"/>
                        <a:gd name="connsiteY4" fmla="*/ 1095462 h 1147379"/>
                        <a:gd name="connsiteX5" fmla="*/ 31488 w 485294"/>
                        <a:gd name="connsiteY5" fmla="*/ 1067203 h 1147379"/>
                        <a:gd name="connsiteX6" fmla="*/ 71383 w 485294"/>
                        <a:gd name="connsiteY6" fmla="*/ 987411 h 1147379"/>
                        <a:gd name="connsiteX7" fmla="*/ 171123 w 485294"/>
                        <a:gd name="connsiteY7" fmla="*/ 758011 h 1147379"/>
                        <a:gd name="connsiteX8" fmla="*/ 437094 w 485294"/>
                        <a:gd name="connsiteY8" fmla="*/ 16617 h 1147379"/>
                        <a:gd name="connsiteX9" fmla="*/ 468678 w 485294"/>
                        <a:gd name="connsiteY9" fmla="*/ 1656 h 1147379"/>
                        <a:gd name="connsiteX10" fmla="*/ 483639 w 485294"/>
                        <a:gd name="connsiteY10" fmla="*/ 33240 h 1147379"/>
                        <a:gd name="connsiteX11" fmla="*/ 216005 w 485294"/>
                        <a:gd name="connsiteY11" fmla="*/ 776297 h 1147379"/>
                        <a:gd name="connsiteX12" fmla="*/ 114604 w 485294"/>
                        <a:gd name="connsiteY12" fmla="*/ 1009022 h 1147379"/>
                        <a:gd name="connsiteX13" fmla="*/ 74708 w 485294"/>
                        <a:gd name="connsiteY13" fmla="*/ 1090475 h 1147379"/>
                        <a:gd name="connsiteX14" fmla="*/ 58085 w 485294"/>
                        <a:gd name="connsiteY14" fmla="*/ 1120397 h 1147379"/>
                        <a:gd name="connsiteX15" fmla="*/ 48111 w 485294"/>
                        <a:gd name="connsiteY15" fmla="*/ 1132033 h 1147379"/>
                        <a:gd name="connsiteX16" fmla="*/ 14865 w 485294"/>
                        <a:gd name="connsiteY16" fmla="*/ 1098787 h 1147379"/>
                        <a:gd name="connsiteX17" fmla="*/ 9878 w 485294"/>
                        <a:gd name="connsiteY17" fmla="*/ 1102111 h 1147379"/>
                        <a:gd name="connsiteX18" fmla="*/ 14865 w 485294"/>
                        <a:gd name="connsiteY18" fmla="*/ 1098787 h 11473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85294" h="1147379">
                          <a:moveTo>
                            <a:pt x="48111" y="1132033"/>
                          </a:moveTo>
                          <a:cubicBezTo>
                            <a:pt x="46449" y="1135358"/>
                            <a:pt x="44786" y="1137020"/>
                            <a:pt x="41462" y="1140345"/>
                          </a:cubicBezTo>
                          <a:cubicBezTo>
                            <a:pt x="23176" y="1155306"/>
                            <a:pt x="9878" y="1142007"/>
                            <a:pt x="8215" y="1140345"/>
                          </a:cubicBezTo>
                          <a:cubicBezTo>
                            <a:pt x="4891" y="1137020"/>
                            <a:pt x="-5083" y="1127046"/>
                            <a:pt x="3228" y="1110423"/>
                          </a:cubicBezTo>
                          <a:cubicBezTo>
                            <a:pt x="3228" y="1108761"/>
                            <a:pt x="11540" y="1098787"/>
                            <a:pt x="14865" y="1095462"/>
                          </a:cubicBezTo>
                          <a:cubicBezTo>
                            <a:pt x="19852" y="1085488"/>
                            <a:pt x="26501" y="1077176"/>
                            <a:pt x="31488" y="1067203"/>
                          </a:cubicBezTo>
                          <a:cubicBezTo>
                            <a:pt x="44786" y="1040606"/>
                            <a:pt x="58085" y="1014008"/>
                            <a:pt x="71383" y="987411"/>
                          </a:cubicBezTo>
                          <a:cubicBezTo>
                            <a:pt x="106292" y="910944"/>
                            <a:pt x="139539" y="834478"/>
                            <a:pt x="171123" y="758011"/>
                          </a:cubicBezTo>
                          <a:cubicBezTo>
                            <a:pt x="270862" y="513650"/>
                            <a:pt x="352316" y="264302"/>
                            <a:pt x="437094" y="16617"/>
                          </a:cubicBezTo>
                          <a:cubicBezTo>
                            <a:pt x="442081" y="3318"/>
                            <a:pt x="455379" y="-3331"/>
                            <a:pt x="468678" y="1656"/>
                          </a:cubicBezTo>
                          <a:cubicBezTo>
                            <a:pt x="481977" y="6643"/>
                            <a:pt x="488626" y="19941"/>
                            <a:pt x="483639" y="33240"/>
                          </a:cubicBezTo>
                          <a:cubicBezTo>
                            <a:pt x="397198" y="282588"/>
                            <a:pt x="315744" y="531936"/>
                            <a:pt x="216005" y="776297"/>
                          </a:cubicBezTo>
                          <a:cubicBezTo>
                            <a:pt x="184421" y="854426"/>
                            <a:pt x="151175" y="932555"/>
                            <a:pt x="114604" y="1009022"/>
                          </a:cubicBezTo>
                          <a:cubicBezTo>
                            <a:pt x="101305" y="1037281"/>
                            <a:pt x="88007" y="1063878"/>
                            <a:pt x="74708" y="1090475"/>
                          </a:cubicBezTo>
                          <a:cubicBezTo>
                            <a:pt x="69721" y="1100449"/>
                            <a:pt x="63072" y="1110423"/>
                            <a:pt x="58085" y="1120397"/>
                          </a:cubicBezTo>
                          <a:cubicBezTo>
                            <a:pt x="54760" y="1122059"/>
                            <a:pt x="49773" y="1128708"/>
                            <a:pt x="48111" y="1132033"/>
                          </a:cubicBezTo>
                          <a:moveTo>
                            <a:pt x="14865" y="1098787"/>
                          </a:moveTo>
                          <a:cubicBezTo>
                            <a:pt x="13202" y="1098787"/>
                            <a:pt x="11540" y="1100449"/>
                            <a:pt x="9878" y="1102111"/>
                          </a:cubicBezTo>
                          <a:cubicBezTo>
                            <a:pt x="11540" y="1100449"/>
                            <a:pt x="13202" y="1098787"/>
                            <a:pt x="14865" y="1098787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" name="Freeform: Shape 255">
                      <a:extLst>
                        <a:ext uri="{FF2B5EF4-FFF2-40B4-BE49-F238E27FC236}">
                          <a16:creationId xmlns:a16="http://schemas.microsoft.com/office/drawing/2014/main" id="{95B36729-F2C6-BBE0-8750-7C74F6B3B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958" y="6775707"/>
                      <a:ext cx="544305" cy="786713"/>
                    </a:xfrm>
                    <a:custGeom>
                      <a:avLst/>
                      <a:gdLst>
                        <a:gd name="connsiteX0" fmla="*/ 16617 w 544305"/>
                        <a:gd name="connsiteY0" fmla="*/ 783685 h 786713"/>
                        <a:gd name="connsiteX1" fmla="*/ 86434 w 544305"/>
                        <a:gd name="connsiteY1" fmla="*/ 775374 h 786713"/>
                        <a:gd name="connsiteX2" fmla="*/ 204459 w 544305"/>
                        <a:gd name="connsiteY2" fmla="*/ 690596 h 786713"/>
                        <a:gd name="connsiteX3" fmla="*/ 244354 w 544305"/>
                        <a:gd name="connsiteY3" fmla="*/ 654025 h 786713"/>
                        <a:gd name="connsiteX4" fmla="*/ 543572 w 544305"/>
                        <a:gd name="connsiteY4" fmla="*/ 30655 h 786713"/>
                        <a:gd name="connsiteX5" fmla="*/ 525286 w 544305"/>
                        <a:gd name="connsiteY5" fmla="*/ 733 h 786713"/>
                        <a:gd name="connsiteX6" fmla="*/ 495365 w 544305"/>
                        <a:gd name="connsiteY6" fmla="*/ 19018 h 786713"/>
                        <a:gd name="connsiteX7" fmla="*/ 209446 w 544305"/>
                        <a:gd name="connsiteY7" fmla="*/ 619116 h 786713"/>
                        <a:gd name="connsiteX8" fmla="*/ 172875 w 544305"/>
                        <a:gd name="connsiteY8" fmla="*/ 654025 h 786713"/>
                        <a:gd name="connsiteX9" fmla="*/ 84772 w 544305"/>
                        <a:gd name="connsiteY9" fmla="*/ 720517 h 786713"/>
                        <a:gd name="connsiteX10" fmla="*/ 53188 w 544305"/>
                        <a:gd name="connsiteY10" fmla="*/ 735478 h 786713"/>
                        <a:gd name="connsiteX11" fmla="*/ 33240 w 544305"/>
                        <a:gd name="connsiteY11" fmla="*/ 737141 h 786713"/>
                        <a:gd name="connsiteX12" fmla="*/ 1656 w 544305"/>
                        <a:gd name="connsiteY12" fmla="*/ 753764 h 786713"/>
                        <a:gd name="connsiteX13" fmla="*/ 16617 w 544305"/>
                        <a:gd name="connsiteY13" fmla="*/ 783685 h 786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44305" h="786713">
                          <a:moveTo>
                            <a:pt x="16617" y="783685"/>
                          </a:moveTo>
                          <a:cubicBezTo>
                            <a:pt x="36564" y="790335"/>
                            <a:pt x="59837" y="785348"/>
                            <a:pt x="86434" y="775374"/>
                          </a:cubicBezTo>
                          <a:cubicBezTo>
                            <a:pt x="132979" y="753764"/>
                            <a:pt x="184511" y="708881"/>
                            <a:pt x="204459" y="690596"/>
                          </a:cubicBezTo>
                          <a:cubicBezTo>
                            <a:pt x="207783" y="687271"/>
                            <a:pt x="241030" y="655687"/>
                            <a:pt x="244354" y="654025"/>
                          </a:cubicBezTo>
                          <a:cubicBezTo>
                            <a:pt x="408924" y="486130"/>
                            <a:pt x="490378" y="250081"/>
                            <a:pt x="543572" y="30655"/>
                          </a:cubicBezTo>
                          <a:cubicBezTo>
                            <a:pt x="546897" y="17356"/>
                            <a:pt x="538585" y="4058"/>
                            <a:pt x="525286" y="733"/>
                          </a:cubicBezTo>
                          <a:cubicBezTo>
                            <a:pt x="511988" y="-2592"/>
                            <a:pt x="498689" y="5720"/>
                            <a:pt x="495365" y="19018"/>
                          </a:cubicBezTo>
                          <a:cubicBezTo>
                            <a:pt x="445495" y="230133"/>
                            <a:pt x="367366" y="459533"/>
                            <a:pt x="209446" y="619116"/>
                          </a:cubicBezTo>
                          <a:cubicBezTo>
                            <a:pt x="206121" y="622441"/>
                            <a:pt x="176199" y="652362"/>
                            <a:pt x="172875" y="654025"/>
                          </a:cubicBezTo>
                          <a:cubicBezTo>
                            <a:pt x="157914" y="667323"/>
                            <a:pt x="121343" y="700569"/>
                            <a:pt x="84772" y="720517"/>
                          </a:cubicBezTo>
                          <a:cubicBezTo>
                            <a:pt x="73136" y="727167"/>
                            <a:pt x="63162" y="732154"/>
                            <a:pt x="53188" y="735478"/>
                          </a:cubicBezTo>
                          <a:cubicBezTo>
                            <a:pt x="46538" y="737141"/>
                            <a:pt x="39889" y="738803"/>
                            <a:pt x="33240" y="737141"/>
                          </a:cubicBezTo>
                          <a:cubicBezTo>
                            <a:pt x="19941" y="733816"/>
                            <a:pt x="6643" y="740465"/>
                            <a:pt x="1656" y="753764"/>
                          </a:cubicBezTo>
                          <a:cubicBezTo>
                            <a:pt x="-3331" y="767062"/>
                            <a:pt x="3318" y="780361"/>
                            <a:pt x="16617" y="783685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1F48354F-37C1-9EF0-5674-483DB7B798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6049" y="6962896"/>
                      <a:ext cx="412631" cy="286331"/>
                    </a:xfrm>
                    <a:custGeom>
                      <a:avLst/>
                      <a:gdLst>
                        <a:gd name="connsiteX0" fmla="*/ 38886 w 412631"/>
                        <a:gd name="connsiteY0" fmla="*/ 237436 h 286331"/>
                        <a:gd name="connsiteX1" fmla="*/ 62158 w 412631"/>
                        <a:gd name="connsiteY1" fmla="*/ 232448 h 286331"/>
                        <a:gd name="connsiteX2" fmla="*/ 158573 w 412631"/>
                        <a:gd name="connsiteY2" fmla="*/ 194215 h 286331"/>
                        <a:gd name="connsiteX3" fmla="*/ 368025 w 412631"/>
                        <a:gd name="connsiteY3" fmla="*/ 9698 h 286331"/>
                        <a:gd name="connsiteX4" fmla="*/ 402933 w 412631"/>
                        <a:gd name="connsiteY4" fmla="*/ 4711 h 286331"/>
                        <a:gd name="connsiteX5" fmla="*/ 407920 w 412631"/>
                        <a:gd name="connsiteY5" fmla="*/ 39619 h 286331"/>
                        <a:gd name="connsiteX6" fmla="*/ 183507 w 412631"/>
                        <a:gd name="connsiteY6" fmla="*/ 237436 h 286331"/>
                        <a:gd name="connsiteX7" fmla="*/ 77119 w 412631"/>
                        <a:gd name="connsiteY7" fmla="*/ 278994 h 286331"/>
                        <a:gd name="connsiteX8" fmla="*/ 47197 w 412631"/>
                        <a:gd name="connsiteY8" fmla="*/ 285643 h 286331"/>
                        <a:gd name="connsiteX9" fmla="*/ 32236 w 412631"/>
                        <a:gd name="connsiteY9" fmla="*/ 285643 h 286331"/>
                        <a:gd name="connsiteX10" fmla="*/ 13951 w 412631"/>
                        <a:gd name="connsiteY10" fmla="*/ 283980 h 286331"/>
                        <a:gd name="connsiteX11" fmla="*/ 652 w 412631"/>
                        <a:gd name="connsiteY11" fmla="*/ 267357 h 286331"/>
                        <a:gd name="connsiteX12" fmla="*/ 3977 w 412631"/>
                        <a:gd name="connsiteY12" fmla="*/ 247409 h 286331"/>
                        <a:gd name="connsiteX13" fmla="*/ 17275 w 412631"/>
                        <a:gd name="connsiteY13" fmla="*/ 237436 h 286331"/>
                        <a:gd name="connsiteX14" fmla="*/ 27249 w 412631"/>
                        <a:gd name="connsiteY14" fmla="*/ 235773 h 286331"/>
                        <a:gd name="connsiteX15" fmla="*/ 38886 w 412631"/>
                        <a:gd name="connsiteY15" fmla="*/ 237436 h 286331"/>
                        <a:gd name="connsiteX16" fmla="*/ 43873 w 412631"/>
                        <a:gd name="connsiteY16" fmla="*/ 249072 h 286331"/>
                        <a:gd name="connsiteX17" fmla="*/ 35561 w 412631"/>
                        <a:gd name="connsiteY17" fmla="*/ 242422 h 286331"/>
                        <a:gd name="connsiteX18" fmla="*/ 43873 w 412631"/>
                        <a:gd name="connsiteY18" fmla="*/ 249072 h 28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2631" h="286331">
                          <a:moveTo>
                            <a:pt x="38886" y="237436"/>
                          </a:moveTo>
                          <a:cubicBezTo>
                            <a:pt x="47197" y="235773"/>
                            <a:pt x="53846" y="235773"/>
                            <a:pt x="62158" y="232448"/>
                          </a:cubicBezTo>
                          <a:cubicBezTo>
                            <a:pt x="95404" y="224137"/>
                            <a:pt x="128651" y="210838"/>
                            <a:pt x="158573" y="194215"/>
                          </a:cubicBezTo>
                          <a:cubicBezTo>
                            <a:pt x="241689" y="150995"/>
                            <a:pt x="311506" y="82840"/>
                            <a:pt x="368025" y="9698"/>
                          </a:cubicBezTo>
                          <a:cubicBezTo>
                            <a:pt x="376337" y="-276"/>
                            <a:pt x="391297" y="-3601"/>
                            <a:pt x="402933" y="4711"/>
                          </a:cubicBezTo>
                          <a:cubicBezTo>
                            <a:pt x="412908" y="13022"/>
                            <a:pt x="416232" y="27983"/>
                            <a:pt x="407920" y="39619"/>
                          </a:cubicBezTo>
                          <a:cubicBezTo>
                            <a:pt x="348077" y="117748"/>
                            <a:pt x="273273" y="190890"/>
                            <a:pt x="183507" y="237436"/>
                          </a:cubicBezTo>
                          <a:cubicBezTo>
                            <a:pt x="150261" y="254059"/>
                            <a:pt x="113690" y="269020"/>
                            <a:pt x="77119" y="278994"/>
                          </a:cubicBezTo>
                          <a:cubicBezTo>
                            <a:pt x="67145" y="282318"/>
                            <a:pt x="57171" y="283980"/>
                            <a:pt x="47197" y="285643"/>
                          </a:cubicBezTo>
                          <a:cubicBezTo>
                            <a:pt x="43873" y="285643"/>
                            <a:pt x="37223" y="285643"/>
                            <a:pt x="32236" y="285643"/>
                          </a:cubicBezTo>
                          <a:cubicBezTo>
                            <a:pt x="27249" y="287305"/>
                            <a:pt x="20600" y="285643"/>
                            <a:pt x="13951" y="283980"/>
                          </a:cubicBezTo>
                          <a:cubicBezTo>
                            <a:pt x="2315" y="277331"/>
                            <a:pt x="652" y="269020"/>
                            <a:pt x="652" y="267357"/>
                          </a:cubicBezTo>
                          <a:cubicBezTo>
                            <a:pt x="-1010" y="260708"/>
                            <a:pt x="652" y="254059"/>
                            <a:pt x="3977" y="247409"/>
                          </a:cubicBezTo>
                          <a:cubicBezTo>
                            <a:pt x="5639" y="244085"/>
                            <a:pt x="10626" y="240760"/>
                            <a:pt x="17275" y="237436"/>
                          </a:cubicBezTo>
                          <a:cubicBezTo>
                            <a:pt x="18938" y="237436"/>
                            <a:pt x="22262" y="235773"/>
                            <a:pt x="27249" y="235773"/>
                          </a:cubicBezTo>
                          <a:cubicBezTo>
                            <a:pt x="28912" y="237436"/>
                            <a:pt x="37223" y="237436"/>
                            <a:pt x="38886" y="237436"/>
                          </a:cubicBezTo>
                          <a:moveTo>
                            <a:pt x="43873" y="249072"/>
                          </a:moveTo>
                          <a:cubicBezTo>
                            <a:pt x="42210" y="247409"/>
                            <a:pt x="40548" y="244085"/>
                            <a:pt x="35561" y="242422"/>
                          </a:cubicBezTo>
                          <a:cubicBezTo>
                            <a:pt x="38886" y="242422"/>
                            <a:pt x="42210" y="245747"/>
                            <a:pt x="43873" y="249072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B5384767-B822-F882-5C7F-5EFFE7D46F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6524" y="6607083"/>
                      <a:ext cx="117580" cy="345286"/>
                    </a:xfrm>
                    <a:custGeom>
                      <a:avLst/>
                      <a:gdLst>
                        <a:gd name="connsiteX0" fmla="*/ 65503 w 117580"/>
                        <a:gd name="connsiteY0" fmla="*/ 322290 h 345286"/>
                        <a:gd name="connsiteX1" fmla="*/ 50542 w 117580"/>
                        <a:gd name="connsiteY1" fmla="*/ 305667 h 345286"/>
                        <a:gd name="connsiteX2" fmla="*/ 22283 w 117580"/>
                        <a:gd name="connsiteY2" fmla="*/ 242499 h 345286"/>
                        <a:gd name="connsiteX3" fmla="*/ 12309 w 117580"/>
                        <a:gd name="connsiteY3" fmla="*/ 18086 h 345286"/>
                        <a:gd name="connsiteX4" fmla="*/ 42230 w 117580"/>
                        <a:gd name="connsiteY4" fmla="*/ 1463 h 345286"/>
                        <a:gd name="connsiteX5" fmla="*/ 58854 w 117580"/>
                        <a:gd name="connsiteY5" fmla="*/ 31385 h 345286"/>
                        <a:gd name="connsiteX6" fmla="*/ 68828 w 117580"/>
                        <a:gd name="connsiteY6" fmla="*/ 227539 h 345286"/>
                        <a:gd name="connsiteX7" fmla="*/ 92100 w 117580"/>
                        <a:gd name="connsiteY7" fmla="*/ 280733 h 345286"/>
                        <a:gd name="connsiteX8" fmla="*/ 105399 w 117580"/>
                        <a:gd name="connsiteY8" fmla="*/ 292369 h 345286"/>
                        <a:gd name="connsiteX9" fmla="*/ 117035 w 117580"/>
                        <a:gd name="connsiteY9" fmla="*/ 310655 h 345286"/>
                        <a:gd name="connsiteX10" fmla="*/ 105399 w 117580"/>
                        <a:gd name="connsiteY10" fmla="*/ 340576 h 345286"/>
                        <a:gd name="connsiteX11" fmla="*/ 70490 w 117580"/>
                        <a:gd name="connsiteY11" fmla="*/ 335589 h 345286"/>
                        <a:gd name="connsiteX12" fmla="*/ 65503 w 117580"/>
                        <a:gd name="connsiteY12" fmla="*/ 322290 h 345286"/>
                        <a:gd name="connsiteX13" fmla="*/ 73815 w 117580"/>
                        <a:gd name="connsiteY13" fmla="*/ 299018 h 345286"/>
                        <a:gd name="connsiteX14" fmla="*/ 73815 w 117580"/>
                        <a:gd name="connsiteY14" fmla="*/ 299018 h 345286"/>
                        <a:gd name="connsiteX15" fmla="*/ 73815 w 117580"/>
                        <a:gd name="connsiteY15" fmla="*/ 299018 h 345286"/>
                        <a:gd name="connsiteX16" fmla="*/ 73815 w 117580"/>
                        <a:gd name="connsiteY16" fmla="*/ 299018 h 345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17580" h="345286">
                          <a:moveTo>
                            <a:pt x="65503" y="322290"/>
                          </a:moveTo>
                          <a:cubicBezTo>
                            <a:pt x="60516" y="317304"/>
                            <a:pt x="52204" y="310655"/>
                            <a:pt x="50542" y="305667"/>
                          </a:cubicBezTo>
                          <a:cubicBezTo>
                            <a:pt x="38906" y="285720"/>
                            <a:pt x="28932" y="264109"/>
                            <a:pt x="22283" y="242499"/>
                          </a:cubicBezTo>
                          <a:cubicBezTo>
                            <a:pt x="-2652" y="169357"/>
                            <a:pt x="-7639" y="92891"/>
                            <a:pt x="12309" y="18086"/>
                          </a:cubicBezTo>
                          <a:cubicBezTo>
                            <a:pt x="15633" y="4787"/>
                            <a:pt x="28932" y="-3524"/>
                            <a:pt x="42230" y="1463"/>
                          </a:cubicBezTo>
                          <a:cubicBezTo>
                            <a:pt x="55529" y="4787"/>
                            <a:pt x="63841" y="18086"/>
                            <a:pt x="58854" y="31385"/>
                          </a:cubicBezTo>
                          <a:cubicBezTo>
                            <a:pt x="40568" y="96215"/>
                            <a:pt x="47217" y="164370"/>
                            <a:pt x="68828" y="227539"/>
                          </a:cubicBezTo>
                          <a:cubicBezTo>
                            <a:pt x="75477" y="245824"/>
                            <a:pt x="83788" y="264109"/>
                            <a:pt x="92100" y="280733"/>
                          </a:cubicBezTo>
                          <a:cubicBezTo>
                            <a:pt x="93762" y="282395"/>
                            <a:pt x="102074" y="289044"/>
                            <a:pt x="105399" y="292369"/>
                          </a:cubicBezTo>
                          <a:cubicBezTo>
                            <a:pt x="112048" y="299018"/>
                            <a:pt x="115373" y="305667"/>
                            <a:pt x="117035" y="310655"/>
                          </a:cubicBezTo>
                          <a:cubicBezTo>
                            <a:pt x="118697" y="320628"/>
                            <a:pt x="117035" y="332265"/>
                            <a:pt x="105399" y="340576"/>
                          </a:cubicBezTo>
                          <a:cubicBezTo>
                            <a:pt x="93762" y="348888"/>
                            <a:pt x="78802" y="345563"/>
                            <a:pt x="70490" y="335589"/>
                          </a:cubicBezTo>
                          <a:cubicBezTo>
                            <a:pt x="67165" y="330602"/>
                            <a:pt x="65503" y="325615"/>
                            <a:pt x="65503" y="322290"/>
                          </a:cubicBezTo>
                          <a:moveTo>
                            <a:pt x="73815" y="299018"/>
                          </a:moveTo>
                          <a:lnTo>
                            <a:pt x="73815" y="299018"/>
                          </a:lnTo>
                          <a:lnTo>
                            <a:pt x="73815" y="299018"/>
                          </a:lnTo>
                          <a:lnTo>
                            <a:pt x="73815" y="299018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7DABC169-EDC6-8C4D-7E5E-E79DA71E1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8242" y="6677630"/>
                      <a:ext cx="165529" cy="687284"/>
                    </a:xfrm>
                    <a:custGeom>
                      <a:avLst/>
                      <a:gdLst>
                        <a:gd name="connsiteX0" fmla="*/ 119163 w 165529"/>
                        <a:gd name="connsiteY0" fmla="*/ 673972 h 687284"/>
                        <a:gd name="connsiteX1" fmla="*/ 85917 w 165529"/>
                        <a:gd name="connsiteY1" fmla="*/ 632414 h 687284"/>
                        <a:gd name="connsiteX2" fmla="*/ 22749 w 165529"/>
                        <a:gd name="connsiteY2" fmla="*/ 487793 h 687284"/>
                        <a:gd name="connsiteX3" fmla="*/ 26073 w 165529"/>
                        <a:gd name="connsiteY3" fmla="*/ 19019 h 687284"/>
                        <a:gd name="connsiteX4" fmla="*/ 55995 w 165529"/>
                        <a:gd name="connsiteY4" fmla="*/ 733 h 687284"/>
                        <a:gd name="connsiteX5" fmla="*/ 74280 w 165529"/>
                        <a:gd name="connsiteY5" fmla="*/ 30655 h 687284"/>
                        <a:gd name="connsiteX6" fmla="*/ 70956 w 165529"/>
                        <a:gd name="connsiteY6" fmla="*/ 477819 h 687284"/>
                        <a:gd name="connsiteX7" fmla="*/ 127475 w 165529"/>
                        <a:gd name="connsiteY7" fmla="*/ 605818 h 687284"/>
                        <a:gd name="connsiteX8" fmla="*/ 160721 w 165529"/>
                        <a:gd name="connsiteY8" fmla="*/ 647376 h 687284"/>
                        <a:gd name="connsiteX9" fmla="*/ 164046 w 165529"/>
                        <a:gd name="connsiteY9" fmla="*/ 672311 h 687284"/>
                        <a:gd name="connsiteX10" fmla="*/ 130799 w 165529"/>
                        <a:gd name="connsiteY10" fmla="*/ 685609 h 687284"/>
                        <a:gd name="connsiteX11" fmla="*/ 119163 w 165529"/>
                        <a:gd name="connsiteY11" fmla="*/ 673972 h 6872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529" h="687284">
                          <a:moveTo>
                            <a:pt x="119163" y="673972"/>
                          </a:moveTo>
                          <a:cubicBezTo>
                            <a:pt x="115838" y="670648"/>
                            <a:pt x="89241" y="635739"/>
                            <a:pt x="85917" y="632414"/>
                          </a:cubicBezTo>
                          <a:cubicBezTo>
                            <a:pt x="54333" y="587532"/>
                            <a:pt x="34385" y="540987"/>
                            <a:pt x="22749" y="487793"/>
                          </a:cubicBezTo>
                          <a:cubicBezTo>
                            <a:pt x="-10498" y="338184"/>
                            <a:pt x="-5511" y="168627"/>
                            <a:pt x="26073" y="19019"/>
                          </a:cubicBezTo>
                          <a:cubicBezTo>
                            <a:pt x="29398" y="5720"/>
                            <a:pt x="42696" y="-2591"/>
                            <a:pt x="55995" y="733"/>
                          </a:cubicBezTo>
                          <a:cubicBezTo>
                            <a:pt x="69294" y="4058"/>
                            <a:pt x="77605" y="17356"/>
                            <a:pt x="74280" y="30655"/>
                          </a:cubicBezTo>
                          <a:cubicBezTo>
                            <a:pt x="42696" y="173615"/>
                            <a:pt x="37710" y="334859"/>
                            <a:pt x="70956" y="477819"/>
                          </a:cubicBezTo>
                          <a:cubicBezTo>
                            <a:pt x="80930" y="524364"/>
                            <a:pt x="99215" y="565922"/>
                            <a:pt x="127475" y="605818"/>
                          </a:cubicBezTo>
                          <a:cubicBezTo>
                            <a:pt x="129137" y="609142"/>
                            <a:pt x="155734" y="640726"/>
                            <a:pt x="160721" y="647376"/>
                          </a:cubicBezTo>
                          <a:cubicBezTo>
                            <a:pt x="169033" y="660674"/>
                            <a:pt x="164046" y="670648"/>
                            <a:pt x="164046" y="672311"/>
                          </a:cubicBezTo>
                          <a:cubicBezTo>
                            <a:pt x="159059" y="683946"/>
                            <a:pt x="144098" y="690596"/>
                            <a:pt x="130799" y="685609"/>
                          </a:cubicBezTo>
                          <a:cubicBezTo>
                            <a:pt x="125812" y="682284"/>
                            <a:pt x="122488" y="678960"/>
                            <a:pt x="119163" y="673972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4BC1D6B4-F041-0C73-1A0E-5A8E28CBFA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703" y="6829453"/>
                      <a:ext cx="197064" cy="272795"/>
                    </a:xfrm>
                    <a:custGeom>
                      <a:avLst/>
                      <a:gdLst>
                        <a:gd name="connsiteX0" fmla="*/ 181248 w 197064"/>
                        <a:gd name="connsiteY0" fmla="*/ 222932 h 272795"/>
                        <a:gd name="connsiteX1" fmla="*/ 49925 w 197064"/>
                        <a:gd name="connsiteY1" fmla="*/ 26778 h 272795"/>
                        <a:gd name="connsiteX2" fmla="*/ 28315 w 197064"/>
                        <a:gd name="connsiteY2" fmla="*/ 181 h 272795"/>
                        <a:gd name="connsiteX3" fmla="*/ 1718 w 197064"/>
                        <a:gd name="connsiteY3" fmla="*/ 21792 h 272795"/>
                        <a:gd name="connsiteX4" fmla="*/ 164625 w 197064"/>
                        <a:gd name="connsiteY4" fmla="*/ 271140 h 272795"/>
                        <a:gd name="connsiteX5" fmla="*/ 196209 w 197064"/>
                        <a:gd name="connsiteY5" fmla="*/ 256178 h 272795"/>
                        <a:gd name="connsiteX6" fmla="*/ 181248 w 197064"/>
                        <a:gd name="connsiteY6" fmla="*/ 222932 h 272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97064" h="272795">
                          <a:moveTo>
                            <a:pt x="181248" y="222932"/>
                          </a:moveTo>
                          <a:cubicBezTo>
                            <a:pt x="93145" y="191348"/>
                            <a:pt x="39951" y="121531"/>
                            <a:pt x="49925" y="26778"/>
                          </a:cubicBezTo>
                          <a:cubicBezTo>
                            <a:pt x="51587" y="13480"/>
                            <a:pt x="41613" y="1844"/>
                            <a:pt x="28315" y="181"/>
                          </a:cubicBezTo>
                          <a:cubicBezTo>
                            <a:pt x="15016" y="-1481"/>
                            <a:pt x="3380" y="8493"/>
                            <a:pt x="1718" y="21792"/>
                          </a:cubicBezTo>
                          <a:cubicBezTo>
                            <a:pt x="-11581" y="141478"/>
                            <a:pt x="53250" y="229582"/>
                            <a:pt x="164625" y="271140"/>
                          </a:cubicBezTo>
                          <a:cubicBezTo>
                            <a:pt x="177924" y="276126"/>
                            <a:pt x="191222" y="269477"/>
                            <a:pt x="196209" y="256178"/>
                          </a:cubicBezTo>
                          <a:cubicBezTo>
                            <a:pt x="199534" y="242880"/>
                            <a:pt x="192884" y="227919"/>
                            <a:pt x="181248" y="222932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61" name="Graphic 2">
                    <a:extLst>
                      <a:ext uri="{FF2B5EF4-FFF2-40B4-BE49-F238E27FC236}">
                        <a16:creationId xmlns:a16="http://schemas.microsoft.com/office/drawing/2014/main" id="{E8CDFF99-C1BC-B2C7-1857-CD2EC6C2A8A6}"/>
                      </a:ext>
                    </a:extLst>
                  </p:cNvPr>
                  <p:cNvGrpSpPr/>
                  <p:nvPr/>
                </p:nvGrpSpPr>
                <p:grpSpPr>
                  <a:xfrm>
                    <a:off x="776577" y="6498833"/>
                    <a:ext cx="1090481" cy="510332"/>
                    <a:chOff x="776577" y="6498833"/>
                    <a:chExt cx="1090481" cy="510332"/>
                  </a:xfrm>
                  <a:solidFill>
                    <a:srgbClr val="B82357"/>
                  </a:solidFill>
                </p:grpSpPr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01FF2DDA-904D-89C3-11F0-2C052601C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577" y="6716597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4909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3246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554D6CCE-B948-F558-E2BD-BB67A5708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9432" y="6573637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4909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4909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8AF4D2D0-802A-71E9-6B35-A0BC4589C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3976" y="6498833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4909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4909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67F6551B-051E-AA51-424A-89E1B955C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3507" y="6508807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4909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3246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DD7DE087-FF06-ED2D-B568-ED4BB69506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4726" y="6670051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3246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3246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76C3A829-9416-EABC-3BA7-BE6021DED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4068" y="6859556"/>
                      <a:ext cx="152990" cy="149608"/>
                    </a:xfrm>
                    <a:custGeom>
                      <a:avLst/>
                      <a:gdLst>
                        <a:gd name="connsiteX0" fmla="*/ 76524 w 152990"/>
                        <a:gd name="connsiteY0" fmla="*/ 0 h 149608"/>
                        <a:gd name="connsiteX1" fmla="*/ 152991 w 152990"/>
                        <a:gd name="connsiteY1" fmla="*/ 74804 h 149608"/>
                        <a:gd name="connsiteX2" fmla="*/ 76524 w 152990"/>
                        <a:gd name="connsiteY2" fmla="*/ 149609 h 149608"/>
                        <a:gd name="connsiteX3" fmla="*/ 57 w 152990"/>
                        <a:gd name="connsiteY3" fmla="*/ 74804 h 149608"/>
                        <a:gd name="connsiteX4" fmla="*/ 76524 w 152990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90" h="149608">
                          <a:moveTo>
                            <a:pt x="76524" y="0"/>
                          </a:moveTo>
                          <a:cubicBezTo>
                            <a:pt x="118082" y="0"/>
                            <a:pt x="152991" y="33246"/>
                            <a:pt x="152991" y="74804"/>
                          </a:cubicBezTo>
                          <a:cubicBezTo>
                            <a:pt x="152991" y="116362"/>
                            <a:pt x="118082" y="149609"/>
                            <a:pt x="76524" y="149609"/>
                          </a:cubicBezTo>
                          <a:cubicBezTo>
                            <a:pt x="34966" y="149609"/>
                            <a:pt x="57" y="116362"/>
                            <a:pt x="57" y="74804"/>
                          </a:cubicBezTo>
                          <a:cubicBezTo>
                            <a:pt x="-1605" y="33246"/>
                            <a:pt x="33303" y="0"/>
                            <a:pt x="76524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68" name="Graphic 2">
                  <a:extLst>
                    <a:ext uri="{FF2B5EF4-FFF2-40B4-BE49-F238E27FC236}">
                      <a16:creationId xmlns:a16="http://schemas.microsoft.com/office/drawing/2014/main" id="{9651A45D-EFA2-B561-391A-1265591B3BDF}"/>
                    </a:ext>
                  </a:extLst>
                </p:cNvPr>
                <p:cNvGrpSpPr/>
                <p:nvPr/>
              </p:nvGrpSpPr>
              <p:grpSpPr>
                <a:xfrm>
                  <a:off x="-319738" y="6400756"/>
                  <a:ext cx="664112" cy="1537638"/>
                  <a:chOff x="-319738" y="6400756"/>
                  <a:chExt cx="664112" cy="1537638"/>
                </a:xfrm>
              </p:grpSpPr>
              <p:grpSp>
                <p:nvGrpSpPr>
                  <p:cNvPr id="269" name="Graphic 2">
                    <a:extLst>
                      <a:ext uri="{FF2B5EF4-FFF2-40B4-BE49-F238E27FC236}">
                        <a16:creationId xmlns:a16="http://schemas.microsoft.com/office/drawing/2014/main" id="{B4B8B1FE-4AB0-33F1-A4C0-79D2920B6209}"/>
                      </a:ext>
                    </a:extLst>
                  </p:cNvPr>
                  <p:cNvGrpSpPr/>
                  <p:nvPr/>
                </p:nvGrpSpPr>
                <p:grpSpPr>
                  <a:xfrm>
                    <a:off x="-319738" y="6520443"/>
                    <a:ext cx="612580" cy="1417952"/>
                    <a:chOff x="-319738" y="6520443"/>
                    <a:chExt cx="612580" cy="1417952"/>
                  </a:xfrm>
                  <a:solidFill>
                    <a:srgbClr val="794758"/>
                  </a:solidFill>
                </p:grpSpPr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5180AB8F-3379-A71C-6FFF-2FC8675C0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334" y="6520443"/>
                      <a:ext cx="280925" cy="1417952"/>
                    </a:xfrm>
                    <a:custGeom>
                      <a:avLst/>
                      <a:gdLst>
                        <a:gd name="connsiteX0" fmla="*/ 51532 w 280925"/>
                        <a:gd name="connsiteY0" fmla="*/ 29922 h 1417952"/>
                        <a:gd name="connsiteX1" fmla="*/ 51532 w 280925"/>
                        <a:gd name="connsiteY1" fmla="*/ 89766 h 1417952"/>
                        <a:gd name="connsiteX2" fmla="*/ 71480 w 280925"/>
                        <a:gd name="connsiteY2" fmla="*/ 365710 h 1417952"/>
                        <a:gd name="connsiteX3" fmla="*/ 279270 w 280925"/>
                        <a:gd name="connsiteY3" fmla="*/ 1384712 h 1417952"/>
                        <a:gd name="connsiteX4" fmla="*/ 264309 w 280925"/>
                        <a:gd name="connsiteY4" fmla="*/ 1416297 h 1417952"/>
                        <a:gd name="connsiteX5" fmla="*/ 232725 w 280925"/>
                        <a:gd name="connsiteY5" fmla="*/ 1401335 h 1417952"/>
                        <a:gd name="connsiteX6" fmla="*/ 21610 w 280925"/>
                        <a:gd name="connsiteY6" fmla="*/ 370698 h 1417952"/>
                        <a:gd name="connsiteX7" fmla="*/ 0 w 280925"/>
                        <a:gd name="connsiteY7" fmla="*/ 89766 h 1417952"/>
                        <a:gd name="connsiteX8" fmla="*/ 1662 w 280925"/>
                        <a:gd name="connsiteY8" fmla="*/ 23273 h 1417952"/>
                        <a:gd name="connsiteX9" fmla="*/ 24935 w 280925"/>
                        <a:gd name="connsiteY9" fmla="*/ 0 h 1417952"/>
                        <a:gd name="connsiteX10" fmla="*/ 49870 w 280925"/>
                        <a:gd name="connsiteY10" fmla="*/ 23273 h 1417952"/>
                        <a:gd name="connsiteX11" fmla="*/ 51532 w 280925"/>
                        <a:gd name="connsiteY11" fmla="*/ 29922 h 1417952"/>
                        <a:gd name="connsiteX12" fmla="*/ 41558 w 280925"/>
                        <a:gd name="connsiteY12" fmla="*/ 43220 h 1417952"/>
                        <a:gd name="connsiteX13" fmla="*/ 28259 w 280925"/>
                        <a:gd name="connsiteY13" fmla="*/ 48208 h 1417952"/>
                        <a:gd name="connsiteX14" fmla="*/ 41558 w 280925"/>
                        <a:gd name="connsiteY14" fmla="*/ 43220 h 1417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80925" h="1417952">
                          <a:moveTo>
                            <a:pt x="51532" y="29922"/>
                          </a:moveTo>
                          <a:lnTo>
                            <a:pt x="51532" y="89766"/>
                          </a:lnTo>
                          <a:cubicBezTo>
                            <a:pt x="51532" y="181193"/>
                            <a:pt x="63168" y="274283"/>
                            <a:pt x="71480" y="365710"/>
                          </a:cubicBezTo>
                          <a:cubicBezTo>
                            <a:pt x="106388" y="706486"/>
                            <a:pt x="157920" y="1060560"/>
                            <a:pt x="279270" y="1384712"/>
                          </a:cubicBezTo>
                          <a:cubicBezTo>
                            <a:pt x="284257" y="1398011"/>
                            <a:pt x="277607" y="1411310"/>
                            <a:pt x="264309" y="1416297"/>
                          </a:cubicBezTo>
                          <a:cubicBezTo>
                            <a:pt x="251010" y="1421283"/>
                            <a:pt x="237712" y="1414635"/>
                            <a:pt x="232725" y="1401335"/>
                          </a:cubicBezTo>
                          <a:cubicBezTo>
                            <a:pt x="109713" y="1072196"/>
                            <a:pt x="58181" y="716460"/>
                            <a:pt x="21610" y="370698"/>
                          </a:cubicBezTo>
                          <a:cubicBezTo>
                            <a:pt x="11636" y="277608"/>
                            <a:pt x="1662" y="184518"/>
                            <a:pt x="0" y="89766"/>
                          </a:cubicBezTo>
                          <a:cubicBezTo>
                            <a:pt x="0" y="89766"/>
                            <a:pt x="0" y="34909"/>
                            <a:pt x="1662" y="23273"/>
                          </a:cubicBezTo>
                          <a:cubicBezTo>
                            <a:pt x="3325" y="1662"/>
                            <a:pt x="23273" y="0"/>
                            <a:pt x="24935" y="0"/>
                          </a:cubicBezTo>
                          <a:cubicBezTo>
                            <a:pt x="38233" y="0"/>
                            <a:pt x="49870" y="9974"/>
                            <a:pt x="49870" y="23273"/>
                          </a:cubicBezTo>
                          <a:cubicBezTo>
                            <a:pt x="51532" y="24935"/>
                            <a:pt x="51532" y="28260"/>
                            <a:pt x="51532" y="29922"/>
                          </a:cubicBezTo>
                          <a:moveTo>
                            <a:pt x="41558" y="43220"/>
                          </a:moveTo>
                          <a:cubicBezTo>
                            <a:pt x="38233" y="46545"/>
                            <a:pt x="33246" y="48208"/>
                            <a:pt x="28259" y="48208"/>
                          </a:cubicBezTo>
                          <a:cubicBezTo>
                            <a:pt x="33246" y="48208"/>
                            <a:pt x="38233" y="46545"/>
                            <a:pt x="41558" y="43220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B0742651-55BA-1547-711E-B0CBA1C38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3179" y="6612800"/>
                      <a:ext cx="156596" cy="885564"/>
                    </a:xfrm>
                    <a:custGeom>
                      <a:avLst/>
                      <a:gdLst>
                        <a:gd name="connsiteX0" fmla="*/ 40103 w 156596"/>
                        <a:gd name="connsiteY0" fmla="*/ 880100 h 885564"/>
                        <a:gd name="connsiteX1" fmla="*/ 99947 w 156596"/>
                        <a:gd name="connsiteY1" fmla="*/ 798646 h 885564"/>
                        <a:gd name="connsiteX2" fmla="*/ 136518 w 156596"/>
                        <a:gd name="connsiteY2" fmla="*/ 663998 h 885564"/>
                        <a:gd name="connsiteX3" fmla="*/ 99947 w 156596"/>
                        <a:gd name="connsiteY3" fmla="*/ 19019 h 885564"/>
                        <a:gd name="connsiteX4" fmla="*/ 70025 w 156596"/>
                        <a:gd name="connsiteY4" fmla="*/ 733 h 885564"/>
                        <a:gd name="connsiteX5" fmla="*/ 51740 w 156596"/>
                        <a:gd name="connsiteY5" fmla="*/ 30655 h 885564"/>
                        <a:gd name="connsiteX6" fmla="*/ 86648 w 156596"/>
                        <a:gd name="connsiteY6" fmla="*/ 655687 h 885564"/>
                        <a:gd name="connsiteX7" fmla="*/ 53402 w 156596"/>
                        <a:gd name="connsiteY7" fmla="*/ 782023 h 885564"/>
                        <a:gd name="connsiteX8" fmla="*/ 10182 w 156596"/>
                        <a:gd name="connsiteY8" fmla="*/ 843529 h 885564"/>
                        <a:gd name="connsiteX9" fmla="*/ 5195 w 156596"/>
                        <a:gd name="connsiteY9" fmla="*/ 878438 h 885564"/>
                        <a:gd name="connsiteX10" fmla="*/ 40103 w 156596"/>
                        <a:gd name="connsiteY10" fmla="*/ 880100 h 885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56596" h="885564">
                          <a:moveTo>
                            <a:pt x="40103" y="880100"/>
                          </a:moveTo>
                          <a:cubicBezTo>
                            <a:pt x="66701" y="861815"/>
                            <a:pt x="84986" y="831893"/>
                            <a:pt x="99947" y="798646"/>
                          </a:cubicBezTo>
                          <a:cubicBezTo>
                            <a:pt x="118233" y="753764"/>
                            <a:pt x="128206" y="700570"/>
                            <a:pt x="136518" y="663998"/>
                          </a:cubicBezTo>
                          <a:cubicBezTo>
                            <a:pt x="179738" y="451222"/>
                            <a:pt x="146492" y="228471"/>
                            <a:pt x="99947" y="19019"/>
                          </a:cubicBezTo>
                          <a:cubicBezTo>
                            <a:pt x="96622" y="5720"/>
                            <a:pt x="83324" y="-2591"/>
                            <a:pt x="70025" y="733"/>
                          </a:cubicBezTo>
                          <a:cubicBezTo>
                            <a:pt x="56727" y="4058"/>
                            <a:pt x="48415" y="17356"/>
                            <a:pt x="51740" y="30655"/>
                          </a:cubicBezTo>
                          <a:cubicBezTo>
                            <a:pt x="96622" y="233458"/>
                            <a:pt x="129869" y="449559"/>
                            <a:pt x="86648" y="655687"/>
                          </a:cubicBezTo>
                          <a:cubicBezTo>
                            <a:pt x="79999" y="690596"/>
                            <a:pt x="71688" y="740465"/>
                            <a:pt x="53402" y="782023"/>
                          </a:cubicBezTo>
                          <a:cubicBezTo>
                            <a:pt x="43428" y="806958"/>
                            <a:pt x="30130" y="830230"/>
                            <a:pt x="10182" y="843529"/>
                          </a:cubicBezTo>
                          <a:cubicBezTo>
                            <a:pt x="-1455" y="851841"/>
                            <a:pt x="-3117" y="866802"/>
                            <a:pt x="5195" y="878438"/>
                          </a:cubicBezTo>
                          <a:cubicBezTo>
                            <a:pt x="13506" y="886750"/>
                            <a:pt x="28467" y="888412"/>
                            <a:pt x="40103" y="880100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" name="Freeform: Shape 271">
                      <a:extLst>
                        <a:ext uri="{FF2B5EF4-FFF2-40B4-BE49-F238E27FC236}">
                          <a16:creationId xmlns:a16="http://schemas.microsoft.com/office/drawing/2014/main" id="{525AE786-139B-C3E1-3481-66B46B572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03" y="6630156"/>
                      <a:ext cx="214439" cy="485094"/>
                    </a:xfrm>
                    <a:custGeom>
                      <a:avLst/>
                      <a:gdLst>
                        <a:gd name="connsiteX0" fmla="*/ 44883 w 214439"/>
                        <a:gd name="connsiteY0" fmla="*/ 408931 h 485094"/>
                        <a:gd name="connsiteX1" fmla="*/ 93090 w 214439"/>
                        <a:gd name="connsiteY1" fmla="*/ 330802 h 485094"/>
                        <a:gd name="connsiteX2" fmla="*/ 164570 w 214439"/>
                        <a:gd name="connsiteY2" fmla="*/ 23272 h 485094"/>
                        <a:gd name="connsiteX3" fmla="*/ 191167 w 214439"/>
                        <a:gd name="connsiteY3" fmla="*/ 0 h 485094"/>
                        <a:gd name="connsiteX4" fmla="*/ 214439 w 214439"/>
                        <a:gd name="connsiteY4" fmla="*/ 26597 h 485094"/>
                        <a:gd name="connsiteX5" fmla="*/ 137973 w 214439"/>
                        <a:gd name="connsiteY5" fmla="*/ 352412 h 485094"/>
                        <a:gd name="connsiteX6" fmla="*/ 83116 w 214439"/>
                        <a:gd name="connsiteY6" fmla="*/ 442177 h 485094"/>
                        <a:gd name="connsiteX7" fmla="*/ 39896 w 214439"/>
                        <a:gd name="connsiteY7" fmla="*/ 480410 h 485094"/>
                        <a:gd name="connsiteX8" fmla="*/ 4987 w 214439"/>
                        <a:gd name="connsiteY8" fmla="*/ 475424 h 485094"/>
                        <a:gd name="connsiteX9" fmla="*/ 0 w 214439"/>
                        <a:gd name="connsiteY9" fmla="*/ 462125 h 485094"/>
                        <a:gd name="connsiteX10" fmla="*/ 13299 w 214439"/>
                        <a:gd name="connsiteY10" fmla="*/ 438852 h 485094"/>
                        <a:gd name="connsiteX11" fmla="*/ 44883 w 214439"/>
                        <a:gd name="connsiteY11" fmla="*/ 408931 h 485094"/>
                        <a:gd name="connsiteX12" fmla="*/ 34909 w 214439"/>
                        <a:gd name="connsiteY12" fmla="*/ 435528 h 485094"/>
                        <a:gd name="connsiteX13" fmla="*/ 49870 w 214439"/>
                        <a:gd name="connsiteY13" fmla="*/ 455475 h 485094"/>
                        <a:gd name="connsiteX14" fmla="*/ 34909 w 214439"/>
                        <a:gd name="connsiteY14" fmla="*/ 435528 h 4850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14439" h="485094">
                          <a:moveTo>
                            <a:pt x="44883" y="408931"/>
                          </a:moveTo>
                          <a:cubicBezTo>
                            <a:pt x="64830" y="383996"/>
                            <a:pt x="79791" y="357399"/>
                            <a:pt x="93090" y="330802"/>
                          </a:cubicBezTo>
                          <a:cubicBezTo>
                            <a:pt x="139635" y="234387"/>
                            <a:pt x="157920" y="127999"/>
                            <a:pt x="164570" y="23272"/>
                          </a:cubicBezTo>
                          <a:cubicBezTo>
                            <a:pt x="166232" y="9974"/>
                            <a:pt x="177868" y="0"/>
                            <a:pt x="191167" y="0"/>
                          </a:cubicBezTo>
                          <a:cubicBezTo>
                            <a:pt x="204465" y="0"/>
                            <a:pt x="214439" y="13299"/>
                            <a:pt x="214439" y="26597"/>
                          </a:cubicBezTo>
                          <a:cubicBezTo>
                            <a:pt x="207790" y="137973"/>
                            <a:pt x="186180" y="249348"/>
                            <a:pt x="137973" y="352412"/>
                          </a:cubicBezTo>
                          <a:cubicBezTo>
                            <a:pt x="123012" y="383996"/>
                            <a:pt x="104726" y="415580"/>
                            <a:pt x="83116" y="442177"/>
                          </a:cubicBezTo>
                          <a:cubicBezTo>
                            <a:pt x="81454" y="443840"/>
                            <a:pt x="46545" y="475424"/>
                            <a:pt x="39896" y="480410"/>
                          </a:cubicBezTo>
                          <a:cubicBezTo>
                            <a:pt x="21610" y="492047"/>
                            <a:pt x="8312" y="478748"/>
                            <a:pt x="4987" y="475424"/>
                          </a:cubicBezTo>
                          <a:cubicBezTo>
                            <a:pt x="1662" y="472099"/>
                            <a:pt x="0" y="467112"/>
                            <a:pt x="0" y="462125"/>
                          </a:cubicBezTo>
                          <a:cubicBezTo>
                            <a:pt x="0" y="452151"/>
                            <a:pt x="4987" y="443840"/>
                            <a:pt x="13299" y="438852"/>
                          </a:cubicBezTo>
                          <a:lnTo>
                            <a:pt x="44883" y="408931"/>
                          </a:lnTo>
                          <a:close/>
                          <a:moveTo>
                            <a:pt x="34909" y="435528"/>
                          </a:moveTo>
                          <a:cubicBezTo>
                            <a:pt x="43220" y="438852"/>
                            <a:pt x="48207" y="445502"/>
                            <a:pt x="49870" y="455475"/>
                          </a:cubicBezTo>
                          <a:cubicBezTo>
                            <a:pt x="48207" y="445502"/>
                            <a:pt x="43220" y="438852"/>
                            <a:pt x="34909" y="435528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Freeform: Shape 272">
                      <a:extLst>
                        <a:ext uri="{FF2B5EF4-FFF2-40B4-BE49-F238E27FC236}">
                          <a16:creationId xmlns:a16="http://schemas.microsoft.com/office/drawing/2014/main" id="{3196738C-FD90-4E1A-0C59-1B670D845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19738" y="6639282"/>
                      <a:ext cx="245208" cy="338297"/>
                    </a:xfrm>
                    <a:custGeom>
                      <a:avLst/>
                      <a:gdLst>
                        <a:gd name="connsiteX0" fmla="*/ 218611 w 245208"/>
                        <a:gd name="connsiteY0" fmla="*/ 288428 h 338297"/>
                        <a:gd name="connsiteX1" fmla="*/ 200326 w 245208"/>
                        <a:gd name="connsiteY1" fmla="*/ 278455 h 338297"/>
                        <a:gd name="connsiteX2" fmla="*/ 163755 w 245208"/>
                        <a:gd name="connsiteY2" fmla="*/ 238559 h 338297"/>
                        <a:gd name="connsiteX3" fmla="*/ 47392 w 245208"/>
                        <a:gd name="connsiteY3" fmla="*/ 17470 h 338297"/>
                        <a:gd name="connsiteX4" fmla="*/ 17470 w 245208"/>
                        <a:gd name="connsiteY4" fmla="*/ 847 h 338297"/>
                        <a:gd name="connsiteX5" fmla="*/ 847 w 245208"/>
                        <a:gd name="connsiteY5" fmla="*/ 30769 h 338297"/>
                        <a:gd name="connsiteX6" fmla="*/ 127184 w 245208"/>
                        <a:gd name="connsiteY6" fmla="*/ 270143 h 338297"/>
                        <a:gd name="connsiteX7" fmla="*/ 182040 w 245208"/>
                        <a:gd name="connsiteY7" fmla="*/ 325000 h 338297"/>
                        <a:gd name="connsiteX8" fmla="*/ 220273 w 245208"/>
                        <a:gd name="connsiteY8" fmla="*/ 338298 h 338297"/>
                        <a:gd name="connsiteX9" fmla="*/ 245208 w 245208"/>
                        <a:gd name="connsiteY9" fmla="*/ 313363 h 338297"/>
                        <a:gd name="connsiteX10" fmla="*/ 218611 w 245208"/>
                        <a:gd name="connsiteY10" fmla="*/ 288428 h 338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45208" h="338297">
                          <a:moveTo>
                            <a:pt x="218611" y="288428"/>
                          </a:moveTo>
                          <a:cubicBezTo>
                            <a:pt x="211962" y="288428"/>
                            <a:pt x="206975" y="283442"/>
                            <a:pt x="200326" y="278455"/>
                          </a:cubicBezTo>
                          <a:cubicBezTo>
                            <a:pt x="185365" y="265156"/>
                            <a:pt x="170404" y="248533"/>
                            <a:pt x="163755" y="238559"/>
                          </a:cubicBezTo>
                          <a:cubicBezTo>
                            <a:pt x="110560" y="173728"/>
                            <a:pt x="70665" y="97262"/>
                            <a:pt x="47392" y="17470"/>
                          </a:cubicBezTo>
                          <a:cubicBezTo>
                            <a:pt x="44068" y="4172"/>
                            <a:pt x="30769" y="-2478"/>
                            <a:pt x="17470" y="847"/>
                          </a:cubicBezTo>
                          <a:cubicBezTo>
                            <a:pt x="4172" y="4172"/>
                            <a:pt x="-2477" y="17470"/>
                            <a:pt x="847" y="30769"/>
                          </a:cubicBezTo>
                          <a:cubicBezTo>
                            <a:pt x="25782" y="117210"/>
                            <a:pt x="69002" y="198663"/>
                            <a:pt x="127184" y="270143"/>
                          </a:cubicBezTo>
                          <a:cubicBezTo>
                            <a:pt x="137157" y="283442"/>
                            <a:pt x="160430" y="310039"/>
                            <a:pt x="182040" y="325000"/>
                          </a:cubicBezTo>
                          <a:cubicBezTo>
                            <a:pt x="195339" y="333311"/>
                            <a:pt x="208637" y="338298"/>
                            <a:pt x="220273" y="338298"/>
                          </a:cubicBezTo>
                          <a:cubicBezTo>
                            <a:pt x="233572" y="338298"/>
                            <a:pt x="245208" y="328324"/>
                            <a:pt x="245208" y="313363"/>
                          </a:cubicBezTo>
                          <a:cubicBezTo>
                            <a:pt x="241884" y="300065"/>
                            <a:pt x="231910" y="288428"/>
                            <a:pt x="218611" y="288428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74" name="Graphic 2">
                    <a:extLst>
                      <a:ext uri="{FF2B5EF4-FFF2-40B4-BE49-F238E27FC236}">
                        <a16:creationId xmlns:a16="http://schemas.microsoft.com/office/drawing/2014/main" id="{FA8708CB-0366-D562-A5D0-1ED730EC09B3}"/>
                      </a:ext>
                    </a:extLst>
                  </p:cNvPr>
                  <p:cNvGrpSpPr/>
                  <p:nvPr/>
                </p:nvGrpSpPr>
                <p:grpSpPr>
                  <a:xfrm>
                    <a:off x="-192611" y="6400756"/>
                    <a:ext cx="536986" cy="277607"/>
                    <a:chOff x="-192611" y="6400756"/>
                    <a:chExt cx="536986" cy="277607"/>
                  </a:xfrm>
                  <a:solidFill>
                    <a:srgbClr val="B82357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B3D8A351-594C-DD91-DDF8-B7EE7FAD22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2611" y="6400756"/>
                      <a:ext cx="152990" cy="149608"/>
                    </a:xfrm>
                    <a:custGeom>
                      <a:avLst/>
                      <a:gdLst>
                        <a:gd name="connsiteX0" fmla="*/ 76524 w 152990"/>
                        <a:gd name="connsiteY0" fmla="*/ 0 h 149608"/>
                        <a:gd name="connsiteX1" fmla="*/ 152990 w 152990"/>
                        <a:gd name="connsiteY1" fmla="*/ 74804 h 149608"/>
                        <a:gd name="connsiteX2" fmla="*/ 76524 w 152990"/>
                        <a:gd name="connsiteY2" fmla="*/ 149609 h 149608"/>
                        <a:gd name="connsiteX3" fmla="*/ 57 w 152990"/>
                        <a:gd name="connsiteY3" fmla="*/ 74804 h 149608"/>
                        <a:gd name="connsiteX4" fmla="*/ 76524 w 152990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90" h="149608">
                          <a:moveTo>
                            <a:pt x="76524" y="0"/>
                          </a:moveTo>
                          <a:cubicBezTo>
                            <a:pt x="118082" y="0"/>
                            <a:pt x="152990" y="33246"/>
                            <a:pt x="152990" y="74804"/>
                          </a:cubicBezTo>
                          <a:cubicBezTo>
                            <a:pt x="152990" y="116362"/>
                            <a:pt x="118082" y="149609"/>
                            <a:pt x="76524" y="149609"/>
                          </a:cubicBezTo>
                          <a:cubicBezTo>
                            <a:pt x="34966" y="149609"/>
                            <a:pt x="57" y="116362"/>
                            <a:pt x="57" y="74804"/>
                          </a:cubicBezTo>
                          <a:cubicBezTo>
                            <a:pt x="-1605" y="34909"/>
                            <a:pt x="33303" y="0"/>
                            <a:pt x="76524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5021E251-D285-6D30-1091-E315F6B718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958" y="6502157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4909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3246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7" name="Freeform: Shape 276">
                      <a:extLst>
                        <a:ext uri="{FF2B5EF4-FFF2-40B4-BE49-F238E27FC236}">
                          <a16:creationId xmlns:a16="http://schemas.microsoft.com/office/drawing/2014/main" id="{3B55162E-C535-B80E-0BE8-68FB634394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441" y="6528754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4909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3246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78" name="Graphic 2">
                  <a:extLst>
                    <a:ext uri="{FF2B5EF4-FFF2-40B4-BE49-F238E27FC236}">
                      <a16:creationId xmlns:a16="http://schemas.microsoft.com/office/drawing/2014/main" id="{1DB99918-5459-06BB-20E0-2FFBA688A1B9}"/>
                    </a:ext>
                  </a:extLst>
                </p:cNvPr>
                <p:cNvGrpSpPr/>
                <p:nvPr/>
              </p:nvGrpSpPr>
              <p:grpSpPr>
                <a:xfrm>
                  <a:off x="-497411" y="6679289"/>
                  <a:ext cx="3172213" cy="1934014"/>
                  <a:chOff x="-497411" y="6679289"/>
                  <a:chExt cx="3172213" cy="1934014"/>
                </a:xfrm>
              </p:grpSpPr>
              <p:grpSp>
                <p:nvGrpSpPr>
                  <p:cNvPr id="279" name="Graphic 2">
                    <a:extLst>
                      <a:ext uri="{FF2B5EF4-FFF2-40B4-BE49-F238E27FC236}">
                        <a16:creationId xmlns:a16="http://schemas.microsoft.com/office/drawing/2014/main" id="{AC4D2F0F-B07A-CE05-22A9-C6596E3CF136}"/>
                      </a:ext>
                    </a:extLst>
                  </p:cNvPr>
                  <p:cNvGrpSpPr/>
                  <p:nvPr/>
                </p:nvGrpSpPr>
                <p:grpSpPr>
                  <a:xfrm>
                    <a:off x="-497411" y="6679289"/>
                    <a:ext cx="3172213" cy="1934014"/>
                    <a:chOff x="-497411" y="6679289"/>
                    <a:chExt cx="3172213" cy="1934014"/>
                  </a:xfrm>
                </p:grpSpPr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F3780D49-A98F-81E0-B557-32D1C9FF73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97411" y="6679289"/>
                      <a:ext cx="3172213" cy="1934014"/>
                    </a:xfrm>
                    <a:custGeom>
                      <a:avLst/>
                      <a:gdLst>
                        <a:gd name="connsiteX0" fmla="*/ 98729 w 3172213"/>
                        <a:gd name="connsiteY0" fmla="*/ 984830 h 1934014"/>
                        <a:gd name="connsiteX1" fmla="*/ 254987 w 3172213"/>
                        <a:gd name="connsiteY1" fmla="*/ 341512 h 1934014"/>
                        <a:gd name="connsiteX2" fmla="*/ 457790 w 3172213"/>
                        <a:gd name="connsiteY2" fmla="*/ 635743 h 1934014"/>
                        <a:gd name="connsiteX3" fmla="*/ 477738 w 3172213"/>
                        <a:gd name="connsiteY3" fmla="*/ 775378 h 1934014"/>
                        <a:gd name="connsiteX4" fmla="*/ 486050 w 3172213"/>
                        <a:gd name="connsiteY4" fmla="*/ 678963 h 1934014"/>
                        <a:gd name="connsiteX5" fmla="*/ 534257 w 3172213"/>
                        <a:gd name="connsiteY5" fmla="*/ 477823 h 1934014"/>
                        <a:gd name="connsiteX6" fmla="*/ 1037940 w 3172213"/>
                        <a:gd name="connsiteY6" fmla="*/ 7386 h 1934014"/>
                        <a:gd name="connsiteX7" fmla="*/ 1164276 w 3172213"/>
                        <a:gd name="connsiteY7" fmla="*/ 502757 h 1934014"/>
                        <a:gd name="connsiteX8" fmla="*/ 1119394 w 3172213"/>
                        <a:gd name="connsiteY8" fmla="*/ 657353 h 1934014"/>
                        <a:gd name="connsiteX9" fmla="*/ 1096121 w 3172213"/>
                        <a:gd name="connsiteY9" fmla="*/ 748781 h 1934014"/>
                        <a:gd name="connsiteX10" fmla="*/ 1588168 w 3172213"/>
                        <a:gd name="connsiteY10" fmla="*/ 569250 h 1934014"/>
                        <a:gd name="connsiteX11" fmla="*/ 1638037 w 3172213"/>
                        <a:gd name="connsiteY11" fmla="*/ 851845 h 1934014"/>
                        <a:gd name="connsiteX12" fmla="*/ 1613103 w 3172213"/>
                        <a:gd name="connsiteY12" fmla="*/ 933298 h 1934014"/>
                        <a:gd name="connsiteX13" fmla="*/ 1606453 w 3172213"/>
                        <a:gd name="connsiteY13" fmla="*/ 969869 h 1934014"/>
                        <a:gd name="connsiteX14" fmla="*/ 1766036 w 3172213"/>
                        <a:gd name="connsiteY14" fmla="*/ 820261 h 1934014"/>
                        <a:gd name="connsiteX15" fmla="*/ 2560625 w 3172213"/>
                        <a:gd name="connsiteY15" fmla="*/ 589198 h 1934014"/>
                        <a:gd name="connsiteX16" fmla="*/ 2482496 w 3172213"/>
                        <a:gd name="connsiteY16" fmla="*/ 1142750 h 1934014"/>
                        <a:gd name="connsiteX17" fmla="*/ 2351173 w 3172213"/>
                        <a:gd name="connsiteY17" fmla="*/ 1289035 h 1934014"/>
                        <a:gd name="connsiteX18" fmla="*/ 2304628 w 3172213"/>
                        <a:gd name="connsiteY18" fmla="*/ 1327268 h 1934014"/>
                        <a:gd name="connsiteX19" fmla="*/ 2288004 w 3172213"/>
                        <a:gd name="connsiteY19" fmla="*/ 1340567 h 1934014"/>
                        <a:gd name="connsiteX20" fmla="*/ 2652052 w 3172213"/>
                        <a:gd name="connsiteY20" fmla="*/ 1315632 h 1934014"/>
                        <a:gd name="connsiteX21" fmla="*/ 2676987 w 3172213"/>
                        <a:gd name="connsiteY21" fmla="*/ 1483526 h 1934014"/>
                        <a:gd name="connsiteX22" fmla="*/ 2645403 w 3172213"/>
                        <a:gd name="connsiteY22" fmla="*/ 1568305 h 1934014"/>
                        <a:gd name="connsiteX23" fmla="*/ 2801661 w 3172213"/>
                        <a:gd name="connsiteY23" fmla="*/ 1491837 h 1934014"/>
                        <a:gd name="connsiteX24" fmla="*/ 3164047 w 3172213"/>
                        <a:gd name="connsiteY24" fmla="*/ 1686329 h 1934014"/>
                        <a:gd name="connsiteX25" fmla="*/ 3127476 w 3172213"/>
                        <a:gd name="connsiteY25" fmla="*/ 1792718 h 1934014"/>
                        <a:gd name="connsiteX26" fmla="*/ 2801661 w 3172213"/>
                        <a:gd name="connsiteY26" fmla="*/ 1929028 h 1934014"/>
                        <a:gd name="connsiteX27" fmla="*/ 2612157 w 3172213"/>
                        <a:gd name="connsiteY27" fmla="*/ 1929028 h 1934014"/>
                        <a:gd name="connsiteX28" fmla="*/ 1840840 w 3172213"/>
                        <a:gd name="connsiteY28" fmla="*/ 1934015 h 1934014"/>
                        <a:gd name="connsiteX29" fmla="*/ 491037 w 3172213"/>
                        <a:gd name="connsiteY29" fmla="*/ 1860872 h 1934014"/>
                        <a:gd name="connsiteX30" fmla="*/ 155248 w 3172213"/>
                        <a:gd name="connsiteY30" fmla="*/ 1847574 h 1934014"/>
                        <a:gd name="connsiteX31" fmla="*/ 50522 w 3172213"/>
                        <a:gd name="connsiteY31" fmla="*/ 1842587 h 1934014"/>
                        <a:gd name="connsiteX32" fmla="*/ 18938 w 3172213"/>
                        <a:gd name="connsiteY32" fmla="*/ 1604876 h 1934014"/>
                        <a:gd name="connsiteX33" fmla="*/ 12289 w 3172213"/>
                        <a:gd name="connsiteY33" fmla="*/ 988155 h 19340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3172213" h="1934014">
                          <a:moveTo>
                            <a:pt x="98729" y="984830"/>
                          </a:moveTo>
                          <a:cubicBezTo>
                            <a:pt x="-67503" y="863481"/>
                            <a:pt x="-29269" y="276682"/>
                            <a:pt x="254987" y="341512"/>
                          </a:cubicBezTo>
                          <a:cubicBezTo>
                            <a:pt x="389635" y="373096"/>
                            <a:pt x="434518" y="522705"/>
                            <a:pt x="457790" y="635743"/>
                          </a:cubicBezTo>
                          <a:cubicBezTo>
                            <a:pt x="461115" y="654029"/>
                            <a:pt x="461115" y="765404"/>
                            <a:pt x="477738" y="775378"/>
                          </a:cubicBezTo>
                          <a:cubicBezTo>
                            <a:pt x="477738" y="775378"/>
                            <a:pt x="479401" y="715534"/>
                            <a:pt x="486050" y="678963"/>
                          </a:cubicBezTo>
                          <a:cubicBezTo>
                            <a:pt x="496024" y="610808"/>
                            <a:pt x="510985" y="542653"/>
                            <a:pt x="534257" y="477823"/>
                          </a:cubicBezTo>
                          <a:cubicBezTo>
                            <a:pt x="587451" y="321565"/>
                            <a:pt x="811864" y="-57444"/>
                            <a:pt x="1037940" y="7386"/>
                          </a:cubicBezTo>
                          <a:cubicBezTo>
                            <a:pt x="1235756" y="63905"/>
                            <a:pt x="1200847" y="361460"/>
                            <a:pt x="1164276" y="502757"/>
                          </a:cubicBezTo>
                          <a:cubicBezTo>
                            <a:pt x="1150978" y="554290"/>
                            <a:pt x="1136017" y="605821"/>
                            <a:pt x="1119394" y="657353"/>
                          </a:cubicBezTo>
                          <a:cubicBezTo>
                            <a:pt x="1117731" y="662340"/>
                            <a:pt x="1091134" y="750443"/>
                            <a:pt x="1096121" y="748781"/>
                          </a:cubicBezTo>
                          <a:cubicBezTo>
                            <a:pt x="1204172" y="725508"/>
                            <a:pt x="1392014" y="447901"/>
                            <a:pt x="1588168" y="569250"/>
                          </a:cubicBezTo>
                          <a:cubicBezTo>
                            <a:pt x="1681258" y="627431"/>
                            <a:pt x="1657985" y="765404"/>
                            <a:pt x="1638037" y="851845"/>
                          </a:cubicBezTo>
                          <a:cubicBezTo>
                            <a:pt x="1631388" y="880104"/>
                            <a:pt x="1623076" y="906701"/>
                            <a:pt x="1613103" y="933298"/>
                          </a:cubicBezTo>
                          <a:cubicBezTo>
                            <a:pt x="1613103" y="934961"/>
                            <a:pt x="1599804" y="971531"/>
                            <a:pt x="1606453" y="969869"/>
                          </a:cubicBezTo>
                          <a:cubicBezTo>
                            <a:pt x="1659647" y="949921"/>
                            <a:pt x="1722816" y="856831"/>
                            <a:pt x="1766036" y="820261"/>
                          </a:cubicBezTo>
                          <a:cubicBezTo>
                            <a:pt x="1920632" y="690599"/>
                            <a:pt x="2364471" y="394707"/>
                            <a:pt x="2560625" y="589198"/>
                          </a:cubicBezTo>
                          <a:cubicBezTo>
                            <a:pt x="2713558" y="740469"/>
                            <a:pt x="2592209" y="1004778"/>
                            <a:pt x="2482496" y="1142750"/>
                          </a:cubicBezTo>
                          <a:cubicBezTo>
                            <a:pt x="2442600" y="1194283"/>
                            <a:pt x="2399380" y="1244152"/>
                            <a:pt x="2351173" y="1289035"/>
                          </a:cubicBezTo>
                          <a:cubicBezTo>
                            <a:pt x="2336212" y="1302333"/>
                            <a:pt x="2321251" y="1315632"/>
                            <a:pt x="2304628" y="1327268"/>
                          </a:cubicBezTo>
                          <a:cubicBezTo>
                            <a:pt x="2299641" y="1332255"/>
                            <a:pt x="2279693" y="1340567"/>
                            <a:pt x="2288004" y="1340567"/>
                          </a:cubicBezTo>
                          <a:cubicBezTo>
                            <a:pt x="2394393" y="1353865"/>
                            <a:pt x="2524054" y="1220879"/>
                            <a:pt x="2652052" y="1315632"/>
                          </a:cubicBezTo>
                          <a:cubicBezTo>
                            <a:pt x="2708571" y="1357190"/>
                            <a:pt x="2691948" y="1427007"/>
                            <a:pt x="2676987" y="1483526"/>
                          </a:cubicBezTo>
                          <a:cubicBezTo>
                            <a:pt x="2675325" y="1490175"/>
                            <a:pt x="2643741" y="1568305"/>
                            <a:pt x="2645403" y="1568305"/>
                          </a:cubicBezTo>
                          <a:cubicBezTo>
                            <a:pt x="2663689" y="1574953"/>
                            <a:pt x="2780051" y="1500149"/>
                            <a:pt x="2801661" y="1491837"/>
                          </a:cubicBezTo>
                          <a:cubicBezTo>
                            <a:pt x="2986179" y="1430332"/>
                            <a:pt x="3218903" y="1448617"/>
                            <a:pt x="3164047" y="1686329"/>
                          </a:cubicBezTo>
                          <a:cubicBezTo>
                            <a:pt x="3155735" y="1722900"/>
                            <a:pt x="3142437" y="1757808"/>
                            <a:pt x="3127476" y="1792718"/>
                          </a:cubicBezTo>
                          <a:cubicBezTo>
                            <a:pt x="3049347" y="1968923"/>
                            <a:pt x="3004464" y="1930690"/>
                            <a:pt x="2801661" y="1929028"/>
                          </a:cubicBezTo>
                          <a:cubicBezTo>
                            <a:pt x="2738493" y="1929028"/>
                            <a:pt x="2675325" y="1927365"/>
                            <a:pt x="2612157" y="1929028"/>
                          </a:cubicBezTo>
                          <a:cubicBezTo>
                            <a:pt x="2354497" y="1929028"/>
                            <a:pt x="2098500" y="1934015"/>
                            <a:pt x="1840840" y="1934015"/>
                          </a:cubicBezTo>
                          <a:cubicBezTo>
                            <a:pt x="1387027" y="1934015"/>
                            <a:pt x="943188" y="1892457"/>
                            <a:pt x="491037" y="1860872"/>
                          </a:cubicBezTo>
                          <a:cubicBezTo>
                            <a:pt x="379661" y="1852561"/>
                            <a:pt x="266624" y="1845912"/>
                            <a:pt x="155248" y="1847574"/>
                          </a:cubicBezTo>
                          <a:cubicBezTo>
                            <a:pt x="135300" y="1847574"/>
                            <a:pt x="65483" y="1860872"/>
                            <a:pt x="50522" y="1842587"/>
                          </a:cubicBezTo>
                          <a:cubicBezTo>
                            <a:pt x="10626" y="1794380"/>
                            <a:pt x="22263" y="1661394"/>
                            <a:pt x="18938" y="1604876"/>
                          </a:cubicBezTo>
                          <a:cubicBezTo>
                            <a:pt x="3977" y="1398748"/>
                            <a:pt x="652" y="1194283"/>
                            <a:pt x="12289" y="988155"/>
                          </a:cubicBezTo>
                        </a:path>
                      </a:pathLst>
                    </a:custGeom>
                    <a:solidFill>
                      <a:srgbClr val="2A81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D09F8957-EC41-7F3B-B5F2-4E420424C6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95096" y="6682613"/>
                      <a:ext cx="3163549" cy="1666380"/>
                    </a:xfrm>
                    <a:custGeom>
                      <a:avLst/>
                      <a:gdLst>
                        <a:gd name="connsiteX0" fmla="*/ 2796022 w 3163549"/>
                        <a:gd name="connsiteY0" fmla="*/ 1491837 h 1666380"/>
                        <a:gd name="connsiteX1" fmla="*/ 2639764 w 3163549"/>
                        <a:gd name="connsiteY1" fmla="*/ 1568305 h 1666380"/>
                        <a:gd name="connsiteX2" fmla="*/ 2671348 w 3163549"/>
                        <a:gd name="connsiteY2" fmla="*/ 1483526 h 1666380"/>
                        <a:gd name="connsiteX3" fmla="*/ 2646413 w 3163549"/>
                        <a:gd name="connsiteY3" fmla="*/ 1315632 h 1666380"/>
                        <a:gd name="connsiteX4" fmla="*/ 2282365 w 3163549"/>
                        <a:gd name="connsiteY4" fmla="*/ 1340567 h 1666380"/>
                        <a:gd name="connsiteX5" fmla="*/ 2298988 w 3163549"/>
                        <a:gd name="connsiteY5" fmla="*/ 1327268 h 1666380"/>
                        <a:gd name="connsiteX6" fmla="*/ 2345533 w 3163549"/>
                        <a:gd name="connsiteY6" fmla="*/ 1289034 h 1666380"/>
                        <a:gd name="connsiteX7" fmla="*/ 2476856 w 3163549"/>
                        <a:gd name="connsiteY7" fmla="*/ 1142750 h 1666380"/>
                        <a:gd name="connsiteX8" fmla="*/ 2554985 w 3163549"/>
                        <a:gd name="connsiteY8" fmla="*/ 589198 h 1666380"/>
                        <a:gd name="connsiteX9" fmla="*/ 1760397 w 3163549"/>
                        <a:gd name="connsiteY9" fmla="*/ 820260 h 1666380"/>
                        <a:gd name="connsiteX10" fmla="*/ 1600814 w 3163549"/>
                        <a:gd name="connsiteY10" fmla="*/ 969869 h 1666380"/>
                        <a:gd name="connsiteX11" fmla="*/ 1607463 w 3163549"/>
                        <a:gd name="connsiteY11" fmla="*/ 933298 h 1666380"/>
                        <a:gd name="connsiteX12" fmla="*/ 1632398 w 3163549"/>
                        <a:gd name="connsiteY12" fmla="*/ 851844 h 1666380"/>
                        <a:gd name="connsiteX13" fmla="*/ 1582528 w 3163549"/>
                        <a:gd name="connsiteY13" fmla="*/ 569250 h 1666380"/>
                        <a:gd name="connsiteX14" fmla="*/ 1090482 w 3163549"/>
                        <a:gd name="connsiteY14" fmla="*/ 748781 h 1666380"/>
                        <a:gd name="connsiteX15" fmla="*/ 1113754 w 3163549"/>
                        <a:gd name="connsiteY15" fmla="*/ 657353 h 1666380"/>
                        <a:gd name="connsiteX16" fmla="*/ 1158637 w 3163549"/>
                        <a:gd name="connsiteY16" fmla="*/ 502757 h 1666380"/>
                        <a:gd name="connsiteX17" fmla="*/ 1032300 w 3163549"/>
                        <a:gd name="connsiteY17" fmla="*/ 7386 h 1666380"/>
                        <a:gd name="connsiteX18" fmla="*/ 528618 w 3163549"/>
                        <a:gd name="connsiteY18" fmla="*/ 477822 h 1666380"/>
                        <a:gd name="connsiteX19" fmla="*/ 480410 w 3163549"/>
                        <a:gd name="connsiteY19" fmla="*/ 678963 h 1666380"/>
                        <a:gd name="connsiteX20" fmla="*/ 472099 w 3163549"/>
                        <a:gd name="connsiteY20" fmla="*/ 775378 h 1666380"/>
                        <a:gd name="connsiteX21" fmla="*/ 452151 w 3163549"/>
                        <a:gd name="connsiteY21" fmla="*/ 635743 h 1666380"/>
                        <a:gd name="connsiteX22" fmla="*/ 249348 w 3163549"/>
                        <a:gd name="connsiteY22" fmla="*/ 341512 h 1666380"/>
                        <a:gd name="connsiteX23" fmla="*/ 0 w 3163549"/>
                        <a:gd name="connsiteY23" fmla="*/ 612470 h 1666380"/>
                        <a:gd name="connsiteX24" fmla="*/ 236049 w 3163549"/>
                        <a:gd name="connsiteY24" fmla="*/ 507744 h 1666380"/>
                        <a:gd name="connsiteX25" fmla="*/ 500358 w 3163549"/>
                        <a:gd name="connsiteY25" fmla="*/ 974856 h 1666380"/>
                        <a:gd name="connsiteX26" fmla="*/ 975782 w 3163549"/>
                        <a:gd name="connsiteY26" fmla="*/ 150346 h 1666380"/>
                        <a:gd name="connsiteX27" fmla="*/ 965808 w 3163549"/>
                        <a:gd name="connsiteY27" fmla="*/ 938285 h 1666380"/>
                        <a:gd name="connsiteX28" fmla="*/ 1516035 w 3163549"/>
                        <a:gd name="connsiteY28" fmla="*/ 654028 h 1666380"/>
                        <a:gd name="connsiteX29" fmla="*/ 1472815 w 3163549"/>
                        <a:gd name="connsiteY29" fmla="*/ 1172672 h 1666380"/>
                        <a:gd name="connsiteX30" fmla="*/ 2470207 w 3163549"/>
                        <a:gd name="connsiteY30" fmla="*/ 705560 h 1666380"/>
                        <a:gd name="connsiteX31" fmla="*/ 2091198 w 3163549"/>
                        <a:gd name="connsiteY31" fmla="*/ 1470227 h 1666380"/>
                        <a:gd name="connsiteX32" fmla="*/ 2568284 w 3163549"/>
                        <a:gd name="connsiteY32" fmla="*/ 1402073 h 1666380"/>
                        <a:gd name="connsiteX33" fmla="*/ 2546674 w 3163549"/>
                        <a:gd name="connsiteY33" fmla="*/ 1666381 h 1666380"/>
                        <a:gd name="connsiteX34" fmla="*/ 3163394 w 3163549"/>
                        <a:gd name="connsiteY34" fmla="*/ 1631472 h 1666380"/>
                        <a:gd name="connsiteX35" fmla="*/ 2796022 w 3163549"/>
                        <a:gd name="connsiteY35" fmla="*/ 1491837 h 1666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3163549" h="1666380">
                          <a:moveTo>
                            <a:pt x="2796022" y="1491837"/>
                          </a:moveTo>
                          <a:cubicBezTo>
                            <a:pt x="2774411" y="1500149"/>
                            <a:pt x="2658049" y="1573291"/>
                            <a:pt x="2639764" y="1568305"/>
                          </a:cubicBezTo>
                          <a:cubicBezTo>
                            <a:pt x="2638101" y="1568305"/>
                            <a:pt x="2669685" y="1490175"/>
                            <a:pt x="2671348" y="1483526"/>
                          </a:cubicBezTo>
                          <a:cubicBezTo>
                            <a:pt x="2687971" y="1427007"/>
                            <a:pt x="2702932" y="1357190"/>
                            <a:pt x="2646413" y="1315632"/>
                          </a:cubicBezTo>
                          <a:cubicBezTo>
                            <a:pt x="2518414" y="1220879"/>
                            <a:pt x="2388753" y="1352203"/>
                            <a:pt x="2282365" y="1340567"/>
                          </a:cubicBezTo>
                          <a:cubicBezTo>
                            <a:pt x="2275716" y="1338904"/>
                            <a:pt x="2294001" y="1330592"/>
                            <a:pt x="2298988" y="1327268"/>
                          </a:cubicBezTo>
                          <a:cubicBezTo>
                            <a:pt x="2315611" y="1313969"/>
                            <a:pt x="2330572" y="1302333"/>
                            <a:pt x="2345533" y="1289034"/>
                          </a:cubicBezTo>
                          <a:cubicBezTo>
                            <a:pt x="2393740" y="1244152"/>
                            <a:pt x="2436961" y="1194283"/>
                            <a:pt x="2476856" y="1142750"/>
                          </a:cubicBezTo>
                          <a:cubicBezTo>
                            <a:pt x="2586570" y="1004778"/>
                            <a:pt x="2707919" y="742131"/>
                            <a:pt x="2554985" y="589198"/>
                          </a:cubicBezTo>
                          <a:cubicBezTo>
                            <a:pt x="2360494" y="396369"/>
                            <a:pt x="1914992" y="690599"/>
                            <a:pt x="1760397" y="820260"/>
                          </a:cubicBezTo>
                          <a:cubicBezTo>
                            <a:pt x="1717176" y="856831"/>
                            <a:pt x="1655670" y="949921"/>
                            <a:pt x="1600814" y="969869"/>
                          </a:cubicBezTo>
                          <a:cubicBezTo>
                            <a:pt x="1594165" y="973194"/>
                            <a:pt x="1607463" y="934960"/>
                            <a:pt x="1607463" y="933298"/>
                          </a:cubicBezTo>
                          <a:cubicBezTo>
                            <a:pt x="1617437" y="906701"/>
                            <a:pt x="1627411" y="880104"/>
                            <a:pt x="1632398" y="851844"/>
                          </a:cubicBezTo>
                          <a:cubicBezTo>
                            <a:pt x="1652346" y="765404"/>
                            <a:pt x="1673956" y="625769"/>
                            <a:pt x="1582528" y="569250"/>
                          </a:cubicBezTo>
                          <a:cubicBezTo>
                            <a:pt x="1386375" y="446238"/>
                            <a:pt x="1198532" y="725508"/>
                            <a:pt x="1090482" y="748781"/>
                          </a:cubicBezTo>
                          <a:cubicBezTo>
                            <a:pt x="1085495" y="750443"/>
                            <a:pt x="1112092" y="662340"/>
                            <a:pt x="1113754" y="657353"/>
                          </a:cubicBezTo>
                          <a:cubicBezTo>
                            <a:pt x="1130377" y="605821"/>
                            <a:pt x="1145338" y="554289"/>
                            <a:pt x="1158637" y="502757"/>
                          </a:cubicBezTo>
                          <a:cubicBezTo>
                            <a:pt x="1195208" y="361460"/>
                            <a:pt x="1230117" y="63905"/>
                            <a:pt x="1032300" y="7386"/>
                          </a:cubicBezTo>
                          <a:cubicBezTo>
                            <a:pt x="806225" y="-57444"/>
                            <a:pt x="581812" y="321564"/>
                            <a:pt x="528618" y="477822"/>
                          </a:cubicBezTo>
                          <a:cubicBezTo>
                            <a:pt x="507007" y="544315"/>
                            <a:pt x="490384" y="610808"/>
                            <a:pt x="480410" y="678963"/>
                          </a:cubicBezTo>
                          <a:cubicBezTo>
                            <a:pt x="475423" y="713872"/>
                            <a:pt x="473761" y="775378"/>
                            <a:pt x="472099" y="775378"/>
                          </a:cubicBezTo>
                          <a:cubicBezTo>
                            <a:pt x="455476" y="765404"/>
                            <a:pt x="455476" y="654028"/>
                            <a:pt x="452151" y="635743"/>
                          </a:cubicBezTo>
                          <a:cubicBezTo>
                            <a:pt x="428878" y="522705"/>
                            <a:pt x="383996" y="371434"/>
                            <a:pt x="249348" y="341512"/>
                          </a:cubicBezTo>
                          <a:cubicBezTo>
                            <a:pt x="101402" y="308266"/>
                            <a:pt x="19948" y="449563"/>
                            <a:pt x="0" y="612470"/>
                          </a:cubicBezTo>
                          <a:cubicBezTo>
                            <a:pt x="58181" y="540991"/>
                            <a:pt x="146284" y="467849"/>
                            <a:pt x="236049" y="507744"/>
                          </a:cubicBezTo>
                          <a:cubicBezTo>
                            <a:pt x="397294" y="579224"/>
                            <a:pt x="500358" y="974856"/>
                            <a:pt x="500358" y="974856"/>
                          </a:cubicBezTo>
                          <a:cubicBezTo>
                            <a:pt x="500358" y="974856"/>
                            <a:pt x="711473" y="30658"/>
                            <a:pt x="975782" y="150346"/>
                          </a:cubicBezTo>
                          <a:cubicBezTo>
                            <a:pt x="1240090" y="270032"/>
                            <a:pt x="965808" y="938285"/>
                            <a:pt x="965808" y="938285"/>
                          </a:cubicBezTo>
                          <a:cubicBezTo>
                            <a:pt x="965808" y="938285"/>
                            <a:pt x="1389699" y="570912"/>
                            <a:pt x="1516035" y="654028"/>
                          </a:cubicBezTo>
                          <a:cubicBezTo>
                            <a:pt x="1658995" y="747118"/>
                            <a:pt x="1472815" y="1172672"/>
                            <a:pt x="1472815" y="1172672"/>
                          </a:cubicBezTo>
                          <a:cubicBezTo>
                            <a:pt x="1472815" y="1172672"/>
                            <a:pt x="2294001" y="521043"/>
                            <a:pt x="2470207" y="705560"/>
                          </a:cubicBezTo>
                          <a:cubicBezTo>
                            <a:pt x="2646413" y="890078"/>
                            <a:pt x="2091198" y="1470227"/>
                            <a:pt x="2091198" y="1470227"/>
                          </a:cubicBezTo>
                          <a:cubicBezTo>
                            <a:pt x="2091198" y="1470227"/>
                            <a:pt x="2520077" y="1318957"/>
                            <a:pt x="2568284" y="1402073"/>
                          </a:cubicBezTo>
                          <a:cubicBezTo>
                            <a:pt x="2631452" y="1513447"/>
                            <a:pt x="2546674" y="1666381"/>
                            <a:pt x="2546674" y="1666381"/>
                          </a:cubicBezTo>
                          <a:cubicBezTo>
                            <a:pt x="2546674" y="1666381"/>
                            <a:pt x="2960591" y="1400410"/>
                            <a:pt x="3163394" y="1631472"/>
                          </a:cubicBezTo>
                          <a:cubicBezTo>
                            <a:pt x="3170044" y="1445292"/>
                            <a:pt x="2962254" y="1435319"/>
                            <a:pt x="2796022" y="1491837"/>
                          </a:cubicBezTo>
                        </a:path>
                      </a:pathLst>
                    </a:custGeom>
                    <a:solidFill>
                      <a:srgbClr val="459DA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2" name="Graphic 2">
                    <a:extLst>
                      <a:ext uri="{FF2B5EF4-FFF2-40B4-BE49-F238E27FC236}">
                        <a16:creationId xmlns:a16="http://schemas.microsoft.com/office/drawing/2014/main" id="{E7FD02E9-33C9-1C73-4B18-F8F8FE4AC808}"/>
                      </a:ext>
                    </a:extLst>
                  </p:cNvPr>
                  <p:cNvGrpSpPr/>
                  <p:nvPr/>
                </p:nvGrpSpPr>
                <p:grpSpPr>
                  <a:xfrm>
                    <a:off x="-215011" y="7118615"/>
                    <a:ext cx="2129447" cy="1414118"/>
                    <a:chOff x="-215011" y="7118615"/>
                    <a:chExt cx="2129447" cy="1414118"/>
                  </a:xfrm>
                  <a:solidFill>
                    <a:srgbClr val="2B5577"/>
                  </a:solidFill>
                </p:grpSpPr>
                <p:grpSp>
                  <p:nvGrpSpPr>
                    <p:cNvPr id="283" name="Graphic 2">
                      <a:extLst>
                        <a:ext uri="{FF2B5EF4-FFF2-40B4-BE49-F238E27FC236}">
                          <a16:creationId xmlns:a16="http://schemas.microsoft.com/office/drawing/2014/main" id="{6F26F6AD-476A-81F5-D3D3-8B95D30FA6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15011" y="7118615"/>
                      <a:ext cx="1054481" cy="1363546"/>
                      <a:chOff x="-215011" y="7118615"/>
                      <a:chExt cx="1054481" cy="1363546"/>
                    </a:xfrm>
                    <a:solidFill>
                      <a:srgbClr val="2B5577"/>
                    </a:solidFill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08BDEDC7-E4D3-1A95-9936-C6F80FE7F5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90" y="7118615"/>
                        <a:ext cx="390143" cy="1363546"/>
                      </a:xfrm>
                      <a:custGeom>
                        <a:avLst/>
                        <a:gdLst>
                          <a:gd name="connsiteX0" fmla="*/ 344281 w 390143"/>
                          <a:gd name="connsiteY0" fmla="*/ 13562 h 1363546"/>
                          <a:gd name="connsiteX1" fmla="*/ 181 w 390143"/>
                          <a:gd name="connsiteY1" fmla="*/ 1336769 h 1363546"/>
                          <a:gd name="connsiteX2" fmla="*/ 21791 w 390143"/>
                          <a:gd name="connsiteY2" fmla="*/ 1363365 h 1363546"/>
                          <a:gd name="connsiteX3" fmla="*/ 48388 w 390143"/>
                          <a:gd name="connsiteY3" fmla="*/ 1341755 h 1363546"/>
                          <a:gd name="connsiteX4" fmla="*/ 387502 w 390143"/>
                          <a:gd name="connsiteY4" fmla="*/ 35172 h 1363546"/>
                          <a:gd name="connsiteX5" fmla="*/ 375865 w 390143"/>
                          <a:gd name="connsiteY5" fmla="*/ 1926 h 1363546"/>
                          <a:gd name="connsiteX6" fmla="*/ 344281 w 390143"/>
                          <a:gd name="connsiteY6" fmla="*/ 13562 h 13635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90143" h="1363546">
                            <a:moveTo>
                              <a:pt x="344281" y="13562"/>
                            </a:moveTo>
                            <a:cubicBezTo>
                              <a:pt x="287762" y="131587"/>
                              <a:pt x="33428" y="1000980"/>
                              <a:pt x="181" y="1336769"/>
                            </a:cubicBezTo>
                            <a:cubicBezTo>
                              <a:pt x="-1481" y="1350067"/>
                              <a:pt x="8493" y="1361703"/>
                              <a:pt x="21791" y="1363365"/>
                            </a:cubicBezTo>
                            <a:cubicBezTo>
                              <a:pt x="35090" y="1365028"/>
                              <a:pt x="46726" y="1355054"/>
                              <a:pt x="48388" y="1341755"/>
                            </a:cubicBezTo>
                            <a:cubicBezTo>
                              <a:pt x="79973" y="1009291"/>
                              <a:pt x="330983" y="151534"/>
                              <a:pt x="387502" y="35172"/>
                            </a:cubicBezTo>
                            <a:cubicBezTo>
                              <a:pt x="394151" y="23536"/>
                              <a:pt x="387502" y="8575"/>
                              <a:pt x="375865" y="1926"/>
                            </a:cubicBezTo>
                            <a:cubicBezTo>
                              <a:pt x="364229" y="-3061"/>
                              <a:pt x="349268" y="1926"/>
                              <a:pt x="344281" y="13562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71A2F16C-B7BE-0777-3062-B1D8E626A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15011" y="7691531"/>
                        <a:ext cx="318053" cy="608909"/>
                      </a:xfrm>
                      <a:custGeom>
                        <a:avLst/>
                        <a:gdLst>
                          <a:gd name="connsiteX0" fmla="*/ 315026 w 318053"/>
                          <a:gd name="connsiteY0" fmla="*/ 572686 h 608909"/>
                          <a:gd name="connsiteX1" fmla="*/ 47392 w 318053"/>
                          <a:gd name="connsiteY1" fmla="*/ 17470 h 608909"/>
                          <a:gd name="connsiteX2" fmla="*/ 17470 w 318053"/>
                          <a:gd name="connsiteY2" fmla="*/ 847 h 608909"/>
                          <a:gd name="connsiteX3" fmla="*/ 847 w 318053"/>
                          <a:gd name="connsiteY3" fmla="*/ 30769 h 608909"/>
                          <a:gd name="connsiteX4" fmla="*/ 273468 w 318053"/>
                          <a:gd name="connsiteY4" fmla="*/ 595957 h 608909"/>
                          <a:gd name="connsiteX5" fmla="*/ 306714 w 318053"/>
                          <a:gd name="connsiteY5" fmla="*/ 605932 h 608909"/>
                          <a:gd name="connsiteX6" fmla="*/ 315026 w 318053"/>
                          <a:gd name="connsiteY6" fmla="*/ 572686 h 6089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8053" h="608909">
                            <a:moveTo>
                              <a:pt x="315026" y="572686"/>
                            </a:moveTo>
                            <a:cubicBezTo>
                              <a:pt x="215286" y="393155"/>
                              <a:pt x="102249" y="215287"/>
                              <a:pt x="47392" y="17470"/>
                            </a:cubicBezTo>
                            <a:cubicBezTo>
                              <a:pt x="44068" y="4172"/>
                              <a:pt x="30769" y="-2477"/>
                              <a:pt x="17470" y="847"/>
                            </a:cubicBezTo>
                            <a:cubicBezTo>
                              <a:pt x="4172" y="4172"/>
                              <a:pt x="-2477" y="17470"/>
                              <a:pt x="847" y="30769"/>
                            </a:cubicBezTo>
                            <a:cubicBezTo>
                              <a:pt x="57366" y="231910"/>
                              <a:pt x="172066" y="413102"/>
                              <a:pt x="273468" y="595957"/>
                            </a:cubicBezTo>
                            <a:cubicBezTo>
                              <a:pt x="280117" y="607594"/>
                              <a:pt x="295078" y="612581"/>
                              <a:pt x="306714" y="605932"/>
                            </a:cubicBezTo>
                            <a:cubicBezTo>
                              <a:pt x="316688" y="599282"/>
                              <a:pt x="321675" y="584322"/>
                              <a:pt x="315026" y="57268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6" name="Freeform: Shape 285">
                        <a:extLst>
                          <a:ext uri="{FF2B5EF4-FFF2-40B4-BE49-F238E27FC236}">
                            <a16:creationId xmlns:a16="http://schemas.microsoft.com/office/drawing/2014/main" id="{EE2AB71E-2368-D63E-BCEA-E7CBB1090A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7" y="7548032"/>
                        <a:ext cx="729482" cy="523611"/>
                      </a:xfrm>
                      <a:custGeom>
                        <a:avLst/>
                        <a:gdLst>
                          <a:gd name="connsiteX0" fmla="*/ 14961 w 729482"/>
                          <a:gd name="connsiteY0" fmla="*/ 473485 h 523611"/>
                          <a:gd name="connsiteX1" fmla="*/ 19948 w 729482"/>
                          <a:gd name="connsiteY1" fmla="*/ 470161 h 523611"/>
                          <a:gd name="connsiteX2" fmla="*/ 41558 w 729482"/>
                          <a:gd name="connsiteY2" fmla="*/ 456861 h 523611"/>
                          <a:gd name="connsiteX3" fmla="*/ 94752 w 729482"/>
                          <a:gd name="connsiteY3" fmla="*/ 421953 h 523611"/>
                          <a:gd name="connsiteX4" fmla="*/ 237712 w 729482"/>
                          <a:gd name="connsiteY4" fmla="*/ 325539 h 523611"/>
                          <a:gd name="connsiteX5" fmla="*/ 689863 w 729482"/>
                          <a:gd name="connsiteY5" fmla="*/ 4711 h 523611"/>
                          <a:gd name="connsiteX6" fmla="*/ 724771 w 729482"/>
                          <a:gd name="connsiteY6" fmla="*/ 9698 h 523611"/>
                          <a:gd name="connsiteX7" fmla="*/ 719784 w 729482"/>
                          <a:gd name="connsiteY7" fmla="*/ 44606 h 523611"/>
                          <a:gd name="connsiteX8" fmla="*/ 265971 w 729482"/>
                          <a:gd name="connsiteY8" fmla="*/ 367097 h 523611"/>
                          <a:gd name="connsiteX9" fmla="*/ 123012 w 729482"/>
                          <a:gd name="connsiteY9" fmla="*/ 463511 h 523611"/>
                          <a:gd name="connsiteX10" fmla="*/ 69817 w 729482"/>
                          <a:gd name="connsiteY10" fmla="*/ 498419 h 523611"/>
                          <a:gd name="connsiteX11" fmla="*/ 48207 w 729482"/>
                          <a:gd name="connsiteY11" fmla="*/ 513381 h 523611"/>
                          <a:gd name="connsiteX12" fmla="*/ 36571 w 729482"/>
                          <a:gd name="connsiteY12" fmla="*/ 521692 h 523611"/>
                          <a:gd name="connsiteX13" fmla="*/ 16623 w 729482"/>
                          <a:gd name="connsiteY13" fmla="*/ 521692 h 523611"/>
                          <a:gd name="connsiteX14" fmla="*/ 1662 w 729482"/>
                          <a:gd name="connsiteY14" fmla="*/ 505069 h 523611"/>
                          <a:gd name="connsiteX15" fmla="*/ 3325 w 729482"/>
                          <a:gd name="connsiteY15" fmla="*/ 485121 h 523611"/>
                          <a:gd name="connsiteX16" fmla="*/ 14961 w 729482"/>
                          <a:gd name="connsiteY16" fmla="*/ 473485 h 523611"/>
                          <a:gd name="connsiteX17" fmla="*/ 49870 w 729482"/>
                          <a:gd name="connsiteY17" fmla="*/ 491771 h 523611"/>
                          <a:gd name="connsiteX18" fmla="*/ 48207 w 729482"/>
                          <a:gd name="connsiteY18" fmla="*/ 505069 h 523611"/>
                          <a:gd name="connsiteX19" fmla="*/ 49870 w 729482"/>
                          <a:gd name="connsiteY19" fmla="*/ 491771 h 5236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29482" h="523611">
                            <a:moveTo>
                              <a:pt x="14961" y="473485"/>
                            </a:moveTo>
                            <a:cubicBezTo>
                              <a:pt x="16623" y="471823"/>
                              <a:pt x="19948" y="470161"/>
                              <a:pt x="19948" y="470161"/>
                            </a:cubicBezTo>
                            <a:cubicBezTo>
                              <a:pt x="26597" y="465173"/>
                              <a:pt x="34909" y="460186"/>
                              <a:pt x="41558" y="456861"/>
                            </a:cubicBezTo>
                            <a:cubicBezTo>
                              <a:pt x="59844" y="445226"/>
                              <a:pt x="76467" y="433589"/>
                              <a:pt x="94752" y="421953"/>
                            </a:cubicBezTo>
                            <a:cubicBezTo>
                              <a:pt x="142959" y="390369"/>
                              <a:pt x="191167" y="358785"/>
                              <a:pt x="237712" y="325539"/>
                            </a:cubicBezTo>
                            <a:cubicBezTo>
                              <a:pt x="390645" y="220812"/>
                              <a:pt x="541916" y="114424"/>
                              <a:pt x="689863" y="4711"/>
                            </a:cubicBezTo>
                            <a:cubicBezTo>
                              <a:pt x="701499" y="-3601"/>
                              <a:pt x="716460" y="-276"/>
                              <a:pt x="724771" y="9698"/>
                            </a:cubicBezTo>
                            <a:cubicBezTo>
                              <a:pt x="733083" y="21334"/>
                              <a:pt x="729758" y="36295"/>
                              <a:pt x="719784" y="44606"/>
                            </a:cubicBezTo>
                            <a:cubicBezTo>
                              <a:pt x="570176" y="154319"/>
                              <a:pt x="418905" y="262371"/>
                              <a:pt x="265971" y="367097"/>
                            </a:cubicBezTo>
                            <a:cubicBezTo>
                              <a:pt x="217764" y="398680"/>
                              <a:pt x="169557" y="430265"/>
                              <a:pt x="123012" y="463511"/>
                            </a:cubicBezTo>
                            <a:cubicBezTo>
                              <a:pt x="104726" y="475147"/>
                              <a:pt x="88103" y="486784"/>
                              <a:pt x="69817" y="498419"/>
                            </a:cubicBezTo>
                            <a:cubicBezTo>
                              <a:pt x="63168" y="503407"/>
                              <a:pt x="54857" y="508394"/>
                              <a:pt x="48207" y="513381"/>
                            </a:cubicBezTo>
                            <a:cubicBezTo>
                              <a:pt x="46545" y="515043"/>
                              <a:pt x="38233" y="520030"/>
                              <a:pt x="36571" y="521692"/>
                            </a:cubicBezTo>
                            <a:cubicBezTo>
                              <a:pt x="28259" y="525017"/>
                              <a:pt x="19948" y="523354"/>
                              <a:pt x="16623" y="521692"/>
                            </a:cubicBezTo>
                            <a:cubicBezTo>
                              <a:pt x="8312" y="518367"/>
                              <a:pt x="3325" y="513381"/>
                              <a:pt x="1662" y="505069"/>
                            </a:cubicBezTo>
                            <a:cubicBezTo>
                              <a:pt x="0" y="501744"/>
                              <a:pt x="-1662" y="495096"/>
                              <a:pt x="3325" y="485121"/>
                            </a:cubicBezTo>
                            <a:cubicBezTo>
                              <a:pt x="6649" y="478472"/>
                              <a:pt x="9974" y="475147"/>
                              <a:pt x="14961" y="473485"/>
                            </a:cubicBezTo>
                            <a:moveTo>
                              <a:pt x="49870" y="491771"/>
                            </a:moveTo>
                            <a:cubicBezTo>
                              <a:pt x="49870" y="496757"/>
                              <a:pt x="49870" y="501744"/>
                              <a:pt x="48207" y="505069"/>
                            </a:cubicBezTo>
                            <a:cubicBezTo>
                              <a:pt x="49870" y="500082"/>
                              <a:pt x="49870" y="495096"/>
                              <a:pt x="49870" y="491771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7" name="Graphic 2">
                      <a:extLst>
                        <a:ext uri="{FF2B5EF4-FFF2-40B4-BE49-F238E27FC236}">
                          <a16:creationId xmlns:a16="http://schemas.microsoft.com/office/drawing/2014/main" id="{8D52A66E-519D-E29A-DDDE-11DF5EC1F2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0224" y="7523237"/>
                      <a:ext cx="1024210" cy="1009495"/>
                      <a:chOff x="890224" y="7523237"/>
                      <a:chExt cx="1024210" cy="1009495"/>
                    </a:xfrm>
                    <a:solidFill>
                      <a:srgbClr val="2B5577"/>
                    </a:solidFill>
                  </p:grpSpPr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7A944BA1-17DC-D8B4-C5E0-47919AB158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0224" y="7523237"/>
                        <a:ext cx="1024210" cy="1009495"/>
                      </a:xfrm>
                      <a:custGeom>
                        <a:avLst/>
                        <a:gdLst>
                          <a:gd name="connsiteX0" fmla="*/ 983484 w 1024210"/>
                          <a:gd name="connsiteY0" fmla="*/ 6234 h 1009495"/>
                          <a:gd name="connsiteX1" fmla="*/ 6040 w 1024210"/>
                          <a:gd name="connsiteY1" fmla="*/ 968717 h 1009495"/>
                          <a:gd name="connsiteX2" fmla="*/ 7703 w 1024210"/>
                          <a:gd name="connsiteY2" fmla="*/ 1003626 h 1009495"/>
                          <a:gd name="connsiteX3" fmla="*/ 42611 w 1024210"/>
                          <a:gd name="connsiteY3" fmla="*/ 1000301 h 1009495"/>
                          <a:gd name="connsiteX4" fmla="*/ 1016730 w 1024210"/>
                          <a:gd name="connsiteY4" fmla="*/ 41143 h 1009495"/>
                          <a:gd name="connsiteX5" fmla="*/ 1016730 w 1024210"/>
                          <a:gd name="connsiteY5" fmla="*/ 6234 h 1009495"/>
                          <a:gd name="connsiteX6" fmla="*/ 983484 w 1024210"/>
                          <a:gd name="connsiteY6" fmla="*/ 6234 h 10094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24210" h="1009495">
                            <a:moveTo>
                              <a:pt x="983484" y="6234"/>
                            </a:moveTo>
                            <a:cubicBezTo>
                              <a:pt x="654345" y="323736"/>
                              <a:pt x="305258" y="622954"/>
                              <a:pt x="6040" y="968717"/>
                            </a:cubicBezTo>
                            <a:cubicBezTo>
                              <a:pt x="-2272" y="978691"/>
                              <a:pt x="-2272" y="995314"/>
                              <a:pt x="7703" y="1003626"/>
                            </a:cubicBezTo>
                            <a:cubicBezTo>
                              <a:pt x="17676" y="1011937"/>
                              <a:pt x="32637" y="1011937"/>
                              <a:pt x="42611" y="1000301"/>
                            </a:cubicBezTo>
                            <a:cubicBezTo>
                              <a:pt x="341829" y="656200"/>
                              <a:pt x="689254" y="356983"/>
                              <a:pt x="1016730" y="41143"/>
                            </a:cubicBezTo>
                            <a:cubicBezTo>
                              <a:pt x="1026704" y="31168"/>
                              <a:pt x="1026704" y="16208"/>
                              <a:pt x="1016730" y="6234"/>
                            </a:cubicBezTo>
                            <a:cubicBezTo>
                              <a:pt x="1008419" y="-2078"/>
                              <a:pt x="993458" y="-2078"/>
                              <a:pt x="983484" y="6234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9" name="Freeform: Shape 288">
                        <a:extLst>
                          <a:ext uri="{FF2B5EF4-FFF2-40B4-BE49-F238E27FC236}">
                            <a16:creationId xmlns:a16="http://schemas.microsoft.com/office/drawing/2014/main" id="{9A3D6E8F-B3B2-69CF-B666-CD87FC2A88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3663" y="7698846"/>
                        <a:ext cx="102045" cy="457345"/>
                      </a:xfrm>
                      <a:custGeom>
                        <a:avLst/>
                        <a:gdLst>
                          <a:gd name="connsiteX0" fmla="*/ 1662 w 102045"/>
                          <a:gd name="connsiteY0" fmla="*/ 429060 h 457345"/>
                          <a:gd name="connsiteX1" fmla="*/ 3325 w 102045"/>
                          <a:gd name="connsiteY1" fmla="*/ 415761 h 457345"/>
                          <a:gd name="connsiteX2" fmla="*/ 6649 w 102045"/>
                          <a:gd name="connsiteY2" fmla="*/ 389163 h 457345"/>
                          <a:gd name="connsiteX3" fmla="*/ 16623 w 102045"/>
                          <a:gd name="connsiteY3" fmla="*/ 287762 h 457345"/>
                          <a:gd name="connsiteX4" fmla="*/ 53194 w 102045"/>
                          <a:gd name="connsiteY4" fmla="*/ 21791 h 457345"/>
                          <a:gd name="connsiteX5" fmla="*/ 81454 w 102045"/>
                          <a:gd name="connsiteY5" fmla="*/ 181 h 457345"/>
                          <a:gd name="connsiteX6" fmla="*/ 101402 w 102045"/>
                          <a:gd name="connsiteY6" fmla="*/ 28440 h 457345"/>
                          <a:gd name="connsiteX7" fmla="*/ 64830 w 102045"/>
                          <a:gd name="connsiteY7" fmla="*/ 292749 h 457345"/>
                          <a:gd name="connsiteX8" fmla="*/ 54857 w 102045"/>
                          <a:gd name="connsiteY8" fmla="*/ 392488 h 457345"/>
                          <a:gd name="connsiteX9" fmla="*/ 51532 w 102045"/>
                          <a:gd name="connsiteY9" fmla="*/ 420748 h 457345"/>
                          <a:gd name="connsiteX10" fmla="*/ 49870 w 102045"/>
                          <a:gd name="connsiteY10" fmla="*/ 435709 h 457345"/>
                          <a:gd name="connsiteX11" fmla="*/ 18286 w 102045"/>
                          <a:gd name="connsiteY11" fmla="*/ 457319 h 457345"/>
                          <a:gd name="connsiteX12" fmla="*/ 0 w 102045"/>
                          <a:gd name="connsiteY12" fmla="*/ 437371 h 457345"/>
                          <a:gd name="connsiteX13" fmla="*/ 1662 w 102045"/>
                          <a:gd name="connsiteY13" fmla="*/ 429060 h 457345"/>
                          <a:gd name="connsiteX14" fmla="*/ 33246 w 102045"/>
                          <a:gd name="connsiteY14" fmla="*/ 409112 h 457345"/>
                          <a:gd name="connsiteX15" fmla="*/ 49870 w 102045"/>
                          <a:gd name="connsiteY15" fmla="*/ 429060 h 457345"/>
                          <a:gd name="connsiteX16" fmla="*/ 33246 w 102045"/>
                          <a:gd name="connsiteY16" fmla="*/ 409112 h 457345"/>
                          <a:gd name="connsiteX17" fmla="*/ 3325 w 102045"/>
                          <a:gd name="connsiteY17" fmla="*/ 422410 h 457345"/>
                          <a:gd name="connsiteX18" fmla="*/ 3325 w 102045"/>
                          <a:gd name="connsiteY18" fmla="*/ 422410 h 457345"/>
                          <a:gd name="connsiteX19" fmla="*/ 3325 w 102045"/>
                          <a:gd name="connsiteY19" fmla="*/ 422410 h 457345"/>
                          <a:gd name="connsiteX20" fmla="*/ 3325 w 102045"/>
                          <a:gd name="connsiteY20" fmla="*/ 422410 h 457345"/>
                          <a:gd name="connsiteX21" fmla="*/ 16623 w 102045"/>
                          <a:gd name="connsiteY21" fmla="*/ 409112 h 457345"/>
                          <a:gd name="connsiteX22" fmla="*/ 4987 w 102045"/>
                          <a:gd name="connsiteY22" fmla="*/ 420748 h 457345"/>
                          <a:gd name="connsiteX23" fmla="*/ 16623 w 102045"/>
                          <a:gd name="connsiteY23" fmla="*/ 409112 h 457345"/>
                          <a:gd name="connsiteX24" fmla="*/ 18286 w 102045"/>
                          <a:gd name="connsiteY24" fmla="*/ 409112 h 457345"/>
                          <a:gd name="connsiteX25" fmla="*/ 18286 w 102045"/>
                          <a:gd name="connsiteY25" fmla="*/ 409112 h 457345"/>
                          <a:gd name="connsiteX26" fmla="*/ 18286 w 102045"/>
                          <a:gd name="connsiteY26" fmla="*/ 409112 h 457345"/>
                          <a:gd name="connsiteX27" fmla="*/ 18286 w 102045"/>
                          <a:gd name="connsiteY27" fmla="*/ 409112 h 457345"/>
                          <a:gd name="connsiteX28" fmla="*/ 29922 w 102045"/>
                          <a:gd name="connsiteY28" fmla="*/ 407450 h 457345"/>
                          <a:gd name="connsiteX29" fmla="*/ 18286 w 102045"/>
                          <a:gd name="connsiteY29" fmla="*/ 407450 h 457345"/>
                          <a:gd name="connsiteX30" fmla="*/ 21610 w 102045"/>
                          <a:gd name="connsiteY30" fmla="*/ 407450 h 457345"/>
                          <a:gd name="connsiteX31" fmla="*/ 29922 w 102045"/>
                          <a:gd name="connsiteY31" fmla="*/ 407450 h 457345"/>
                          <a:gd name="connsiteX32" fmla="*/ 31584 w 102045"/>
                          <a:gd name="connsiteY32" fmla="*/ 407450 h 457345"/>
                          <a:gd name="connsiteX33" fmla="*/ 31584 w 102045"/>
                          <a:gd name="connsiteY33" fmla="*/ 407450 h 457345"/>
                          <a:gd name="connsiteX34" fmla="*/ 31584 w 102045"/>
                          <a:gd name="connsiteY34" fmla="*/ 407450 h 457345"/>
                          <a:gd name="connsiteX35" fmla="*/ 29922 w 102045"/>
                          <a:gd name="connsiteY35" fmla="*/ 407450 h 457345"/>
                          <a:gd name="connsiteX36" fmla="*/ 29922 w 102045"/>
                          <a:gd name="connsiteY36" fmla="*/ 407450 h 457345"/>
                          <a:gd name="connsiteX37" fmla="*/ 29922 w 102045"/>
                          <a:gd name="connsiteY37" fmla="*/ 407450 h 457345"/>
                          <a:gd name="connsiteX38" fmla="*/ 29922 w 102045"/>
                          <a:gd name="connsiteY38" fmla="*/ 407450 h 4573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2045" h="457345">
                            <a:moveTo>
                              <a:pt x="1662" y="429060"/>
                            </a:moveTo>
                            <a:lnTo>
                              <a:pt x="3325" y="415761"/>
                            </a:lnTo>
                            <a:cubicBezTo>
                              <a:pt x="4987" y="407450"/>
                              <a:pt x="4987" y="397475"/>
                              <a:pt x="6649" y="389163"/>
                            </a:cubicBezTo>
                            <a:cubicBezTo>
                              <a:pt x="9974" y="355917"/>
                              <a:pt x="13299" y="321009"/>
                              <a:pt x="16623" y="287762"/>
                            </a:cubicBezTo>
                            <a:cubicBezTo>
                              <a:pt x="28260" y="199660"/>
                              <a:pt x="39896" y="109894"/>
                              <a:pt x="53194" y="21791"/>
                            </a:cubicBezTo>
                            <a:cubicBezTo>
                              <a:pt x="54857" y="8493"/>
                              <a:pt x="68155" y="-1481"/>
                              <a:pt x="81454" y="181"/>
                            </a:cubicBezTo>
                            <a:cubicBezTo>
                              <a:pt x="94752" y="1843"/>
                              <a:pt x="104726" y="15142"/>
                              <a:pt x="101402" y="28440"/>
                            </a:cubicBezTo>
                            <a:cubicBezTo>
                              <a:pt x="88103" y="116544"/>
                              <a:pt x="76467" y="204646"/>
                              <a:pt x="64830" y="292749"/>
                            </a:cubicBezTo>
                            <a:cubicBezTo>
                              <a:pt x="61506" y="325996"/>
                              <a:pt x="58181" y="359242"/>
                              <a:pt x="54857" y="392488"/>
                            </a:cubicBezTo>
                            <a:cubicBezTo>
                              <a:pt x="53194" y="402463"/>
                              <a:pt x="53194" y="410774"/>
                              <a:pt x="51532" y="420748"/>
                            </a:cubicBezTo>
                            <a:cubicBezTo>
                              <a:pt x="51532" y="422410"/>
                              <a:pt x="49870" y="432384"/>
                              <a:pt x="49870" y="435709"/>
                            </a:cubicBezTo>
                            <a:cubicBezTo>
                              <a:pt x="46545" y="458981"/>
                              <a:pt x="19948" y="457319"/>
                              <a:pt x="18286" y="457319"/>
                            </a:cubicBezTo>
                            <a:cubicBezTo>
                              <a:pt x="14961" y="455656"/>
                              <a:pt x="3325" y="452332"/>
                              <a:pt x="0" y="437371"/>
                            </a:cubicBezTo>
                            <a:cubicBezTo>
                              <a:pt x="1662" y="432384"/>
                              <a:pt x="1662" y="430721"/>
                              <a:pt x="1662" y="429060"/>
                            </a:cubicBezTo>
                            <a:moveTo>
                              <a:pt x="33246" y="409112"/>
                            </a:moveTo>
                            <a:cubicBezTo>
                              <a:pt x="41558" y="412436"/>
                              <a:pt x="48207" y="419086"/>
                              <a:pt x="49870" y="429060"/>
                            </a:cubicBezTo>
                            <a:cubicBezTo>
                              <a:pt x="48207" y="414098"/>
                              <a:pt x="38233" y="409112"/>
                              <a:pt x="33246" y="409112"/>
                            </a:cubicBezTo>
                            <a:moveTo>
                              <a:pt x="3325" y="422410"/>
                            </a:moveTo>
                            <a:lnTo>
                              <a:pt x="3325" y="422410"/>
                            </a:lnTo>
                            <a:lnTo>
                              <a:pt x="3325" y="422410"/>
                            </a:lnTo>
                            <a:lnTo>
                              <a:pt x="3325" y="422410"/>
                            </a:lnTo>
                            <a:close/>
                            <a:moveTo>
                              <a:pt x="16623" y="409112"/>
                            </a:moveTo>
                            <a:cubicBezTo>
                              <a:pt x="13299" y="410774"/>
                              <a:pt x="8312" y="414098"/>
                              <a:pt x="4987" y="420748"/>
                            </a:cubicBezTo>
                            <a:cubicBezTo>
                              <a:pt x="6649" y="415761"/>
                              <a:pt x="9974" y="412436"/>
                              <a:pt x="16623" y="409112"/>
                            </a:cubicBezTo>
                            <a:moveTo>
                              <a:pt x="18286" y="409112"/>
                            </a:moveTo>
                            <a:lnTo>
                              <a:pt x="18286" y="409112"/>
                            </a:lnTo>
                            <a:lnTo>
                              <a:pt x="18286" y="409112"/>
                            </a:lnTo>
                            <a:lnTo>
                              <a:pt x="18286" y="409112"/>
                            </a:lnTo>
                            <a:close/>
                            <a:moveTo>
                              <a:pt x="29922" y="407450"/>
                            </a:moveTo>
                            <a:cubicBezTo>
                              <a:pt x="26597" y="407450"/>
                              <a:pt x="23273" y="407450"/>
                              <a:pt x="18286" y="407450"/>
                            </a:cubicBezTo>
                            <a:cubicBezTo>
                              <a:pt x="19948" y="407450"/>
                              <a:pt x="19948" y="407450"/>
                              <a:pt x="21610" y="407450"/>
                            </a:cubicBezTo>
                            <a:cubicBezTo>
                              <a:pt x="24935" y="407450"/>
                              <a:pt x="28260" y="407450"/>
                              <a:pt x="29922" y="407450"/>
                            </a:cubicBezTo>
                            <a:moveTo>
                              <a:pt x="31584" y="407450"/>
                            </a:moveTo>
                            <a:lnTo>
                              <a:pt x="31584" y="407450"/>
                            </a:lnTo>
                            <a:lnTo>
                              <a:pt x="31584" y="407450"/>
                            </a:lnTo>
                            <a:close/>
                            <a:moveTo>
                              <a:pt x="29922" y="407450"/>
                            </a:moveTo>
                            <a:lnTo>
                              <a:pt x="29922" y="407450"/>
                            </a:lnTo>
                            <a:lnTo>
                              <a:pt x="29922" y="407450"/>
                            </a:lnTo>
                            <a:lnTo>
                              <a:pt x="29922" y="407450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FCD14790-D299-39FB-B2D3-34951B61CE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9803" y="8193665"/>
                        <a:ext cx="708198" cy="152003"/>
                      </a:xfrm>
                      <a:custGeom>
                        <a:avLst/>
                        <a:gdLst>
                          <a:gd name="connsiteX0" fmla="*/ 30901 w 708198"/>
                          <a:gd name="connsiteY0" fmla="*/ 102134 h 152003"/>
                          <a:gd name="connsiteX1" fmla="*/ 42537 w 708198"/>
                          <a:gd name="connsiteY1" fmla="*/ 102134 h 152003"/>
                          <a:gd name="connsiteX2" fmla="*/ 65810 w 708198"/>
                          <a:gd name="connsiteY2" fmla="*/ 98810 h 152003"/>
                          <a:gd name="connsiteX3" fmla="*/ 205444 w 708198"/>
                          <a:gd name="connsiteY3" fmla="*/ 83849 h 152003"/>
                          <a:gd name="connsiteX4" fmla="*/ 677543 w 708198"/>
                          <a:gd name="connsiteY4" fmla="*/ 733 h 152003"/>
                          <a:gd name="connsiteX5" fmla="*/ 707465 w 708198"/>
                          <a:gd name="connsiteY5" fmla="*/ 19018 h 152003"/>
                          <a:gd name="connsiteX6" fmla="*/ 689179 w 708198"/>
                          <a:gd name="connsiteY6" fmla="*/ 47278 h 152003"/>
                          <a:gd name="connsiteX7" fmla="*/ 213756 w 708198"/>
                          <a:gd name="connsiteY7" fmla="*/ 130394 h 152003"/>
                          <a:gd name="connsiteX8" fmla="*/ 72459 w 708198"/>
                          <a:gd name="connsiteY8" fmla="*/ 147017 h 152003"/>
                          <a:gd name="connsiteX9" fmla="*/ 37550 w 708198"/>
                          <a:gd name="connsiteY9" fmla="*/ 152004 h 152003"/>
                          <a:gd name="connsiteX10" fmla="*/ 14278 w 708198"/>
                          <a:gd name="connsiteY10" fmla="*/ 148680 h 152003"/>
                          <a:gd name="connsiteX11" fmla="*/ 2642 w 708198"/>
                          <a:gd name="connsiteY11" fmla="*/ 115434 h 152003"/>
                          <a:gd name="connsiteX12" fmla="*/ 30901 w 708198"/>
                          <a:gd name="connsiteY12" fmla="*/ 102134 h 1520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708198" h="152003">
                            <a:moveTo>
                              <a:pt x="30901" y="102134"/>
                            </a:moveTo>
                            <a:cubicBezTo>
                              <a:pt x="32563" y="102134"/>
                              <a:pt x="37550" y="102134"/>
                              <a:pt x="42537" y="102134"/>
                            </a:cubicBezTo>
                            <a:cubicBezTo>
                              <a:pt x="50849" y="100472"/>
                              <a:pt x="60823" y="98810"/>
                              <a:pt x="65810" y="98810"/>
                            </a:cubicBezTo>
                            <a:cubicBezTo>
                              <a:pt x="112355" y="93823"/>
                              <a:pt x="158900" y="90499"/>
                              <a:pt x="205444" y="83849"/>
                            </a:cubicBezTo>
                            <a:cubicBezTo>
                              <a:pt x="363365" y="62239"/>
                              <a:pt x="521285" y="32318"/>
                              <a:pt x="677543" y="733"/>
                            </a:cubicBezTo>
                            <a:cubicBezTo>
                              <a:pt x="690842" y="-2592"/>
                              <a:pt x="704140" y="5720"/>
                              <a:pt x="707465" y="19018"/>
                            </a:cubicBezTo>
                            <a:cubicBezTo>
                              <a:pt x="710790" y="32318"/>
                              <a:pt x="702478" y="45616"/>
                              <a:pt x="689179" y="47278"/>
                            </a:cubicBezTo>
                            <a:cubicBezTo>
                              <a:pt x="531259" y="80524"/>
                              <a:pt x="373339" y="108784"/>
                              <a:pt x="213756" y="130394"/>
                            </a:cubicBezTo>
                            <a:cubicBezTo>
                              <a:pt x="167211" y="137044"/>
                              <a:pt x="119004" y="142030"/>
                              <a:pt x="72459" y="147017"/>
                            </a:cubicBezTo>
                            <a:cubicBezTo>
                              <a:pt x="64147" y="147017"/>
                              <a:pt x="49186" y="150342"/>
                              <a:pt x="37550" y="152004"/>
                            </a:cubicBezTo>
                            <a:cubicBezTo>
                              <a:pt x="29239" y="152004"/>
                              <a:pt x="20927" y="150342"/>
                              <a:pt x="14278" y="148680"/>
                            </a:cubicBezTo>
                            <a:cubicBezTo>
                              <a:pt x="2642" y="143692"/>
                              <a:pt x="-4008" y="128732"/>
                              <a:pt x="2642" y="115434"/>
                            </a:cubicBezTo>
                            <a:cubicBezTo>
                              <a:pt x="4304" y="103797"/>
                              <a:pt x="19265" y="97148"/>
                              <a:pt x="30901" y="102134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91" name="Freeform: Shape 290">
                      <a:extLst>
                        <a:ext uri="{FF2B5EF4-FFF2-40B4-BE49-F238E27FC236}">
                          <a16:creationId xmlns:a16="http://schemas.microsoft.com/office/drawing/2014/main" id="{0DD6A7B2-C859-107D-F83B-EE649AC6A7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579" y="7944543"/>
                      <a:ext cx="60024" cy="499203"/>
                    </a:xfrm>
                    <a:custGeom>
                      <a:avLst/>
                      <a:gdLst>
                        <a:gd name="connsiteX0" fmla="*/ 1844 w 60024"/>
                        <a:gd name="connsiteY0" fmla="*/ 33754 h 499203"/>
                        <a:gd name="connsiteX1" fmla="*/ 181 w 60024"/>
                        <a:gd name="connsiteY1" fmla="*/ 28767 h 499203"/>
                        <a:gd name="connsiteX2" fmla="*/ 21791 w 60024"/>
                        <a:gd name="connsiteY2" fmla="*/ 508 h 499203"/>
                        <a:gd name="connsiteX3" fmla="*/ 48388 w 60024"/>
                        <a:gd name="connsiteY3" fmla="*/ 17131 h 499203"/>
                        <a:gd name="connsiteX4" fmla="*/ 51713 w 60024"/>
                        <a:gd name="connsiteY4" fmla="*/ 48715 h 499203"/>
                        <a:gd name="connsiteX5" fmla="*/ 55038 w 60024"/>
                        <a:gd name="connsiteY5" fmla="*/ 138480 h 499203"/>
                        <a:gd name="connsiteX6" fmla="*/ 60025 w 60024"/>
                        <a:gd name="connsiteY6" fmla="*/ 474269 h 499203"/>
                        <a:gd name="connsiteX7" fmla="*/ 35090 w 60024"/>
                        <a:gd name="connsiteY7" fmla="*/ 499203 h 499203"/>
                        <a:gd name="connsiteX8" fmla="*/ 10155 w 60024"/>
                        <a:gd name="connsiteY8" fmla="*/ 474269 h 499203"/>
                        <a:gd name="connsiteX9" fmla="*/ 5168 w 60024"/>
                        <a:gd name="connsiteY9" fmla="*/ 140143 h 499203"/>
                        <a:gd name="connsiteX10" fmla="*/ 1844 w 60024"/>
                        <a:gd name="connsiteY10" fmla="*/ 53702 h 499203"/>
                        <a:gd name="connsiteX11" fmla="*/ 1844 w 60024"/>
                        <a:gd name="connsiteY11" fmla="*/ 33754 h 499203"/>
                        <a:gd name="connsiteX12" fmla="*/ 11817 w 60024"/>
                        <a:gd name="connsiteY12" fmla="*/ 45390 h 499203"/>
                        <a:gd name="connsiteX13" fmla="*/ 28441 w 60024"/>
                        <a:gd name="connsiteY13" fmla="*/ 48715 h 499203"/>
                        <a:gd name="connsiteX14" fmla="*/ 11817 w 60024"/>
                        <a:gd name="connsiteY14" fmla="*/ 45390 h 499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0024" h="499203">
                          <a:moveTo>
                            <a:pt x="1844" y="33754"/>
                          </a:moveTo>
                          <a:cubicBezTo>
                            <a:pt x="1844" y="32092"/>
                            <a:pt x="181" y="30429"/>
                            <a:pt x="181" y="28767"/>
                          </a:cubicBezTo>
                          <a:cubicBezTo>
                            <a:pt x="-1481" y="15469"/>
                            <a:pt x="8493" y="2169"/>
                            <a:pt x="21791" y="508"/>
                          </a:cubicBezTo>
                          <a:cubicBezTo>
                            <a:pt x="28441" y="-1154"/>
                            <a:pt x="41739" y="508"/>
                            <a:pt x="48388" y="17131"/>
                          </a:cubicBezTo>
                          <a:cubicBezTo>
                            <a:pt x="50051" y="22118"/>
                            <a:pt x="51713" y="45390"/>
                            <a:pt x="51713" y="48715"/>
                          </a:cubicBezTo>
                          <a:cubicBezTo>
                            <a:pt x="53375" y="78637"/>
                            <a:pt x="55038" y="108558"/>
                            <a:pt x="55038" y="138480"/>
                          </a:cubicBezTo>
                          <a:cubicBezTo>
                            <a:pt x="58362" y="249856"/>
                            <a:pt x="60025" y="362893"/>
                            <a:pt x="60025" y="474269"/>
                          </a:cubicBezTo>
                          <a:cubicBezTo>
                            <a:pt x="60025" y="487567"/>
                            <a:pt x="48388" y="499203"/>
                            <a:pt x="35090" y="499203"/>
                          </a:cubicBezTo>
                          <a:cubicBezTo>
                            <a:pt x="21791" y="499203"/>
                            <a:pt x="10155" y="487567"/>
                            <a:pt x="10155" y="474269"/>
                          </a:cubicBezTo>
                          <a:cubicBezTo>
                            <a:pt x="10155" y="362893"/>
                            <a:pt x="8493" y="251517"/>
                            <a:pt x="5168" y="140143"/>
                          </a:cubicBezTo>
                          <a:cubicBezTo>
                            <a:pt x="3506" y="111883"/>
                            <a:pt x="3506" y="81962"/>
                            <a:pt x="1844" y="53702"/>
                          </a:cubicBezTo>
                          <a:lnTo>
                            <a:pt x="1844" y="33754"/>
                          </a:lnTo>
                          <a:close/>
                          <a:moveTo>
                            <a:pt x="11817" y="45390"/>
                          </a:moveTo>
                          <a:cubicBezTo>
                            <a:pt x="16804" y="48715"/>
                            <a:pt x="23454" y="50377"/>
                            <a:pt x="28441" y="48715"/>
                          </a:cubicBezTo>
                          <a:cubicBezTo>
                            <a:pt x="21791" y="50377"/>
                            <a:pt x="15142" y="48715"/>
                            <a:pt x="11817" y="45390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92" name="Graphic 2">
                  <a:extLst>
                    <a:ext uri="{FF2B5EF4-FFF2-40B4-BE49-F238E27FC236}">
                      <a16:creationId xmlns:a16="http://schemas.microsoft.com/office/drawing/2014/main" id="{DA2B4E0E-196E-20F7-4281-26C0886134A1}"/>
                    </a:ext>
                  </a:extLst>
                </p:cNvPr>
                <p:cNvGrpSpPr/>
                <p:nvPr/>
              </p:nvGrpSpPr>
              <p:grpSpPr>
                <a:xfrm>
                  <a:off x="9421408" y="6306003"/>
                  <a:ext cx="3386820" cy="2504596"/>
                  <a:chOff x="9421408" y="6306003"/>
                  <a:chExt cx="3386820" cy="2504596"/>
                </a:xfrm>
              </p:grpSpPr>
              <p:grpSp>
                <p:nvGrpSpPr>
                  <p:cNvPr id="293" name="Graphic 2">
                    <a:extLst>
                      <a:ext uri="{FF2B5EF4-FFF2-40B4-BE49-F238E27FC236}">
                        <a16:creationId xmlns:a16="http://schemas.microsoft.com/office/drawing/2014/main" id="{7D1431B8-4EE2-7186-061C-2BC0FF36EA5E}"/>
                      </a:ext>
                    </a:extLst>
                  </p:cNvPr>
                  <p:cNvGrpSpPr/>
                  <p:nvPr/>
                </p:nvGrpSpPr>
                <p:grpSpPr>
                  <a:xfrm>
                    <a:off x="10517770" y="6306003"/>
                    <a:ext cx="1376400" cy="1612057"/>
                    <a:chOff x="10517770" y="6306003"/>
                    <a:chExt cx="1376400" cy="1612057"/>
                  </a:xfrm>
                </p:grpSpPr>
                <p:grpSp>
                  <p:nvGrpSpPr>
                    <p:cNvPr id="294" name="Graphic 2">
                      <a:extLst>
                        <a:ext uri="{FF2B5EF4-FFF2-40B4-BE49-F238E27FC236}">
                          <a16:creationId xmlns:a16="http://schemas.microsoft.com/office/drawing/2014/main" id="{6BE7D250-F7FB-13EE-F152-3732AB7455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85744" y="6478046"/>
                      <a:ext cx="1245662" cy="1440015"/>
                      <a:chOff x="10585744" y="6478046"/>
                      <a:chExt cx="1245662" cy="1440015"/>
                    </a:xfrm>
                    <a:solidFill>
                      <a:srgbClr val="794758"/>
                    </a:solidFill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E36D9F7B-3A7F-B62E-84E8-782895D47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33028" y="6569481"/>
                        <a:ext cx="563456" cy="1348579"/>
                      </a:xfrm>
                      <a:custGeom>
                        <a:avLst/>
                        <a:gdLst>
                          <a:gd name="connsiteX0" fmla="*/ 51854 w 563456"/>
                          <a:gd name="connsiteY0" fmla="*/ 34077 h 1348579"/>
                          <a:gd name="connsiteX1" fmla="*/ 70140 w 563456"/>
                          <a:gd name="connsiteY1" fmla="*/ 90597 h 1348579"/>
                          <a:gd name="connsiteX2" fmla="*/ 136632 w 563456"/>
                          <a:gd name="connsiteY2" fmla="*/ 306698 h 1348579"/>
                          <a:gd name="connsiteX3" fmla="*/ 560524 w 563456"/>
                          <a:gd name="connsiteY3" fmla="*/ 1310739 h 1348579"/>
                          <a:gd name="connsiteX4" fmla="*/ 548888 w 563456"/>
                          <a:gd name="connsiteY4" fmla="*/ 1345648 h 1348579"/>
                          <a:gd name="connsiteX5" fmla="*/ 513979 w 563456"/>
                          <a:gd name="connsiteY5" fmla="*/ 1334011 h 1348579"/>
                          <a:gd name="connsiteX6" fmla="*/ 86763 w 563456"/>
                          <a:gd name="connsiteY6" fmla="*/ 323321 h 1348579"/>
                          <a:gd name="connsiteX7" fmla="*/ 20270 w 563456"/>
                          <a:gd name="connsiteY7" fmla="*/ 105557 h 1348579"/>
                          <a:gd name="connsiteX8" fmla="*/ 322 w 563456"/>
                          <a:gd name="connsiteY8" fmla="*/ 37402 h 1348579"/>
                          <a:gd name="connsiteX9" fmla="*/ 10296 w 563456"/>
                          <a:gd name="connsiteY9" fmla="*/ 7481 h 1348579"/>
                          <a:gd name="connsiteX10" fmla="*/ 46867 w 563456"/>
                          <a:gd name="connsiteY10" fmla="*/ 7481 h 1348579"/>
                          <a:gd name="connsiteX11" fmla="*/ 51854 w 563456"/>
                          <a:gd name="connsiteY11" fmla="*/ 34077 h 13485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563456" h="1348579">
                            <a:moveTo>
                              <a:pt x="51854" y="34077"/>
                            </a:moveTo>
                            <a:cubicBezTo>
                              <a:pt x="53516" y="52363"/>
                              <a:pt x="68477" y="83947"/>
                              <a:pt x="70140" y="90597"/>
                            </a:cubicBezTo>
                            <a:cubicBezTo>
                              <a:pt x="91750" y="163738"/>
                              <a:pt x="115023" y="235218"/>
                              <a:pt x="136632" y="306698"/>
                            </a:cubicBezTo>
                            <a:cubicBezTo>
                              <a:pt x="243020" y="655785"/>
                              <a:pt x="397617" y="983262"/>
                              <a:pt x="560524" y="1310739"/>
                            </a:cubicBezTo>
                            <a:cubicBezTo>
                              <a:pt x="567173" y="1324038"/>
                              <a:pt x="562186" y="1338998"/>
                              <a:pt x="548888" y="1345648"/>
                            </a:cubicBezTo>
                            <a:cubicBezTo>
                              <a:pt x="535589" y="1352297"/>
                              <a:pt x="520628" y="1347310"/>
                              <a:pt x="513979" y="1334011"/>
                            </a:cubicBezTo>
                            <a:cubicBezTo>
                              <a:pt x="349409" y="1004872"/>
                              <a:pt x="194814" y="675733"/>
                              <a:pt x="86763" y="323321"/>
                            </a:cubicBezTo>
                            <a:cubicBezTo>
                              <a:pt x="65153" y="250179"/>
                              <a:pt x="41880" y="178699"/>
                              <a:pt x="20270" y="105557"/>
                            </a:cubicBezTo>
                            <a:cubicBezTo>
                              <a:pt x="18607" y="97246"/>
                              <a:pt x="1984" y="57350"/>
                              <a:pt x="322" y="37402"/>
                            </a:cubicBezTo>
                            <a:cubicBezTo>
                              <a:pt x="-1340" y="22441"/>
                              <a:pt x="3647" y="12467"/>
                              <a:pt x="10296" y="7481"/>
                            </a:cubicBezTo>
                            <a:cubicBezTo>
                              <a:pt x="20270" y="-2494"/>
                              <a:pt x="36893" y="-2494"/>
                              <a:pt x="46867" y="7481"/>
                            </a:cubicBezTo>
                            <a:cubicBezTo>
                              <a:pt x="53516" y="14130"/>
                              <a:pt x="56841" y="24104"/>
                              <a:pt x="51854" y="34077"/>
                            </a:cubicBezTo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85545DD7-0B0B-BA75-C91F-9D4CF7C6C1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85744" y="6744675"/>
                        <a:ext cx="793747" cy="918111"/>
                      </a:xfrm>
                      <a:custGeom>
                        <a:avLst/>
                        <a:gdLst>
                          <a:gd name="connsiteX0" fmla="*/ 759861 w 793747"/>
                          <a:gd name="connsiteY0" fmla="*/ 866249 h 918111"/>
                          <a:gd name="connsiteX1" fmla="*/ 771497 w 793747"/>
                          <a:gd name="connsiteY1" fmla="*/ 864587 h 918111"/>
                          <a:gd name="connsiteX2" fmla="*/ 793107 w 793747"/>
                          <a:gd name="connsiteY2" fmla="*/ 894509 h 918111"/>
                          <a:gd name="connsiteX3" fmla="*/ 783134 w 793747"/>
                          <a:gd name="connsiteY3" fmla="*/ 911132 h 918111"/>
                          <a:gd name="connsiteX4" fmla="*/ 753212 w 793747"/>
                          <a:gd name="connsiteY4" fmla="*/ 917781 h 918111"/>
                          <a:gd name="connsiteX5" fmla="*/ 665108 w 793747"/>
                          <a:gd name="connsiteY5" fmla="*/ 892846 h 918111"/>
                          <a:gd name="connsiteX6" fmla="*/ 409112 w 793747"/>
                          <a:gd name="connsiteY6" fmla="*/ 738251 h 918111"/>
                          <a:gd name="connsiteX7" fmla="*/ 181 w 793747"/>
                          <a:gd name="connsiteY7" fmla="*/ 30103 h 918111"/>
                          <a:gd name="connsiteX8" fmla="*/ 23453 w 793747"/>
                          <a:gd name="connsiteY8" fmla="*/ 181 h 918111"/>
                          <a:gd name="connsiteX9" fmla="*/ 51713 w 793747"/>
                          <a:gd name="connsiteY9" fmla="*/ 23453 h 918111"/>
                          <a:gd name="connsiteX10" fmla="*/ 440695 w 793747"/>
                          <a:gd name="connsiteY10" fmla="*/ 698355 h 918111"/>
                          <a:gd name="connsiteX11" fmla="*/ 683395 w 793747"/>
                          <a:gd name="connsiteY11" fmla="*/ 844639 h 918111"/>
                          <a:gd name="connsiteX12" fmla="*/ 759861 w 793747"/>
                          <a:gd name="connsiteY12" fmla="*/ 866249 h 918111"/>
                          <a:gd name="connsiteX13" fmla="*/ 743238 w 793747"/>
                          <a:gd name="connsiteY13" fmla="*/ 886197 h 918111"/>
                          <a:gd name="connsiteX14" fmla="*/ 743238 w 793747"/>
                          <a:gd name="connsiteY14" fmla="*/ 886197 h 918111"/>
                          <a:gd name="connsiteX15" fmla="*/ 743238 w 793747"/>
                          <a:gd name="connsiteY15" fmla="*/ 886197 h 918111"/>
                          <a:gd name="connsiteX16" fmla="*/ 743238 w 793747"/>
                          <a:gd name="connsiteY16" fmla="*/ 884535 h 918111"/>
                          <a:gd name="connsiteX17" fmla="*/ 743238 w 793747"/>
                          <a:gd name="connsiteY17" fmla="*/ 884535 h 918111"/>
                          <a:gd name="connsiteX18" fmla="*/ 743238 w 793747"/>
                          <a:gd name="connsiteY18" fmla="*/ 884535 h 918111"/>
                          <a:gd name="connsiteX19" fmla="*/ 743238 w 793747"/>
                          <a:gd name="connsiteY19" fmla="*/ 884535 h 918111"/>
                          <a:gd name="connsiteX20" fmla="*/ 744901 w 793747"/>
                          <a:gd name="connsiteY20" fmla="*/ 882872 h 918111"/>
                          <a:gd name="connsiteX21" fmla="*/ 744901 w 793747"/>
                          <a:gd name="connsiteY21" fmla="*/ 882872 h 918111"/>
                          <a:gd name="connsiteX22" fmla="*/ 744901 w 793747"/>
                          <a:gd name="connsiteY22" fmla="*/ 884535 h 918111"/>
                          <a:gd name="connsiteX23" fmla="*/ 744901 w 793747"/>
                          <a:gd name="connsiteY23" fmla="*/ 882872 h 918111"/>
                          <a:gd name="connsiteX24" fmla="*/ 744901 w 793747"/>
                          <a:gd name="connsiteY24" fmla="*/ 882872 h 918111"/>
                          <a:gd name="connsiteX25" fmla="*/ 744901 w 793747"/>
                          <a:gd name="connsiteY25" fmla="*/ 882872 h 918111"/>
                          <a:gd name="connsiteX26" fmla="*/ 744901 w 793747"/>
                          <a:gd name="connsiteY26" fmla="*/ 881210 h 918111"/>
                          <a:gd name="connsiteX27" fmla="*/ 744901 w 793747"/>
                          <a:gd name="connsiteY27" fmla="*/ 881210 h 918111"/>
                          <a:gd name="connsiteX28" fmla="*/ 744901 w 793747"/>
                          <a:gd name="connsiteY28" fmla="*/ 881210 h 918111"/>
                          <a:gd name="connsiteX29" fmla="*/ 744901 w 793747"/>
                          <a:gd name="connsiteY29" fmla="*/ 881210 h 9181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793747" h="918111">
                            <a:moveTo>
                              <a:pt x="759861" y="866249"/>
                            </a:moveTo>
                            <a:cubicBezTo>
                              <a:pt x="763186" y="864587"/>
                              <a:pt x="768172" y="864587"/>
                              <a:pt x="771497" y="864587"/>
                            </a:cubicBezTo>
                            <a:cubicBezTo>
                              <a:pt x="786459" y="866249"/>
                              <a:pt x="796432" y="879548"/>
                              <a:pt x="793107" y="894509"/>
                            </a:cubicBezTo>
                            <a:cubicBezTo>
                              <a:pt x="791445" y="901158"/>
                              <a:pt x="789782" y="907807"/>
                              <a:pt x="783134" y="911132"/>
                            </a:cubicBezTo>
                            <a:cubicBezTo>
                              <a:pt x="779809" y="914456"/>
                              <a:pt x="768172" y="919444"/>
                              <a:pt x="753212" y="917781"/>
                            </a:cubicBezTo>
                            <a:cubicBezTo>
                              <a:pt x="728277" y="914456"/>
                              <a:pt x="666771" y="892846"/>
                              <a:pt x="665108" y="892846"/>
                            </a:cubicBezTo>
                            <a:cubicBezTo>
                              <a:pt x="572019" y="856275"/>
                              <a:pt x="487241" y="799756"/>
                              <a:pt x="409112" y="738251"/>
                            </a:cubicBezTo>
                            <a:cubicBezTo>
                              <a:pt x="196335" y="572019"/>
                              <a:pt x="35090" y="301061"/>
                              <a:pt x="181" y="30103"/>
                            </a:cubicBezTo>
                            <a:cubicBezTo>
                              <a:pt x="-1481" y="15142"/>
                              <a:pt x="8492" y="3505"/>
                              <a:pt x="23453" y="181"/>
                            </a:cubicBezTo>
                            <a:cubicBezTo>
                              <a:pt x="38415" y="-1481"/>
                              <a:pt x="50050" y="8492"/>
                              <a:pt x="51713" y="23453"/>
                            </a:cubicBezTo>
                            <a:cubicBezTo>
                              <a:pt x="84959" y="282775"/>
                              <a:pt x="237893" y="538773"/>
                              <a:pt x="440695" y="698355"/>
                            </a:cubicBezTo>
                            <a:cubicBezTo>
                              <a:pt x="513838" y="756536"/>
                              <a:pt x="595292" y="811393"/>
                              <a:pt x="683395" y="844639"/>
                            </a:cubicBezTo>
                            <a:cubicBezTo>
                              <a:pt x="686719" y="844639"/>
                              <a:pt x="736589" y="862925"/>
                              <a:pt x="759861" y="866249"/>
                            </a:cubicBezTo>
                            <a:moveTo>
                              <a:pt x="743238" y="886197"/>
                            </a:moveTo>
                            <a:cubicBezTo>
                              <a:pt x="743238" y="886197"/>
                              <a:pt x="743238" y="886197"/>
                              <a:pt x="743238" y="886197"/>
                            </a:cubicBezTo>
                            <a:lnTo>
                              <a:pt x="743238" y="886197"/>
                            </a:lnTo>
                            <a:close/>
                            <a:moveTo>
                              <a:pt x="743238" y="884535"/>
                            </a:moveTo>
                            <a:lnTo>
                              <a:pt x="743238" y="884535"/>
                            </a:lnTo>
                            <a:lnTo>
                              <a:pt x="743238" y="884535"/>
                            </a:lnTo>
                            <a:lnTo>
                              <a:pt x="743238" y="884535"/>
                            </a:lnTo>
                            <a:close/>
                            <a:moveTo>
                              <a:pt x="744901" y="882872"/>
                            </a:moveTo>
                            <a:cubicBezTo>
                              <a:pt x="744901" y="882872"/>
                              <a:pt x="743238" y="882872"/>
                              <a:pt x="744901" y="882872"/>
                            </a:cubicBezTo>
                            <a:lnTo>
                              <a:pt x="744901" y="884535"/>
                            </a:lnTo>
                            <a:lnTo>
                              <a:pt x="744901" y="882872"/>
                            </a:lnTo>
                            <a:lnTo>
                              <a:pt x="744901" y="882872"/>
                            </a:lnTo>
                            <a:lnTo>
                              <a:pt x="744901" y="882872"/>
                            </a:lnTo>
                            <a:close/>
                            <a:moveTo>
                              <a:pt x="744901" y="881210"/>
                            </a:moveTo>
                            <a:lnTo>
                              <a:pt x="744901" y="881210"/>
                            </a:lnTo>
                            <a:lnTo>
                              <a:pt x="744901" y="881210"/>
                            </a:lnTo>
                            <a:lnTo>
                              <a:pt x="744901" y="881210"/>
                            </a:lnTo>
                            <a:close/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7" name="Freeform: Shape 296">
                        <a:extLst>
                          <a:ext uri="{FF2B5EF4-FFF2-40B4-BE49-F238E27FC236}">
                            <a16:creationId xmlns:a16="http://schemas.microsoft.com/office/drawing/2014/main" id="{10DC1BFD-813F-42C5-7547-D0B4F34045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22174" y="6911287"/>
                        <a:ext cx="118513" cy="475223"/>
                      </a:xfrm>
                      <a:custGeom>
                        <a:avLst/>
                        <a:gdLst>
                          <a:gd name="connsiteX0" fmla="*/ 109514 w 118513"/>
                          <a:gd name="connsiteY0" fmla="*/ 436991 h 475223"/>
                          <a:gd name="connsiteX1" fmla="*/ 102864 w 118513"/>
                          <a:gd name="connsiteY1" fmla="*/ 465250 h 475223"/>
                          <a:gd name="connsiteX2" fmla="*/ 79591 w 118513"/>
                          <a:gd name="connsiteY2" fmla="*/ 475224 h 475223"/>
                          <a:gd name="connsiteX3" fmla="*/ 56320 w 118513"/>
                          <a:gd name="connsiteY3" fmla="*/ 455276 h 475223"/>
                          <a:gd name="connsiteX4" fmla="*/ 56320 w 118513"/>
                          <a:gd name="connsiteY4" fmla="*/ 438653 h 475223"/>
                          <a:gd name="connsiteX5" fmla="*/ 64631 w 118513"/>
                          <a:gd name="connsiteY5" fmla="*/ 400419 h 475223"/>
                          <a:gd name="connsiteX6" fmla="*/ 62968 w 118513"/>
                          <a:gd name="connsiteY6" fmla="*/ 315641 h 475223"/>
                          <a:gd name="connsiteX7" fmla="*/ 1463 w 118513"/>
                          <a:gd name="connsiteY7" fmla="*/ 34709 h 475223"/>
                          <a:gd name="connsiteX8" fmla="*/ 18086 w 118513"/>
                          <a:gd name="connsiteY8" fmla="*/ 1463 h 475223"/>
                          <a:gd name="connsiteX9" fmla="*/ 51333 w 118513"/>
                          <a:gd name="connsiteY9" fmla="*/ 18086 h 475223"/>
                          <a:gd name="connsiteX10" fmla="*/ 116163 w 118513"/>
                          <a:gd name="connsiteY10" fmla="*/ 312317 h 475223"/>
                          <a:gd name="connsiteX11" fmla="*/ 117826 w 118513"/>
                          <a:gd name="connsiteY11" fmla="*/ 402082 h 475223"/>
                          <a:gd name="connsiteX12" fmla="*/ 109514 w 118513"/>
                          <a:gd name="connsiteY12" fmla="*/ 436991 h 475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18513" h="475223">
                            <a:moveTo>
                              <a:pt x="109514" y="436991"/>
                            </a:moveTo>
                            <a:cubicBezTo>
                              <a:pt x="112838" y="446965"/>
                              <a:pt x="111176" y="456938"/>
                              <a:pt x="102864" y="465250"/>
                            </a:cubicBezTo>
                            <a:cubicBezTo>
                              <a:pt x="92891" y="475224"/>
                              <a:pt x="82916" y="475224"/>
                              <a:pt x="79591" y="475224"/>
                            </a:cubicBezTo>
                            <a:cubicBezTo>
                              <a:pt x="69618" y="473561"/>
                              <a:pt x="61306" y="468575"/>
                              <a:pt x="56320" y="455276"/>
                            </a:cubicBezTo>
                            <a:cubicBezTo>
                              <a:pt x="54657" y="451951"/>
                              <a:pt x="54657" y="445302"/>
                              <a:pt x="56320" y="438653"/>
                            </a:cubicBezTo>
                            <a:cubicBezTo>
                              <a:pt x="57981" y="428679"/>
                              <a:pt x="64631" y="410393"/>
                              <a:pt x="64631" y="400419"/>
                            </a:cubicBezTo>
                            <a:cubicBezTo>
                              <a:pt x="64631" y="372160"/>
                              <a:pt x="64631" y="343901"/>
                              <a:pt x="62968" y="315641"/>
                            </a:cubicBezTo>
                            <a:cubicBezTo>
                              <a:pt x="56320" y="219227"/>
                              <a:pt x="31385" y="126137"/>
                              <a:pt x="1463" y="34709"/>
                            </a:cubicBezTo>
                            <a:cubicBezTo>
                              <a:pt x="-3525" y="21411"/>
                              <a:pt x="4787" y="6450"/>
                              <a:pt x="18086" y="1463"/>
                            </a:cubicBezTo>
                            <a:cubicBezTo>
                              <a:pt x="31385" y="-3524"/>
                              <a:pt x="46345" y="4788"/>
                              <a:pt x="51333" y="18086"/>
                            </a:cubicBezTo>
                            <a:cubicBezTo>
                              <a:pt x="82916" y="112838"/>
                              <a:pt x="109514" y="210915"/>
                              <a:pt x="116163" y="312317"/>
                            </a:cubicBezTo>
                            <a:cubicBezTo>
                              <a:pt x="117826" y="342238"/>
                              <a:pt x="119488" y="372160"/>
                              <a:pt x="117826" y="402082"/>
                            </a:cubicBezTo>
                            <a:cubicBezTo>
                              <a:pt x="116163" y="408731"/>
                              <a:pt x="112838" y="427017"/>
                              <a:pt x="109514" y="436991"/>
                            </a:cubicBezTo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83DFE595-63C5-D406-BE03-DE51AA14CE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32095" y="6550371"/>
                        <a:ext cx="159229" cy="672214"/>
                      </a:xfrm>
                      <a:custGeom>
                        <a:avLst/>
                        <a:gdLst>
                          <a:gd name="connsiteX0" fmla="*/ 19018 w 159229"/>
                          <a:gd name="connsiteY0" fmla="*/ 620039 h 672214"/>
                          <a:gd name="connsiteX1" fmla="*/ 25668 w 159229"/>
                          <a:gd name="connsiteY1" fmla="*/ 613389 h 672214"/>
                          <a:gd name="connsiteX2" fmla="*/ 42291 w 159229"/>
                          <a:gd name="connsiteY2" fmla="*/ 588455 h 672214"/>
                          <a:gd name="connsiteX3" fmla="*/ 78862 w 159229"/>
                          <a:gd name="connsiteY3" fmla="*/ 495365 h 672214"/>
                          <a:gd name="connsiteX4" fmla="*/ 53928 w 159229"/>
                          <a:gd name="connsiteY4" fmla="*/ 34902 h 672214"/>
                          <a:gd name="connsiteX5" fmla="*/ 68888 w 159229"/>
                          <a:gd name="connsiteY5" fmla="*/ 1656 h 672214"/>
                          <a:gd name="connsiteX6" fmla="*/ 102134 w 159229"/>
                          <a:gd name="connsiteY6" fmla="*/ 16617 h 672214"/>
                          <a:gd name="connsiteX7" fmla="*/ 127069 w 159229"/>
                          <a:gd name="connsiteY7" fmla="*/ 513650 h 672214"/>
                          <a:gd name="connsiteX8" fmla="*/ 77199 w 159229"/>
                          <a:gd name="connsiteY8" fmla="*/ 631675 h 672214"/>
                          <a:gd name="connsiteX9" fmla="*/ 30655 w 159229"/>
                          <a:gd name="connsiteY9" fmla="*/ 671571 h 672214"/>
                          <a:gd name="connsiteX10" fmla="*/ 733 w 159229"/>
                          <a:gd name="connsiteY10" fmla="*/ 651623 h 672214"/>
                          <a:gd name="connsiteX11" fmla="*/ 19018 w 159229"/>
                          <a:gd name="connsiteY11" fmla="*/ 620039 h 6722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59229" h="672214">
                            <a:moveTo>
                              <a:pt x="19018" y="620039"/>
                            </a:moveTo>
                            <a:cubicBezTo>
                              <a:pt x="19018" y="620039"/>
                              <a:pt x="24006" y="616714"/>
                              <a:pt x="25668" y="613389"/>
                            </a:cubicBezTo>
                            <a:cubicBezTo>
                              <a:pt x="30655" y="606740"/>
                              <a:pt x="37304" y="596766"/>
                              <a:pt x="42291" y="588455"/>
                            </a:cubicBezTo>
                            <a:cubicBezTo>
                              <a:pt x="60576" y="553546"/>
                              <a:pt x="73876" y="510325"/>
                              <a:pt x="78862" y="495365"/>
                            </a:cubicBezTo>
                            <a:cubicBezTo>
                              <a:pt x="128732" y="352405"/>
                              <a:pt x="110446" y="174537"/>
                              <a:pt x="53928" y="34902"/>
                            </a:cubicBezTo>
                            <a:cubicBezTo>
                              <a:pt x="48941" y="21603"/>
                              <a:pt x="55590" y="6643"/>
                              <a:pt x="68888" y="1656"/>
                            </a:cubicBezTo>
                            <a:cubicBezTo>
                              <a:pt x="82187" y="-3331"/>
                              <a:pt x="97148" y="3318"/>
                              <a:pt x="102134" y="16617"/>
                            </a:cubicBezTo>
                            <a:cubicBezTo>
                              <a:pt x="161978" y="167888"/>
                              <a:pt x="181926" y="359055"/>
                              <a:pt x="127069" y="513650"/>
                            </a:cubicBezTo>
                            <a:cubicBezTo>
                              <a:pt x="120420" y="531936"/>
                              <a:pt x="100472" y="593441"/>
                              <a:pt x="77199" y="631675"/>
                            </a:cubicBezTo>
                            <a:cubicBezTo>
                              <a:pt x="62239" y="654947"/>
                              <a:pt x="45616" y="669908"/>
                              <a:pt x="30655" y="671571"/>
                            </a:cubicBezTo>
                            <a:cubicBezTo>
                              <a:pt x="17356" y="674895"/>
                              <a:pt x="2395" y="664921"/>
                              <a:pt x="733" y="651623"/>
                            </a:cubicBezTo>
                            <a:cubicBezTo>
                              <a:pt x="-2592" y="636662"/>
                              <a:pt x="5720" y="623363"/>
                              <a:pt x="19018" y="620039"/>
                            </a:cubicBezTo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E542FB1B-E1B3-BC63-0A0A-B1FCEAC213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4841" y="6598572"/>
                        <a:ext cx="205582" cy="341967"/>
                      </a:xfrm>
                      <a:custGeom>
                        <a:avLst/>
                        <a:gdLst>
                          <a:gd name="connsiteX0" fmla="*/ 45934 w 205582"/>
                          <a:gd name="connsiteY0" fmla="*/ 334126 h 341967"/>
                          <a:gd name="connsiteX1" fmla="*/ 34298 w 205582"/>
                          <a:gd name="connsiteY1" fmla="*/ 340776 h 341967"/>
                          <a:gd name="connsiteX2" fmla="*/ 1052 w 205582"/>
                          <a:gd name="connsiteY2" fmla="*/ 322490 h 341967"/>
                          <a:gd name="connsiteX3" fmla="*/ 12688 w 205582"/>
                          <a:gd name="connsiteY3" fmla="*/ 294231 h 341967"/>
                          <a:gd name="connsiteX4" fmla="*/ 42610 w 205582"/>
                          <a:gd name="connsiteY4" fmla="*/ 279270 h 341967"/>
                          <a:gd name="connsiteX5" fmla="*/ 90816 w 205582"/>
                          <a:gd name="connsiteY5" fmla="*/ 222751 h 341967"/>
                          <a:gd name="connsiteX6" fmla="*/ 153985 w 205582"/>
                          <a:gd name="connsiteY6" fmla="*/ 26597 h 341967"/>
                          <a:gd name="connsiteX7" fmla="*/ 178920 w 205582"/>
                          <a:gd name="connsiteY7" fmla="*/ 0 h 341967"/>
                          <a:gd name="connsiteX8" fmla="*/ 205517 w 205582"/>
                          <a:gd name="connsiteY8" fmla="*/ 24935 h 341967"/>
                          <a:gd name="connsiteX9" fmla="*/ 132374 w 205582"/>
                          <a:gd name="connsiteY9" fmla="*/ 252673 h 341967"/>
                          <a:gd name="connsiteX10" fmla="*/ 75856 w 205582"/>
                          <a:gd name="connsiteY10" fmla="*/ 317503 h 341967"/>
                          <a:gd name="connsiteX11" fmla="*/ 45934 w 205582"/>
                          <a:gd name="connsiteY11" fmla="*/ 334126 h 341967"/>
                          <a:gd name="connsiteX12" fmla="*/ 24324 w 205582"/>
                          <a:gd name="connsiteY12" fmla="*/ 289244 h 341967"/>
                          <a:gd name="connsiteX13" fmla="*/ 24324 w 205582"/>
                          <a:gd name="connsiteY13" fmla="*/ 289244 h 341967"/>
                          <a:gd name="connsiteX14" fmla="*/ 24324 w 205582"/>
                          <a:gd name="connsiteY14" fmla="*/ 289244 h 341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05582" h="341967">
                            <a:moveTo>
                              <a:pt x="45934" y="334126"/>
                            </a:moveTo>
                            <a:cubicBezTo>
                              <a:pt x="42610" y="337451"/>
                              <a:pt x="39285" y="339113"/>
                              <a:pt x="34298" y="340776"/>
                            </a:cubicBezTo>
                            <a:cubicBezTo>
                              <a:pt x="7700" y="347425"/>
                              <a:pt x="1052" y="324152"/>
                              <a:pt x="1052" y="322490"/>
                            </a:cubicBezTo>
                            <a:cubicBezTo>
                              <a:pt x="-611" y="317503"/>
                              <a:pt x="-2273" y="304204"/>
                              <a:pt x="12688" y="294231"/>
                            </a:cubicBezTo>
                            <a:cubicBezTo>
                              <a:pt x="16012" y="292568"/>
                              <a:pt x="35960" y="284257"/>
                              <a:pt x="42610" y="279270"/>
                            </a:cubicBezTo>
                            <a:cubicBezTo>
                              <a:pt x="60895" y="262646"/>
                              <a:pt x="77518" y="242699"/>
                              <a:pt x="90816" y="222751"/>
                            </a:cubicBezTo>
                            <a:cubicBezTo>
                              <a:pt x="129050" y="166232"/>
                              <a:pt x="157309" y="96414"/>
                              <a:pt x="153985" y="26597"/>
                            </a:cubicBezTo>
                            <a:cubicBezTo>
                              <a:pt x="153985" y="11636"/>
                              <a:pt x="165621" y="0"/>
                              <a:pt x="178920" y="0"/>
                            </a:cubicBezTo>
                            <a:cubicBezTo>
                              <a:pt x="193880" y="0"/>
                              <a:pt x="205517" y="11636"/>
                              <a:pt x="205517" y="24935"/>
                            </a:cubicBezTo>
                            <a:cubicBezTo>
                              <a:pt x="207179" y="104726"/>
                              <a:pt x="177257" y="186180"/>
                              <a:pt x="132374" y="252673"/>
                            </a:cubicBezTo>
                            <a:cubicBezTo>
                              <a:pt x="115751" y="275945"/>
                              <a:pt x="97466" y="299218"/>
                              <a:pt x="75856" y="317503"/>
                            </a:cubicBezTo>
                            <a:cubicBezTo>
                              <a:pt x="70869" y="322490"/>
                              <a:pt x="55908" y="330802"/>
                              <a:pt x="45934" y="334126"/>
                            </a:cubicBezTo>
                            <a:moveTo>
                              <a:pt x="24324" y="289244"/>
                            </a:moveTo>
                            <a:lnTo>
                              <a:pt x="24324" y="289244"/>
                            </a:lnTo>
                            <a:lnTo>
                              <a:pt x="24324" y="289244"/>
                            </a:lnTo>
                            <a:close/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0" name="Freeform: Shape 299">
                        <a:extLst>
                          <a:ext uri="{FF2B5EF4-FFF2-40B4-BE49-F238E27FC236}">
                            <a16:creationId xmlns:a16="http://schemas.microsoft.com/office/drawing/2014/main" id="{ACA23C50-0F38-1D67-1790-ABC00A98D7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81345" y="6478046"/>
                        <a:ext cx="300853" cy="1318666"/>
                      </a:xfrm>
                      <a:custGeom>
                        <a:avLst/>
                        <a:gdLst>
                          <a:gd name="connsiteX0" fmla="*/ 50701 w 300853"/>
                          <a:gd name="connsiteY0" fmla="*/ 1299111 h 1318666"/>
                          <a:gd name="connsiteX1" fmla="*/ 49039 w 300853"/>
                          <a:gd name="connsiteY1" fmla="*/ 1304098 h 1318666"/>
                          <a:gd name="connsiteX2" fmla="*/ 14130 w 300853"/>
                          <a:gd name="connsiteY2" fmla="*/ 1315734 h 1318666"/>
                          <a:gd name="connsiteX3" fmla="*/ 831 w 300853"/>
                          <a:gd name="connsiteY3" fmla="*/ 1299111 h 1318666"/>
                          <a:gd name="connsiteX4" fmla="*/ 4156 w 300853"/>
                          <a:gd name="connsiteY4" fmla="*/ 1277501 h 1318666"/>
                          <a:gd name="connsiteX5" fmla="*/ 78960 w 300853"/>
                          <a:gd name="connsiteY5" fmla="*/ 1151164 h 1318666"/>
                          <a:gd name="connsiteX6" fmla="*/ 180362 w 300853"/>
                          <a:gd name="connsiteY6" fmla="*/ 911790 h 1318666"/>
                          <a:gd name="connsiteX7" fmla="*/ 193660 w 300853"/>
                          <a:gd name="connsiteY7" fmla="*/ 32423 h 1318666"/>
                          <a:gd name="connsiteX8" fmla="*/ 211946 w 300853"/>
                          <a:gd name="connsiteY8" fmla="*/ 839 h 1318666"/>
                          <a:gd name="connsiteX9" fmla="*/ 243529 w 300853"/>
                          <a:gd name="connsiteY9" fmla="*/ 19125 h 1318666"/>
                          <a:gd name="connsiteX10" fmla="*/ 230231 w 300853"/>
                          <a:gd name="connsiteY10" fmla="*/ 928414 h 1318666"/>
                          <a:gd name="connsiteX11" fmla="*/ 125505 w 300853"/>
                          <a:gd name="connsiteY11" fmla="*/ 1177762 h 1318666"/>
                          <a:gd name="connsiteX12" fmla="*/ 50701 w 300853"/>
                          <a:gd name="connsiteY12" fmla="*/ 1299111 h 1318666"/>
                          <a:gd name="connsiteX13" fmla="*/ 50701 w 300853"/>
                          <a:gd name="connsiteY13" fmla="*/ 1282488 h 1318666"/>
                          <a:gd name="connsiteX14" fmla="*/ 39064 w 300853"/>
                          <a:gd name="connsiteY14" fmla="*/ 1269189 h 1318666"/>
                          <a:gd name="connsiteX15" fmla="*/ 50701 w 300853"/>
                          <a:gd name="connsiteY15" fmla="*/ 1282488 h 13186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00853" h="1318666">
                            <a:moveTo>
                              <a:pt x="50701" y="1299111"/>
                            </a:moveTo>
                            <a:cubicBezTo>
                              <a:pt x="50701" y="1300773"/>
                              <a:pt x="49039" y="1302435"/>
                              <a:pt x="49039" y="1304098"/>
                            </a:cubicBezTo>
                            <a:cubicBezTo>
                              <a:pt x="42389" y="1317396"/>
                              <a:pt x="27428" y="1322383"/>
                              <a:pt x="14130" y="1315734"/>
                            </a:cubicBezTo>
                            <a:cubicBezTo>
                              <a:pt x="9143" y="1312410"/>
                              <a:pt x="2493" y="1307423"/>
                              <a:pt x="831" y="1299111"/>
                            </a:cubicBezTo>
                            <a:cubicBezTo>
                              <a:pt x="831" y="1297448"/>
                              <a:pt x="-2494" y="1289137"/>
                              <a:pt x="4156" y="1277501"/>
                            </a:cubicBezTo>
                            <a:cubicBezTo>
                              <a:pt x="14130" y="1255890"/>
                              <a:pt x="77298" y="1156151"/>
                              <a:pt x="78960" y="1151164"/>
                            </a:cubicBezTo>
                            <a:cubicBezTo>
                              <a:pt x="120518" y="1074698"/>
                              <a:pt x="155427" y="994906"/>
                              <a:pt x="180362" y="911790"/>
                            </a:cubicBezTo>
                            <a:cubicBezTo>
                              <a:pt x="261816" y="632520"/>
                              <a:pt x="275114" y="313355"/>
                              <a:pt x="193660" y="32423"/>
                            </a:cubicBezTo>
                            <a:cubicBezTo>
                              <a:pt x="190336" y="19125"/>
                              <a:pt x="196985" y="4164"/>
                              <a:pt x="211946" y="839"/>
                            </a:cubicBezTo>
                            <a:cubicBezTo>
                              <a:pt x="225244" y="-2485"/>
                              <a:pt x="240206" y="4164"/>
                              <a:pt x="243529" y="19125"/>
                            </a:cubicBezTo>
                            <a:cubicBezTo>
                              <a:pt x="328308" y="310030"/>
                              <a:pt x="315010" y="639170"/>
                              <a:pt x="230231" y="928414"/>
                            </a:cubicBezTo>
                            <a:cubicBezTo>
                              <a:pt x="205296" y="1014854"/>
                              <a:pt x="168725" y="1097970"/>
                              <a:pt x="125505" y="1177762"/>
                            </a:cubicBezTo>
                            <a:cubicBezTo>
                              <a:pt x="122180" y="1179424"/>
                              <a:pt x="62337" y="1277501"/>
                              <a:pt x="50701" y="1299111"/>
                            </a:cubicBezTo>
                            <a:moveTo>
                              <a:pt x="50701" y="1282488"/>
                            </a:moveTo>
                            <a:cubicBezTo>
                              <a:pt x="47376" y="1275838"/>
                              <a:pt x="44051" y="1270852"/>
                              <a:pt x="39064" y="1269189"/>
                            </a:cubicBezTo>
                            <a:cubicBezTo>
                              <a:pt x="44051" y="1270852"/>
                              <a:pt x="47376" y="1275838"/>
                              <a:pt x="50701" y="1282488"/>
                            </a:cubicBezTo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CBF41F24-B6E6-F2A5-1650-5F42813E4C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26537" y="6501977"/>
                        <a:ext cx="204869" cy="548904"/>
                      </a:xfrm>
                      <a:custGeom>
                        <a:avLst/>
                        <a:gdLst>
                          <a:gd name="connsiteX0" fmla="*/ 48207 w 204869"/>
                          <a:gd name="connsiteY0" fmla="*/ 468954 h 548904"/>
                          <a:gd name="connsiteX1" fmla="*/ 114699 w 204869"/>
                          <a:gd name="connsiteY1" fmla="*/ 365891 h 548904"/>
                          <a:gd name="connsiteX2" fmla="*/ 144622 w 204869"/>
                          <a:gd name="connsiteY2" fmla="*/ 28440 h 548904"/>
                          <a:gd name="connsiteX3" fmla="*/ 167894 w 204869"/>
                          <a:gd name="connsiteY3" fmla="*/ 181 h 548904"/>
                          <a:gd name="connsiteX4" fmla="*/ 196154 w 204869"/>
                          <a:gd name="connsiteY4" fmla="*/ 23453 h 548904"/>
                          <a:gd name="connsiteX5" fmla="*/ 161245 w 204869"/>
                          <a:gd name="connsiteY5" fmla="*/ 387501 h 548904"/>
                          <a:gd name="connsiteX6" fmla="*/ 84778 w 204869"/>
                          <a:gd name="connsiteY6" fmla="*/ 507188 h 548904"/>
                          <a:gd name="connsiteX7" fmla="*/ 48207 w 204869"/>
                          <a:gd name="connsiteY7" fmla="*/ 538772 h 548904"/>
                          <a:gd name="connsiteX8" fmla="*/ 28260 w 204869"/>
                          <a:gd name="connsiteY8" fmla="*/ 548746 h 548904"/>
                          <a:gd name="connsiteX9" fmla="*/ 0 w 204869"/>
                          <a:gd name="connsiteY9" fmla="*/ 523811 h 548904"/>
                          <a:gd name="connsiteX10" fmla="*/ 8312 w 204869"/>
                          <a:gd name="connsiteY10" fmla="*/ 503863 h 548904"/>
                          <a:gd name="connsiteX11" fmla="*/ 48207 w 204869"/>
                          <a:gd name="connsiteY11" fmla="*/ 468954 h 5489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04869" h="548904">
                            <a:moveTo>
                              <a:pt x="48207" y="468954"/>
                            </a:moveTo>
                            <a:cubicBezTo>
                              <a:pt x="76466" y="439033"/>
                              <a:pt x="98076" y="402462"/>
                              <a:pt x="114699" y="365891"/>
                            </a:cubicBezTo>
                            <a:cubicBezTo>
                              <a:pt x="159582" y="259502"/>
                              <a:pt x="157920" y="141478"/>
                              <a:pt x="144622" y="28440"/>
                            </a:cubicBezTo>
                            <a:cubicBezTo>
                              <a:pt x="142959" y="13479"/>
                              <a:pt x="152934" y="1843"/>
                              <a:pt x="167894" y="181"/>
                            </a:cubicBezTo>
                            <a:cubicBezTo>
                              <a:pt x="182855" y="-1482"/>
                              <a:pt x="194492" y="8492"/>
                              <a:pt x="196154" y="23453"/>
                            </a:cubicBezTo>
                            <a:cubicBezTo>
                              <a:pt x="211115" y="144802"/>
                              <a:pt x="211115" y="272801"/>
                              <a:pt x="161245" y="387501"/>
                            </a:cubicBezTo>
                            <a:cubicBezTo>
                              <a:pt x="142959" y="430721"/>
                              <a:pt x="116362" y="472279"/>
                              <a:pt x="84778" y="507188"/>
                            </a:cubicBezTo>
                            <a:cubicBezTo>
                              <a:pt x="83116" y="508850"/>
                              <a:pt x="53194" y="533785"/>
                              <a:pt x="48207" y="538772"/>
                            </a:cubicBezTo>
                            <a:cubicBezTo>
                              <a:pt x="43220" y="545421"/>
                              <a:pt x="36571" y="548746"/>
                              <a:pt x="28260" y="548746"/>
                            </a:cubicBezTo>
                            <a:cubicBezTo>
                              <a:pt x="13298" y="550408"/>
                              <a:pt x="1662" y="538772"/>
                              <a:pt x="0" y="523811"/>
                            </a:cubicBezTo>
                            <a:cubicBezTo>
                              <a:pt x="0" y="520486"/>
                              <a:pt x="0" y="512175"/>
                              <a:pt x="8312" y="503863"/>
                            </a:cubicBezTo>
                            <a:cubicBezTo>
                              <a:pt x="14960" y="495552"/>
                              <a:pt x="46545" y="470617"/>
                              <a:pt x="48207" y="468954"/>
                            </a:cubicBezTo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02" name="Graphic 2">
                      <a:extLst>
                        <a:ext uri="{FF2B5EF4-FFF2-40B4-BE49-F238E27FC236}">
                          <a16:creationId xmlns:a16="http://schemas.microsoft.com/office/drawing/2014/main" id="{EF66008A-924F-3DE6-726C-68CCB07670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17770" y="6306003"/>
                      <a:ext cx="1376400" cy="635006"/>
                      <a:chOff x="10517770" y="6306003"/>
                      <a:chExt cx="1376400" cy="635006"/>
                    </a:xfrm>
                    <a:solidFill>
                      <a:srgbClr val="B82357"/>
                    </a:solidFill>
                  </p:grpSpPr>
                  <p:sp>
                    <p:nvSpPr>
                      <p:cNvPr id="303" name="Freeform: Shape 302">
                        <a:extLst>
                          <a:ext uri="{FF2B5EF4-FFF2-40B4-BE49-F238E27FC236}">
                            <a16:creationId xmlns:a16="http://schemas.microsoft.com/office/drawing/2014/main" id="{3A787AEA-2889-0EE3-7FCB-C4B586E544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7770" y="6601897"/>
                        <a:ext cx="196153" cy="196153"/>
                      </a:xfrm>
                      <a:custGeom>
                        <a:avLst/>
                        <a:gdLst>
                          <a:gd name="connsiteX0" fmla="*/ 98077 w 196153"/>
                          <a:gd name="connsiteY0" fmla="*/ 0 h 196153"/>
                          <a:gd name="connsiteX1" fmla="*/ 196154 w 196153"/>
                          <a:gd name="connsiteY1" fmla="*/ 98077 h 196153"/>
                          <a:gd name="connsiteX2" fmla="*/ 98077 w 196153"/>
                          <a:gd name="connsiteY2" fmla="*/ 196154 h 196153"/>
                          <a:gd name="connsiteX3" fmla="*/ 0 w 196153"/>
                          <a:gd name="connsiteY3" fmla="*/ 98077 h 196153"/>
                          <a:gd name="connsiteX4" fmla="*/ 98077 w 196153"/>
                          <a:gd name="connsiteY4" fmla="*/ 0 h 1961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3">
                            <a:moveTo>
                              <a:pt x="98077" y="0"/>
                            </a:moveTo>
                            <a:cubicBezTo>
                              <a:pt x="151271" y="0"/>
                              <a:pt x="196154" y="44882"/>
                              <a:pt x="196154" y="98077"/>
                            </a:cubicBezTo>
                            <a:cubicBezTo>
                              <a:pt x="196154" y="152933"/>
                              <a:pt x="152934" y="196154"/>
                              <a:pt x="98077" y="196154"/>
                            </a:cubicBezTo>
                            <a:cubicBezTo>
                              <a:pt x="44883" y="196154"/>
                              <a:pt x="0" y="151271"/>
                              <a:pt x="0" y="98077"/>
                            </a:cubicBezTo>
                            <a:cubicBezTo>
                              <a:pt x="0" y="44882"/>
                              <a:pt x="44883" y="0"/>
                              <a:pt x="98077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4" name="Freeform: Shape 303">
                        <a:extLst>
                          <a:ext uri="{FF2B5EF4-FFF2-40B4-BE49-F238E27FC236}">
                            <a16:creationId xmlns:a16="http://schemas.microsoft.com/office/drawing/2014/main" id="{CA567830-323D-A840-0F83-7A37051DF5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45508" y="6744856"/>
                        <a:ext cx="196153" cy="196154"/>
                      </a:xfrm>
                      <a:custGeom>
                        <a:avLst/>
                        <a:gdLst>
                          <a:gd name="connsiteX0" fmla="*/ 98076 w 196153"/>
                          <a:gd name="connsiteY0" fmla="*/ 0 h 196154"/>
                          <a:gd name="connsiteX1" fmla="*/ 196154 w 196153"/>
                          <a:gd name="connsiteY1" fmla="*/ 98077 h 196154"/>
                          <a:gd name="connsiteX2" fmla="*/ 98076 w 196153"/>
                          <a:gd name="connsiteY2" fmla="*/ 196154 h 196154"/>
                          <a:gd name="connsiteX3" fmla="*/ 0 w 196153"/>
                          <a:gd name="connsiteY3" fmla="*/ 98077 h 196154"/>
                          <a:gd name="connsiteX4" fmla="*/ 98076 w 196153"/>
                          <a:gd name="connsiteY4" fmla="*/ 0 h 196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4">
                            <a:moveTo>
                              <a:pt x="98076" y="0"/>
                            </a:moveTo>
                            <a:cubicBezTo>
                              <a:pt x="151271" y="0"/>
                              <a:pt x="196154" y="44883"/>
                              <a:pt x="196154" y="98077"/>
                            </a:cubicBezTo>
                            <a:cubicBezTo>
                              <a:pt x="196154" y="152934"/>
                              <a:pt x="152934" y="196154"/>
                              <a:pt x="98076" y="196154"/>
                            </a:cubicBezTo>
                            <a:cubicBezTo>
                              <a:pt x="44883" y="196154"/>
                              <a:pt x="0" y="151271"/>
                              <a:pt x="0" y="98077"/>
                            </a:cubicBezTo>
                            <a:cubicBezTo>
                              <a:pt x="1662" y="44883"/>
                              <a:pt x="44883" y="0"/>
                              <a:pt x="98076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5" name="Freeform: Shape 304">
                        <a:extLst>
                          <a:ext uri="{FF2B5EF4-FFF2-40B4-BE49-F238E27FC236}">
                            <a16:creationId xmlns:a16="http://schemas.microsoft.com/office/drawing/2014/main" id="{13FE7A58-7782-A7FD-5EA6-8F457A730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40261" y="6430677"/>
                        <a:ext cx="196153" cy="196154"/>
                      </a:xfrm>
                      <a:custGeom>
                        <a:avLst/>
                        <a:gdLst>
                          <a:gd name="connsiteX0" fmla="*/ 98076 w 196153"/>
                          <a:gd name="connsiteY0" fmla="*/ 0 h 196154"/>
                          <a:gd name="connsiteX1" fmla="*/ 196154 w 196153"/>
                          <a:gd name="connsiteY1" fmla="*/ 98077 h 196154"/>
                          <a:gd name="connsiteX2" fmla="*/ 98076 w 196153"/>
                          <a:gd name="connsiteY2" fmla="*/ 196154 h 196154"/>
                          <a:gd name="connsiteX3" fmla="*/ 0 w 196153"/>
                          <a:gd name="connsiteY3" fmla="*/ 98077 h 196154"/>
                          <a:gd name="connsiteX4" fmla="*/ 98076 w 196153"/>
                          <a:gd name="connsiteY4" fmla="*/ 0 h 196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4">
                            <a:moveTo>
                              <a:pt x="98076" y="0"/>
                            </a:moveTo>
                            <a:cubicBezTo>
                              <a:pt x="151271" y="0"/>
                              <a:pt x="196154" y="44883"/>
                              <a:pt x="196154" y="98077"/>
                            </a:cubicBezTo>
                            <a:cubicBezTo>
                              <a:pt x="196154" y="152934"/>
                              <a:pt x="152933" y="196154"/>
                              <a:pt x="98076" y="196154"/>
                            </a:cubicBezTo>
                            <a:cubicBezTo>
                              <a:pt x="44882" y="196154"/>
                              <a:pt x="0" y="151271"/>
                              <a:pt x="0" y="98077"/>
                            </a:cubicBezTo>
                            <a:cubicBezTo>
                              <a:pt x="0" y="44883"/>
                              <a:pt x="43220" y="0"/>
                              <a:pt x="98076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6" name="Freeform: Shape 305">
                        <a:extLst>
                          <a:ext uri="{FF2B5EF4-FFF2-40B4-BE49-F238E27FC236}">
                            <a16:creationId xmlns:a16="http://schemas.microsoft.com/office/drawing/2014/main" id="{D7C3A8D6-A20F-7B4C-78E7-8F6E068314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77972" y="6397431"/>
                        <a:ext cx="196153" cy="196154"/>
                      </a:xfrm>
                      <a:custGeom>
                        <a:avLst/>
                        <a:gdLst>
                          <a:gd name="connsiteX0" fmla="*/ 98076 w 196153"/>
                          <a:gd name="connsiteY0" fmla="*/ 0 h 196154"/>
                          <a:gd name="connsiteX1" fmla="*/ 196154 w 196153"/>
                          <a:gd name="connsiteY1" fmla="*/ 98077 h 196154"/>
                          <a:gd name="connsiteX2" fmla="*/ 98076 w 196153"/>
                          <a:gd name="connsiteY2" fmla="*/ 196154 h 196154"/>
                          <a:gd name="connsiteX3" fmla="*/ 0 w 196153"/>
                          <a:gd name="connsiteY3" fmla="*/ 98077 h 196154"/>
                          <a:gd name="connsiteX4" fmla="*/ 98076 w 196153"/>
                          <a:gd name="connsiteY4" fmla="*/ 0 h 196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4">
                            <a:moveTo>
                              <a:pt x="98076" y="0"/>
                            </a:moveTo>
                            <a:cubicBezTo>
                              <a:pt x="151271" y="0"/>
                              <a:pt x="196154" y="44883"/>
                              <a:pt x="196154" y="98077"/>
                            </a:cubicBezTo>
                            <a:cubicBezTo>
                              <a:pt x="196154" y="152934"/>
                              <a:pt x="152934" y="196154"/>
                              <a:pt x="98076" y="196154"/>
                            </a:cubicBezTo>
                            <a:cubicBezTo>
                              <a:pt x="44883" y="196154"/>
                              <a:pt x="0" y="151271"/>
                              <a:pt x="0" y="98077"/>
                            </a:cubicBezTo>
                            <a:cubicBezTo>
                              <a:pt x="0" y="43220"/>
                              <a:pt x="43220" y="0"/>
                              <a:pt x="98076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7" name="Freeform: Shape 306">
                        <a:extLst>
                          <a:ext uri="{FF2B5EF4-FFF2-40B4-BE49-F238E27FC236}">
                            <a16:creationId xmlns:a16="http://schemas.microsoft.com/office/drawing/2014/main" id="{E7BA6DFD-17C3-4BBE-5450-7B8A12CA19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22333" y="6452288"/>
                        <a:ext cx="196153" cy="196153"/>
                      </a:xfrm>
                      <a:custGeom>
                        <a:avLst/>
                        <a:gdLst>
                          <a:gd name="connsiteX0" fmla="*/ 98076 w 196153"/>
                          <a:gd name="connsiteY0" fmla="*/ 0 h 196153"/>
                          <a:gd name="connsiteX1" fmla="*/ 196154 w 196153"/>
                          <a:gd name="connsiteY1" fmla="*/ 98077 h 196153"/>
                          <a:gd name="connsiteX2" fmla="*/ 98076 w 196153"/>
                          <a:gd name="connsiteY2" fmla="*/ 196154 h 196153"/>
                          <a:gd name="connsiteX3" fmla="*/ 0 w 196153"/>
                          <a:gd name="connsiteY3" fmla="*/ 98077 h 196153"/>
                          <a:gd name="connsiteX4" fmla="*/ 98076 w 196153"/>
                          <a:gd name="connsiteY4" fmla="*/ 0 h 1961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3">
                            <a:moveTo>
                              <a:pt x="98076" y="0"/>
                            </a:moveTo>
                            <a:cubicBezTo>
                              <a:pt x="151271" y="0"/>
                              <a:pt x="196154" y="44882"/>
                              <a:pt x="196154" y="98077"/>
                            </a:cubicBezTo>
                            <a:cubicBezTo>
                              <a:pt x="196154" y="151271"/>
                              <a:pt x="152933" y="196154"/>
                              <a:pt x="98076" y="196154"/>
                            </a:cubicBezTo>
                            <a:cubicBezTo>
                              <a:pt x="44882" y="196154"/>
                              <a:pt x="0" y="151271"/>
                              <a:pt x="0" y="98077"/>
                            </a:cubicBezTo>
                            <a:cubicBezTo>
                              <a:pt x="0" y="44882"/>
                              <a:pt x="44882" y="0"/>
                              <a:pt x="98076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8" name="Freeform: Shape 307">
                        <a:extLst>
                          <a:ext uri="{FF2B5EF4-FFF2-40B4-BE49-F238E27FC236}">
                            <a16:creationId xmlns:a16="http://schemas.microsoft.com/office/drawing/2014/main" id="{F45BB16C-519E-EF26-A87D-38810B21B9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80254" y="6306003"/>
                        <a:ext cx="196153" cy="196154"/>
                      </a:xfrm>
                      <a:custGeom>
                        <a:avLst/>
                        <a:gdLst>
                          <a:gd name="connsiteX0" fmla="*/ 98076 w 196153"/>
                          <a:gd name="connsiteY0" fmla="*/ 0 h 196154"/>
                          <a:gd name="connsiteX1" fmla="*/ 196154 w 196153"/>
                          <a:gd name="connsiteY1" fmla="*/ 98077 h 196154"/>
                          <a:gd name="connsiteX2" fmla="*/ 98076 w 196153"/>
                          <a:gd name="connsiteY2" fmla="*/ 196154 h 196154"/>
                          <a:gd name="connsiteX3" fmla="*/ 0 w 196153"/>
                          <a:gd name="connsiteY3" fmla="*/ 98077 h 196154"/>
                          <a:gd name="connsiteX4" fmla="*/ 98076 w 196153"/>
                          <a:gd name="connsiteY4" fmla="*/ 0 h 196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4">
                            <a:moveTo>
                              <a:pt x="98076" y="0"/>
                            </a:moveTo>
                            <a:cubicBezTo>
                              <a:pt x="151271" y="0"/>
                              <a:pt x="196154" y="44883"/>
                              <a:pt x="196154" y="98077"/>
                            </a:cubicBezTo>
                            <a:cubicBezTo>
                              <a:pt x="196154" y="152934"/>
                              <a:pt x="152933" y="196154"/>
                              <a:pt x="98076" y="196154"/>
                            </a:cubicBezTo>
                            <a:cubicBezTo>
                              <a:pt x="44882" y="196154"/>
                              <a:pt x="0" y="151271"/>
                              <a:pt x="0" y="98077"/>
                            </a:cubicBezTo>
                            <a:cubicBezTo>
                              <a:pt x="0" y="44883"/>
                              <a:pt x="44882" y="0"/>
                              <a:pt x="98076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9" name="Freeform: Shape 308">
                        <a:extLst>
                          <a:ext uri="{FF2B5EF4-FFF2-40B4-BE49-F238E27FC236}">
                            <a16:creationId xmlns:a16="http://schemas.microsoft.com/office/drawing/2014/main" id="{645EEAC1-B096-439A-742C-120936CD07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98017" y="6364185"/>
                        <a:ext cx="196153" cy="196154"/>
                      </a:xfrm>
                      <a:custGeom>
                        <a:avLst/>
                        <a:gdLst>
                          <a:gd name="connsiteX0" fmla="*/ 98077 w 196153"/>
                          <a:gd name="connsiteY0" fmla="*/ 0 h 196154"/>
                          <a:gd name="connsiteX1" fmla="*/ 196154 w 196153"/>
                          <a:gd name="connsiteY1" fmla="*/ 98077 h 196154"/>
                          <a:gd name="connsiteX2" fmla="*/ 98077 w 196153"/>
                          <a:gd name="connsiteY2" fmla="*/ 196154 h 196154"/>
                          <a:gd name="connsiteX3" fmla="*/ 0 w 196153"/>
                          <a:gd name="connsiteY3" fmla="*/ 98077 h 196154"/>
                          <a:gd name="connsiteX4" fmla="*/ 98077 w 196153"/>
                          <a:gd name="connsiteY4" fmla="*/ 0 h 196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4">
                            <a:moveTo>
                              <a:pt x="98077" y="0"/>
                            </a:moveTo>
                            <a:cubicBezTo>
                              <a:pt x="151271" y="0"/>
                              <a:pt x="196154" y="44883"/>
                              <a:pt x="196154" y="98077"/>
                            </a:cubicBezTo>
                            <a:cubicBezTo>
                              <a:pt x="196154" y="152934"/>
                              <a:pt x="152934" y="196154"/>
                              <a:pt x="98077" y="196154"/>
                            </a:cubicBezTo>
                            <a:cubicBezTo>
                              <a:pt x="44883" y="196154"/>
                              <a:pt x="0" y="151271"/>
                              <a:pt x="0" y="98077"/>
                            </a:cubicBezTo>
                            <a:cubicBezTo>
                              <a:pt x="0" y="44883"/>
                              <a:pt x="43220" y="0"/>
                              <a:pt x="98077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0" name="Graphic 2">
                    <a:extLst>
                      <a:ext uri="{FF2B5EF4-FFF2-40B4-BE49-F238E27FC236}">
                        <a16:creationId xmlns:a16="http://schemas.microsoft.com/office/drawing/2014/main" id="{07DEC102-976E-2991-5B14-B3251321FFFC}"/>
                      </a:ext>
                    </a:extLst>
                  </p:cNvPr>
                  <p:cNvGrpSpPr/>
                  <p:nvPr/>
                </p:nvGrpSpPr>
                <p:grpSpPr>
                  <a:xfrm>
                    <a:off x="9421408" y="6768837"/>
                    <a:ext cx="3386820" cy="2041762"/>
                    <a:chOff x="9421408" y="6768837"/>
                    <a:chExt cx="3386820" cy="2041762"/>
                  </a:xfrm>
                </p:grpSpPr>
                <p:grpSp>
                  <p:nvGrpSpPr>
                    <p:cNvPr id="311" name="Graphic 2">
                      <a:extLst>
                        <a:ext uri="{FF2B5EF4-FFF2-40B4-BE49-F238E27FC236}">
                          <a16:creationId xmlns:a16="http://schemas.microsoft.com/office/drawing/2014/main" id="{C4C7FF8F-A567-EC79-BE50-1F4EDDEB4D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1408" y="6768837"/>
                      <a:ext cx="3386820" cy="2041762"/>
                      <a:chOff x="9421408" y="6768837"/>
                      <a:chExt cx="3386820" cy="2041762"/>
                    </a:xfrm>
                  </p:grpSpPr>
                  <p:sp>
                    <p:nvSpPr>
                      <p:cNvPr id="312" name="Freeform: Shape 311">
                        <a:extLst>
                          <a:ext uri="{FF2B5EF4-FFF2-40B4-BE49-F238E27FC236}">
                            <a16:creationId xmlns:a16="http://schemas.microsoft.com/office/drawing/2014/main" id="{EF669100-2F12-8157-01D8-173C55115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1408" y="6768837"/>
                        <a:ext cx="3386820" cy="2041762"/>
                      </a:xfrm>
                      <a:custGeom>
                        <a:avLst/>
                        <a:gdLst>
                          <a:gd name="connsiteX0" fmla="*/ 293462 w 3386820"/>
                          <a:gd name="connsiteY0" fmla="*/ 1688208 h 2041762"/>
                          <a:gd name="connsiteX1" fmla="*/ 236943 w 3386820"/>
                          <a:gd name="connsiteY1" fmla="*/ 1654961 h 2041762"/>
                          <a:gd name="connsiteX2" fmla="*/ 127230 w 3386820"/>
                          <a:gd name="connsiteY2" fmla="*/ 1538599 h 2041762"/>
                          <a:gd name="connsiteX3" fmla="*/ 9205 w 3386820"/>
                          <a:gd name="connsiteY3" fmla="*/ 1123019 h 2041762"/>
                          <a:gd name="connsiteX4" fmla="*/ 396526 w 3386820"/>
                          <a:gd name="connsiteY4" fmla="*/ 976735 h 2041762"/>
                          <a:gd name="connsiteX5" fmla="*/ 564420 w 3386820"/>
                          <a:gd name="connsiteY5" fmla="*/ 1046553 h 2041762"/>
                          <a:gd name="connsiteX6" fmla="*/ 687432 w 3386820"/>
                          <a:gd name="connsiteY6" fmla="*/ 222042 h 2041762"/>
                          <a:gd name="connsiteX7" fmla="*/ 1126284 w 3386820"/>
                          <a:gd name="connsiteY7" fmla="*/ 458091 h 2041762"/>
                          <a:gd name="connsiteX8" fmla="*/ 1179478 w 3386820"/>
                          <a:gd name="connsiteY8" fmla="*/ 712426 h 2041762"/>
                          <a:gd name="connsiteX9" fmla="*/ 1199426 w 3386820"/>
                          <a:gd name="connsiteY9" fmla="*/ 852061 h 2041762"/>
                          <a:gd name="connsiteX10" fmla="*/ 1485345 w 3386820"/>
                          <a:gd name="connsiteY10" fmla="*/ 654245 h 2041762"/>
                          <a:gd name="connsiteX11" fmla="*/ 1756303 w 3386820"/>
                          <a:gd name="connsiteY11" fmla="*/ 793880 h 2041762"/>
                          <a:gd name="connsiteX12" fmla="*/ 1756303 w 3386820"/>
                          <a:gd name="connsiteY12" fmla="*/ 667543 h 2041762"/>
                          <a:gd name="connsiteX13" fmla="*/ 1791211 w 3386820"/>
                          <a:gd name="connsiteY13" fmla="*/ 391598 h 2041762"/>
                          <a:gd name="connsiteX14" fmla="*/ 2294894 w 3386820"/>
                          <a:gd name="connsiteY14" fmla="*/ 2616 h 2041762"/>
                          <a:gd name="connsiteX15" fmla="*/ 2597437 w 3386820"/>
                          <a:gd name="connsiteY15" fmla="*/ 263600 h 2041762"/>
                          <a:gd name="connsiteX16" fmla="*/ 2627358 w 3386820"/>
                          <a:gd name="connsiteY16" fmla="*/ 494662 h 2041762"/>
                          <a:gd name="connsiteX17" fmla="*/ 2655618 w 3386820"/>
                          <a:gd name="connsiteY17" fmla="*/ 441468 h 2041762"/>
                          <a:gd name="connsiteX18" fmla="*/ 2758682 w 3386820"/>
                          <a:gd name="connsiteY18" fmla="*/ 316794 h 2041762"/>
                          <a:gd name="connsiteX19" fmla="*/ 3259039 w 3386820"/>
                          <a:gd name="connsiteY19" fmla="*/ 316794 h 2041762"/>
                          <a:gd name="connsiteX20" fmla="*/ 3117742 w 3386820"/>
                          <a:gd name="connsiteY20" fmla="*/ 1659948 h 2041762"/>
                          <a:gd name="connsiteX21" fmla="*/ 2899979 w 3386820"/>
                          <a:gd name="connsiteY21" fmla="*/ 1989088 h 2041762"/>
                          <a:gd name="connsiteX22" fmla="*/ 2208454 w 3386820"/>
                          <a:gd name="connsiteY22" fmla="*/ 2019010 h 2041762"/>
                          <a:gd name="connsiteX23" fmla="*/ 361617 w 3386820"/>
                          <a:gd name="connsiteY23" fmla="*/ 1959166 h 2041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3386820" h="2041762">
                            <a:moveTo>
                              <a:pt x="293462" y="1688208"/>
                            </a:moveTo>
                            <a:cubicBezTo>
                              <a:pt x="315072" y="1688208"/>
                              <a:pt x="253566" y="1668260"/>
                              <a:pt x="236943" y="1654961"/>
                            </a:cubicBezTo>
                            <a:cubicBezTo>
                              <a:pt x="195385" y="1621715"/>
                              <a:pt x="158813" y="1581820"/>
                              <a:pt x="127230" y="1538599"/>
                            </a:cubicBezTo>
                            <a:cubicBezTo>
                              <a:pt x="44114" y="1422237"/>
                              <a:pt x="-25704" y="1269303"/>
                              <a:pt x="9205" y="1123019"/>
                            </a:cubicBezTo>
                            <a:cubicBezTo>
                              <a:pt x="52425" y="936839"/>
                              <a:pt x="241929" y="925203"/>
                              <a:pt x="396526" y="976735"/>
                            </a:cubicBezTo>
                            <a:cubicBezTo>
                              <a:pt x="411486" y="981722"/>
                              <a:pt x="561095" y="1058189"/>
                              <a:pt x="564420" y="1046553"/>
                            </a:cubicBezTo>
                            <a:cubicBezTo>
                              <a:pt x="634237" y="876996"/>
                              <a:pt x="438084" y="502974"/>
                              <a:pt x="687432" y="222042"/>
                            </a:cubicBezTo>
                            <a:cubicBezTo>
                              <a:pt x="871949" y="14252"/>
                              <a:pt x="1068102" y="295184"/>
                              <a:pt x="1126284" y="458091"/>
                            </a:cubicBezTo>
                            <a:cubicBezTo>
                              <a:pt x="1156205" y="539545"/>
                              <a:pt x="1171166" y="625985"/>
                              <a:pt x="1179478" y="712426"/>
                            </a:cubicBezTo>
                            <a:cubicBezTo>
                              <a:pt x="1181140" y="722400"/>
                              <a:pt x="1182803" y="855386"/>
                              <a:pt x="1199426" y="852061"/>
                            </a:cubicBezTo>
                            <a:cubicBezTo>
                              <a:pt x="1264256" y="840425"/>
                              <a:pt x="1339060" y="665881"/>
                              <a:pt x="1485345" y="654245"/>
                            </a:cubicBezTo>
                            <a:cubicBezTo>
                              <a:pt x="1638278" y="640946"/>
                              <a:pt x="1704771" y="788893"/>
                              <a:pt x="1756303" y="793880"/>
                            </a:cubicBezTo>
                            <a:cubicBezTo>
                              <a:pt x="1756303" y="793880"/>
                              <a:pt x="1756303" y="674193"/>
                              <a:pt x="1756303" y="667543"/>
                            </a:cubicBezTo>
                            <a:cubicBezTo>
                              <a:pt x="1757965" y="574453"/>
                              <a:pt x="1766277" y="481364"/>
                              <a:pt x="1791211" y="391598"/>
                            </a:cubicBezTo>
                            <a:cubicBezTo>
                              <a:pt x="1857704" y="155549"/>
                              <a:pt x="2033911" y="-23982"/>
                              <a:pt x="2294894" y="2616"/>
                            </a:cubicBezTo>
                            <a:cubicBezTo>
                              <a:pt x="2437854" y="17576"/>
                              <a:pt x="2554217" y="128952"/>
                              <a:pt x="2597437" y="263600"/>
                            </a:cubicBezTo>
                            <a:cubicBezTo>
                              <a:pt x="2604086" y="281886"/>
                              <a:pt x="2619046" y="491337"/>
                              <a:pt x="2627358" y="494662"/>
                            </a:cubicBezTo>
                            <a:cubicBezTo>
                              <a:pt x="2629021" y="494662"/>
                              <a:pt x="2653956" y="444793"/>
                              <a:pt x="2655618" y="441468"/>
                            </a:cubicBezTo>
                            <a:cubicBezTo>
                              <a:pt x="2683877" y="396586"/>
                              <a:pt x="2718786" y="351703"/>
                              <a:pt x="2758682" y="316794"/>
                            </a:cubicBezTo>
                            <a:cubicBezTo>
                              <a:pt x="2899979" y="195445"/>
                              <a:pt x="3127717" y="168848"/>
                              <a:pt x="3259039" y="316794"/>
                            </a:cubicBezTo>
                            <a:cubicBezTo>
                              <a:pt x="3539972" y="632635"/>
                              <a:pt x="3295611" y="1334134"/>
                              <a:pt x="3117742" y="1659948"/>
                            </a:cubicBezTo>
                            <a:cubicBezTo>
                              <a:pt x="3077847" y="1734752"/>
                              <a:pt x="2978108" y="1952517"/>
                              <a:pt x="2899979" y="1989088"/>
                            </a:cubicBezTo>
                            <a:cubicBezTo>
                              <a:pt x="2771980" y="2047269"/>
                              <a:pt x="2351413" y="2010698"/>
                              <a:pt x="2208454" y="2019010"/>
                            </a:cubicBezTo>
                            <a:cubicBezTo>
                              <a:pt x="1598383" y="2050593"/>
                              <a:pt x="966701" y="2063893"/>
                              <a:pt x="361617" y="1959166"/>
                            </a:cubicBezTo>
                          </a:path>
                        </a:pathLst>
                      </a:custGeom>
                      <a:solidFill>
                        <a:srgbClr val="2A81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3" name="Freeform: Shape 312">
                        <a:extLst>
                          <a:ext uri="{FF2B5EF4-FFF2-40B4-BE49-F238E27FC236}">
                            <a16:creationId xmlns:a16="http://schemas.microsoft.com/office/drawing/2014/main" id="{E1316F33-9E23-40E5-9E55-2BF0259650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6239" y="6768837"/>
                        <a:ext cx="3367246" cy="1447171"/>
                      </a:xfrm>
                      <a:custGeom>
                        <a:avLst/>
                        <a:gdLst>
                          <a:gd name="connsiteX0" fmla="*/ 3367247 w 3367246"/>
                          <a:gd name="connsiteY0" fmla="*/ 536220 h 1447171"/>
                          <a:gd name="connsiteX1" fmla="*/ 3259196 w 3367246"/>
                          <a:gd name="connsiteY1" fmla="*/ 316794 h 1447171"/>
                          <a:gd name="connsiteX2" fmla="*/ 2758837 w 3367246"/>
                          <a:gd name="connsiteY2" fmla="*/ 316794 h 1447171"/>
                          <a:gd name="connsiteX3" fmla="*/ 2655773 w 3367246"/>
                          <a:gd name="connsiteY3" fmla="*/ 441468 h 1447171"/>
                          <a:gd name="connsiteX4" fmla="*/ 2627515 w 3367246"/>
                          <a:gd name="connsiteY4" fmla="*/ 494662 h 1447171"/>
                          <a:gd name="connsiteX5" fmla="*/ 2597592 w 3367246"/>
                          <a:gd name="connsiteY5" fmla="*/ 263600 h 1447171"/>
                          <a:gd name="connsiteX6" fmla="*/ 2295051 w 3367246"/>
                          <a:gd name="connsiteY6" fmla="*/ 2616 h 1447171"/>
                          <a:gd name="connsiteX7" fmla="*/ 1791367 w 3367246"/>
                          <a:gd name="connsiteY7" fmla="*/ 391598 h 1447171"/>
                          <a:gd name="connsiteX8" fmla="*/ 1756459 w 3367246"/>
                          <a:gd name="connsiteY8" fmla="*/ 667543 h 1447171"/>
                          <a:gd name="connsiteX9" fmla="*/ 1756459 w 3367246"/>
                          <a:gd name="connsiteY9" fmla="*/ 793880 h 1447171"/>
                          <a:gd name="connsiteX10" fmla="*/ 1485501 w 3367246"/>
                          <a:gd name="connsiteY10" fmla="*/ 654245 h 1447171"/>
                          <a:gd name="connsiteX11" fmla="*/ 1199582 w 3367246"/>
                          <a:gd name="connsiteY11" fmla="*/ 852061 h 1447171"/>
                          <a:gd name="connsiteX12" fmla="*/ 1179634 w 3367246"/>
                          <a:gd name="connsiteY12" fmla="*/ 712426 h 1447171"/>
                          <a:gd name="connsiteX13" fmla="*/ 1126439 w 3367246"/>
                          <a:gd name="connsiteY13" fmla="*/ 458091 h 1447171"/>
                          <a:gd name="connsiteX14" fmla="*/ 687587 w 3367246"/>
                          <a:gd name="connsiteY14" fmla="*/ 222042 h 1447171"/>
                          <a:gd name="connsiteX15" fmla="*/ 564575 w 3367246"/>
                          <a:gd name="connsiteY15" fmla="*/ 1046553 h 1447171"/>
                          <a:gd name="connsiteX16" fmla="*/ 396682 w 3367246"/>
                          <a:gd name="connsiteY16" fmla="*/ 976735 h 1447171"/>
                          <a:gd name="connsiteX17" fmla="*/ 9361 w 3367246"/>
                          <a:gd name="connsiteY17" fmla="*/ 1123019 h 1447171"/>
                          <a:gd name="connsiteX18" fmla="*/ 69204 w 3367246"/>
                          <a:gd name="connsiteY18" fmla="*/ 1447171 h 1447171"/>
                          <a:gd name="connsiteX19" fmla="*/ 142347 w 3367246"/>
                          <a:gd name="connsiteY19" fmla="*/ 1132994 h 1447171"/>
                          <a:gd name="connsiteX20" fmla="*/ 679276 w 3367246"/>
                          <a:gd name="connsiteY20" fmla="*/ 1217771 h 1447171"/>
                          <a:gd name="connsiteX21" fmla="*/ 847170 w 3367246"/>
                          <a:gd name="connsiteY21" fmla="*/ 413209 h 1447171"/>
                          <a:gd name="connsiteX22" fmla="*/ 1149712 w 3367246"/>
                          <a:gd name="connsiteY22" fmla="*/ 1056526 h 1447171"/>
                          <a:gd name="connsiteX23" fmla="*/ 1470540 w 3367246"/>
                          <a:gd name="connsiteY23" fmla="*/ 782243 h 1447171"/>
                          <a:gd name="connsiteX24" fmla="*/ 1857860 w 3367246"/>
                          <a:gd name="connsiteY24" fmla="*/ 923541 h 1447171"/>
                          <a:gd name="connsiteX25" fmla="*/ 2191987 w 3367246"/>
                          <a:gd name="connsiteY25" fmla="*/ 162198 h 1447171"/>
                          <a:gd name="connsiteX26" fmla="*/ 2574320 w 3367246"/>
                          <a:gd name="connsiteY26" fmla="*/ 747335 h 1447171"/>
                          <a:gd name="connsiteX27" fmla="*/ 3009848 w 3367246"/>
                          <a:gd name="connsiteY27" fmla="*/ 384949 h 1447171"/>
                          <a:gd name="connsiteX28" fmla="*/ 3367247 w 3367246"/>
                          <a:gd name="connsiteY28" fmla="*/ 536220 h 14471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3367246" h="1447171">
                            <a:moveTo>
                              <a:pt x="3367247" y="536220"/>
                            </a:moveTo>
                            <a:cubicBezTo>
                              <a:pt x="3347299" y="453104"/>
                              <a:pt x="3314053" y="376638"/>
                              <a:pt x="3259196" y="316794"/>
                            </a:cubicBezTo>
                            <a:cubicBezTo>
                              <a:pt x="3127873" y="168848"/>
                              <a:pt x="2900135" y="195445"/>
                              <a:pt x="2758837" y="316794"/>
                            </a:cubicBezTo>
                            <a:cubicBezTo>
                              <a:pt x="2718942" y="351703"/>
                              <a:pt x="2682371" y="396586"/>
                              <a:pt x="2655773" y="441468"/>
                            </a:cubicBezTo>
                            <a:cubicBezTo>
                              <a:pt x="2654111" y="444793"/>
                              <a:pt x="2629177" y="494662"/>
                              <a:pt x="2627515" y="494662"/>
                            </a:cubicBezTo>
                            <a:cubicBezTo>
                              <a:pt x="2619203" y="493000"/>
                              <a:pt x="2602580" y="281886"/>
                              <a:pt x="2597592" y="263600"/>
                            </a:cubicBezTo>
                            <a:cubicBezTo>
                              <a:pt x="2554372" y="128952"/>
                              <a:pt x="2438010" y="17576"/>
                              <a:pt x="2295051" y="2616"/>
                            </a:cubicBezTo>
                            <a:cubicBezTo>
                              <a:pt x="2034066" y="-23982"/>
                              <a:pt x="1857860" y="155549"/>
                              <a:pt x="1791367" y="391598"/>
                            </a:cubicBezTo>
                            <a:cubicBezTo>
                              <a:pt x="1766432" y="481364"/>
                              <a:pt x="1758121" y="574453"/>
                              <a:pt x="1756459" y="667543"/>
                            </a:cubicBezTo>
                            <a:cubicBezTo>
                              <a:pt x="1756459" y="674193"/>
                              <a:pt x="1756459" y="793880"/>
                              <a:pt x="1756459" y="793880"/>
                            </a:cubicBezTo>
                            <a:cubicBezTo>
                              <a:pt x="1706589" y="788893"/>
                              <a:pt x="1638435" y="640946"/>
                              <a:pt x="1485501" y="654245"/>
                            </a:cubicBezTo>
                            <a:cubicBezTo>
                              <a:pt x="1339217" y="665881"/>
                              <a:pt x="1266075" y="840425"/>
                              <a:pt x="1199582" y="852061"/>
                            </a:cubicBezTo>
                            <a:cubicBezTo>
                              <a:pt x="1182959" y="855386"/>
                              <a:pt x="1179634" y="722400"/>
                              <a:pt x="1179634" y="712426"/>
                            </a:cubicBezTo>
                            <a:cubicBezTo>
                              <a:pt x="1171322" y="625985"/>
                              <a:pt x="1154699" y="539545"/>
                              <a:pt x="1126439" y="458091"/>
                            </a:cubicBezTo>
                            <a:cubicBezTo>
                              <a:pt x="1068258" y="295184"/>
                              <a:pt x="870443" y="15914"/>
                              <a:pt x="687587" y="222042"/>
                            </a:cubicBezTo>
                            <a:cubicBezTo>
                              <a:pt x="438240" y="502974"/>
                              <a:pt x="634393" y="875333"/>
                              <a:pt x="564575" y="1046553"/>
                            </a:cubicBezTo>
                            <a:cubicBezTo>
                              <a:pt x="559589" y="1058189"/>
                              <a:pt x="409980" y="981722"/>
                              <a:pt x="396682" y="976735"/>
                            </a:cubicBezTo>
                            <a:cubicBezTo>
                              <a:pt x="242086" y="925203"/>
                              <a:pt x="54243" y="936839"/>
                              <a:pt x="9361" y="1123019"/>
                            </a:cubicBezTo>
                            <a:cubicBezTo>
                              <a:pt x="-17236" y="1232733"/>
                              <a:pt x="16010" y="1347432"/>
                              <a:pt x="69204" y="1447171"/>
                            </a:cubicBezTo>
                            <a:cubicBezTo>
                              <a:pt x="70866" y="1352419"/>
                              <a:pt x="87489" y="1232733"/>
                              <a:pt x="142347" y="1132994"/>
                            </a:cubicBezTo>
                            <a:cubicBezTo>
                              <a:pt x="255384" y="926865"/>
                              <a:pt x="679276" y="1217771"/>
                              <a:pt x="679276" y="1217771"/>
                            </a:cubicBezTo>
                            <a:cubicBezTo>
                              <a:pt x="679276" y="1217771"/>
                              <a:pt x="626081" y="426507"/>
                              <a:pt x="847170" y="413209"/>
                            </a:cubicBezTo>
                            <a:cubicBezTo>
                              <a:pt x="1068258" y="399910"/>
                              <a:pt x="1149712" y="1056526"/>
                              <a:pt x="1149712" y="1056526"/>
                            </a:cubicBezTo>
                            <a:cubicBezTo>
                              <a:pt x="1187945" y="946813"/>
                              <a:pt x="1294334" y="802191"/>
                              <a:pt x="1470540" y="782243"/>
                            </a:cubicBezTo>
                            <a:cubicBezTo>
                              <a:pt x="1646746" y="762296"/>
                              <a:pt x="1857860" y="923541"/>
                              <a:pt x="1857860" y="923541"/>
                            </a:cubicBezTo>
                            <a:cubicBezTo>
                              <a:pt x="1857860" y="923541"/>
                              <a:pt x="1793030" y="120640"/>
                              <a:pt x="2191987" y="162198"/>
                            </a:cubicBezTo>
                            <a:cubicBezTo>
                              <a:pt x="2567671" y="202094"/>
                              <a:pt x="2574320" y="694141"/>
                              <a:pt x="2574320" y="747335"/>
                            </a:cubicBezTo>
                            <a:cubicBezTo>
                              <a:pt x="2575982" y="705777"/>
                              <a:pt x="2597592" y="399910"/>
                              <a:pt x="3009848" y="384949"/>
                            </a:cubicBezTo>
                            <a:cubicBezTo>
                              <a:pt x="3177742" y="379962"/>
                              <a:pt x="3292443" y="449779"/>
                              <a:pt x="3367247" y="536220"/>
                            </a:cubicBezTo>
                          </a:path>
                        </a:pathLst>
                      </a:custGeom>
                      <a:solidFill>
                        <a:srgbClr val="459DA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14" name="Graphic 2">
                      <a:extLst>
                        <a:ext uri="{FF2B5EF4-FFF2-40B4-BE49-F238E27FC236}">
                          <a16:creationId xmlns:a16="http://schemas.microsoft.com/office/drawing/2014/main" id="{C920DCFA-DCD9-B832-22F3-ECF2BC09AE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58448" y="7253526"/>
                      <a:ext cx="2466517" cy="1158437"/>
                      <a:chOff x="9758448" y="7253526"/>
                      <a:chExt cx="2466517" cy="1158437"/>
                    </a:xfrm>
                    <a:solidFill>
                      <a:srgbClr val="2B5577"/>
                    </a:solidFill>
                  </p:grpSpPr>
                  <p:grpSp>
                    <p:nvGrpSpPr>
                      <p:cNvPr id="315" name="Graphic 2">
                        <a:extLst>
                          <a:ext uri="{FF2B5EF4-FFF2-40B4-BE49-F238E27FC236}">
                            <a16:creationId xmlns:a16="http://schemas.microsoft.com/office/drawing/2014/main" id="{4E21A7E5-46F4-9F35-0422-D0DA2D7CEB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397073" y="7253526"/>
                        <a:ext cx="827892" cy="1080501"/>
                        <a:chOff x="11397073" y="7253526"/>
                        <a:chExt cx="827892" cy="1080501"/>
                      </a:xfrm>
                      <a:solidFill>
                        <a:srgbClr val="2B5577"/>
                      </a:solidFill>
                    </p:grpSpPr>
                    <p:sp>
                      <p:nvSpPr>
                        <p:cNvPr id="316" name="Freeform: Shape 315">
                          <a:extLst>
                            <a:ext uri="{FF2B5EF4-FFF2-40B4-BE49-F238E27FC236}">
                              <a16:creationId xmlns:a16="http://schemas.microsoft.com/office/drawing/2014/main" id="{673A61DB-8C7D-3C1A-DAA0-8E7C465C72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98135" y="7253526"/>
                          <a:ext cx="438987" cy="1080501"/>
                        </a:xfrm>
                        <a:custGeom>
                          <a:avLst/>
                          <a:gdLst>
                            <a:gd name="connsiteX0" fmla="*/ 142 w 438987"/>
                            <a:gd name="connsiteY0" fmla="*/ 24935 h 1080501"/>
                            <a:gd name="connsiteX1" fmla="*/ 18428 w 438987"/>
                            <a:gd name="connsiteY1" fmla="*/ 118025 h 1080501"/>
                            <a:gd name="connsiteX2" fmla="*/ 71622 w 438987"/>
                            <a:gd name="connsiteY2" fmla="*/ 309192 h 1080501"/>
                            <a:gd name="connsiteX3" fmla="*/ 257802 w 438987"/>
                            <a:gd name="connsiteY3" fmla="*/ 806226 h 1080501"/>
                            <a:gd name="connsiteX4" fmla="*/ 389126 w 438987"/>
                            <a:gd name="connsiteY4" fmla="*/ 1063885 h 1080501"/>
                            <a:gd name="connsiteX5" fmla="*/ 422372 w 438987"/>
                            <a:gd name="connsiteY5" fmla="*/ 1078845 h 1080501"/>
                            <a:gd name="connsiteX6" fmla="*/ 437332 w 438987"/>
                            <a:gd name="connsiteY6" fmla="*/ 1045599 h 1080501"/>
                            <a:gd name="connsiteX7" fmla="*/ 304347 w 438987"/>
                            <a:gd name="connsiteY7" fmla="*/ 784615 h 1080501"/>
                            <a:gd name="connsiteX8" fmla="*/ 119830 w 438987"/>
                            <a:gd name="connsiteY8" fmla="*/ 294231 h 1080501"/>
                            <a:gd name="connsiteX9" fmla="*/ 68297 w 438987"/>
                            <a:gd name="connsiteY9" fmla="*/ 106388 h 1080501"/>
                            <a:gd name="connsiteX10" fmla="*/ 51674 w 438987"/>
                            <a:gd name="connsiteY10" fmla="*/ 26597 h 1080501"/>
                            <a:gd name="connsiteX11" fmla="*/ 26739 w 438987"/>
                            <a:gd name="connsiteY11" fmla="*/ 0 h 1080501"/>
                            <a:gd name="connsiteX12" fmla="*/ 142 w 438987"/>
                            <a:gd name="connsiteY12" fmla="*/ 24935 h 10805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438987" h="1080501">
                              <a:moveTo>
                                <a:pt x="142" y="24935"/>
                              </a:moveTo>
                              <a:cubicBezTo>
                                <a:pt x="-1520" y="54857"/>
                                <a:pt x="11779" y="89765"/>
                                <a:pt x="18428" y="118025"/>
                              </a:cubicBezTo>
                              <a:cubicBezTo>
                                <a:pt x="33389" y="182855"/>
                                <a:pt x="51674" y="246024"/>
                                <a:pt x="71622" y="309192"/>
                              </a:cubicBezTo>
                              <a:cubicBezTo>
                                <a:pt x="123154" y="478748"/>
                                <a:pt x="182998" y="644980"/>
                                <a:pt x="257802" y="806226"/>
                              </a:cubicBezTo>
                              <a:cubicBezTo>
                                <a:pt x="297698" y="892665"/>
                                <a:pt x="355879" y="974119"/>
                                <a:pt x="389126" y="1063885"/>
                              </a:cubicBezTo>
                              <a:cubicBezTo>
                                <a:pt x="394112" y="1077184"/>
                                <a:pt x="409073" y="1083832"/>
                                <a:pt x="422372" y="1078845"/>
                              </a:cubicBezTo>
                              <a:cubicBezTo>
                                <a:pt x="435670" y="1073859"/>
                                <a:pt x="442319" y="1058897"/>
                                <a:pt x="437332" y="1045599"/>
                              </a:cubicBezTo>
                              <a:cubicBezTo>
                                <a:pt x="404086" y="955834"/>
                                <a:pt x="344243" y="872718"/>
                                <a:pt x="304347" y="784615"/>
                              </a:cubicBezTo>
                              <a:cubicBezTo>
                                <a:pt x="229542" y="626694"/>
                                <a:pt x="171361" y="462125"/>
                                <a:pt x="119830" y="294231"/>
                              </a:cubicBezTo>
                              <a:cubicBezTo>
                                <a:pt x="101544" y="232725"/>
                                <a:pt x="83258" y="169557"/>
                                <a:pt x="68297" y="106388"/>
                              </a:cubicBezTo>
                              <a:cubicBezTo>
                                <a:pt x="63310" y="83116"/>
                                <a:pt x="50012" y="51532"/>
                                <a:pt x="51674" y="26597"/>
                              </a:cubicBezTo>
                              <a:cubicBezTo>
                                <a:pt x="51674" y="11636"/>
                                <a:pt x="41700" y="0"/>
                                <a:pt x="26739" y="0"/>
                              </a:cubicBezTo>
                              <a:cubicBezTo>
                                <a:pt x="11779" y="0"/>
                                <a:pt x="142" y="11636"/>
                                <a:pt x="142" y="24935"/>
                              </a:cubicBezTo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7" name="Freeform: Shape 316">
                          <a:extLst>
                            <a:ext uri="{FF2B5EF4-FFF2-40B4-BE49-F238E27FC236}">
                              <a16:creationId xmlns:a16="http://schemas.microsoft.com/office/drawing/2014/main" id="{EB4ECD1B-59AC-C91C-EE3C-C8E3ED5DB5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967883" y="7439712"/>
                          <a:ext cx="257082" cy="833548"/>
                        </a:xfrm>
                        <a:custGeom>
                          <a:avLst/>
                          <a:gdLst>
                            <a:gd name="connsiteX0" fmla="*/ 50961 w 257082"/>
                            <a:gd name="connsiteY0" fmla="*/ 797906 h 833548"/>
                            <a:gd name="connsiteX1" fmla="*/ 52624 w 257082"/>
                            <a:gd name="connsiteY1" fmla="*/ 779621 h 833548"/>
                            <a:gd name="connsiteX2" fmla="*/ 59273 w 257082"/>
                            <a:gd name="connsiteY2" fmla="*/ 749700 h 833548"/>
                            <a:gd name="connsiteX3" fmla="*/ 85870 w 257082"/>
                            <a:gd name="connsiteY3" fmla="*/ 601753 h 833548"/>
                            <a:gd name="connsiteX4" fmla="*/ 255426 w 257082"/>
                            <a:gd name="connsiteY4" fmla="*/ 34902 h 833548"/>
                            <a:gd name="connsiteX5" fmla="*/ 240466 w 257082"/>
                            <a:gd name="connsiteY5" fmla="*/ 1656 h 833548"/>
                            <a:gd name="connsiteX6" fmla="*/ 207220 w 257082"/>
                            <a:gd name="connsiteY6" fmla="*/ 16617 h 833548"/>
                            <a:gd name="connsiteX7" fmla="*/ 36001 w 257082"/>
                            <a:gd name="connsiteY7" fmla="*/ 591779 h 833548"/>
                            <a:gd name="connsiteX8" fmla="*/ 7741 w 257082"/>
                            <a:gd name="connsiteY8" fmla="*/ 743050 h 833548"/>
                            <a:gd name="connsiteX9" fmla="*/ 1092 w 257082"/>
                            <a:gd name="connsiteY9" fmla="*/ 779621 h 833548"/>
                            <a:gd name="connsiteX10" fmla="*/ 2754 w 257082"/>
                            <a:gd name="connsiteY10" fmla="*/ 814530 h 833548"/>
                            <a:gd name="connsiteX11" fmla="*/ 34338 w 257082"/>
                            <a:gd name="connsiteY11" fmla="*/ 832816 h 833548"/>
                            <a:gd name="connsiteX12" fmla="*/ 50961 w 257082"/>
                            <a:gd name="connsiteY12" fmla="*/ 797906 h 8335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257082" h="833548">
                              <a:moveTo>
                                <a:pt x="50961" y="797906"/>
                              </a:moveTo>
                              <a:cubicBezTo>
                                <a:pt x="49299" y="792920"/>
                                <a:pt x="50961" y="786271"/>
                                <a:pt x="52624" y="779621"/>
                              </a:cubicBezTo>
                              <a:cubicBezTo>
                                <a:pt x="54286" y="767985"/>
                                <a:pt x="57611" y="758011"/>
                                <a:pt x="59273" y="749700"/>
                              </a:cubicBezTo>
                              <a:cubicBezTo>
                                <a:pt x="67584" y="699830"/>
                                <a:pt x="75896" y="649961"/>
                                <a:pt x="85870" y="601753"/>
                              </a:cubicBezTo>
                              <a:cubicBezTo>
                                <a:pt x="125766" y="408924"/>
                                <a:pt x="182285" y="217757"/>
                                <a:pt x="255426" y="34902"/>
                              </a:cubicBezTo>
                              <a:cubicBezTo>
                                <a:pt x="260414" y="21603"/>
                                <a:pt x="253764" y="6643"/>
                                <a:pt x="240466" y="1656"/>
                              </a:cubicBezTo>
                              <a:cubicBezTo>
                                <a:pt x="227168" y="-3331"/>
                                <a:pt x="212206" y="3318"/>
                                <a:pt x="207220" y="16617"/>
                              </a:cubicBezTo>
                              <a:cubicBezTo>
                                <a:pt x="132415" y="202796"/>
                                <a:pt x="75896" y="397288"/>
                                <a:pt x="36001" y="591779"/>
                              </a:cubicBezTo>
                              <a:cubicBezTo>
                                <a:pt x="26026" y="641649"/>
                                <a:pt x="16053" y="693181"/>
                                <a:pt x="7741" y="743050"/>
                              </a:cubicBezTo>
                              <a:cubicBezTo>
                                <a:pt x="6078" y="753025"/>
                                <a:pt x="2754" y="766323"/>
                                <a:pt x="1092" y="779621"/>
                              </a:cubicBezTo>
                              <a:cubicBezTo>
                                <a:pt x="-570" y="792920"/>
                                <a:pt x="-570" y="804556"/>
                                <a:pt x="2754" y="814530"/>
                              </a:cubicBezTo>
                              <a:cubicBezTo>
                                <a:pt x="6078" y="827829"/>
                                <a:pt x="21040" y="836141"/>
                                <a:pt x="34338" y="832816"/>
                              </a:cubicBezTo>
                              <a:cubicBezTo>
                                <a:pt x="47636" y="826166"/>
                                <a:pt x="54286" y="811206"/>
                                <a:pt x="50961" y="797906"/>
                              </a:cubicBezTo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8" name="Freeform: Shape 317">
                          <a:extLst>
                            <a:ext uri="{FF2B5EF4-FFF2-40B4-BE49-F238E27FC236}">
                              <a16:creationId xmlns:a16="http://schemas.microsoft.com/office/drawing/2014/main" id="{5FC792E2-B29D-F062-F1E9-586865CE32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397073" y="7728885"/>
                          <a:ext cx="468838" cy="262364"/>
                        </a:xfrm>
                        <a:custGeom>
                          <a:avLst/>
                          <a:gdLst>
                            <a:gd name="connsiteX0" fmla="*/ 455540 w 468838"/>
                            <a:gd name="connsiteY0" fmla="*/ 216166 h 262364"/>
                            <a:gd name="connsiteX1" fmla="*/ 332529 w 468838"/>
                            <a:gd name="connsiteY1" fmla="*/ 164634 h 262364"/>
                            <a:gd name="connsiteX2" fmla="*/ 38298 w 468838"/>
                            <a:gd name="connsiteY2" fmla="*/ 3389 h 262364"/>
                            <a:gd name="connsiteX3" fmla="*/ 3388 w 468838"/>
                            <a:gd name="connsiteY3" fmla="*/ 11701 h 262364"/>
                            <a:gd name="connsiteX4" fmla="*/ 11700 w 468838"/>
                            <a:gd name="connsiteY4" fmla="*/ 46609 h 262364"/>
                            <a:gd name="connsiteX5" fmla="*/ 309256 w 468838"/>
                            <a:gd name="connsiteY5" fmla="*/ 209516 h 262364"/>
                            <a:gd name="connsiteX6" fmla="*/ 430605 w 468838"/>
                            <a:gd name="connsiteY6" fmla="*/ 259386 h 262364"/>
                            <a:gd name="connsiteX7" fmla="*/ 465514 w 468838"/>
                            <a:gd name="connsiteY7" fmla="*/ 249412 h 262364"/>
                            <a:gd name="connsiteX8" fmla="*/ 455540 w 468838"/>
                            <a:gd name="connsiteY8" fmla="*/ 216166 h 2623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68838" h="262364">
                              <a:moveTo>
                                <a:pt x="455540" y="216166"/>
                              </a:moveTo>
                              <a:cubicBezTo>
                                <a:pt x="418968" y="196218"/>
                                <a:pt x="370762" y="184581"/>
                                <a:pt x="332529" y="164634"/>
                              </a:cubicBezTo>
                              <a:cubicBezTo>
                                <a:pt x="231126" y="116427"/>
                                <a:pt x="134712" y="61570"/>
                                <a:pt x="38298" y="3389"/>
                              </a:cubicBezTo>
                              <a:cubicBezTo>
                                <a:pt x="26661" y="-3261"/>
                                <a:pt x="10038" y="64"/>
                                <a:pt x="3388" y="11701"/>
                              </a:cubicBezTo>
                              <a:cubicBezTo>
                                <a:pt x="-3260" y="23337"/>
                                <a:pt x="65" y="39960"/>
                                <a:pt x="11700" y="46609"/>
                              </a:cubicBezTo>
                              <a:cubicBezTo>
                                <a:pt x="108115" y="104790"/>
                                <a:pt x="207855" y="159647"/>
                                <a:pt x="309256" y="209516"/>
                              </a:cubicBezTo>
                              <a:cubicBezTo>
                                <a:pt x="347489" y="227802"/>
                                <a:pt x="394034" y="239439"/>
                                <a:pt x="430605" y="259386"/>
                              </a:cubicBezTo>
                              <a:cubicBezTo>
                                <a:pt x="443903" y="266035"/>
                                <a:pt x="458864" y="261049"/>
                                <a:pt x="465514" y="249412"/>
                              </a:cubicBezTo>
                              <a:cubicBezTo>
                                <a:pt x="472163" y="237776"/>
                                <a:pt x="468838" y="222816"/>
                                <a:pt x="455540" y="216166"/>
                              </a:cubicBezTo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19" name="Graphic 2">
                        <a:extLst>
                          <a:ext uri="{FF2B5EF4-FFF2-40B4-BE49-F238E27FC236}">
                            <a16:creationId xmlns:a16="http://schemas.microsoft.com/office/drawing/2014/main" id="{D4CDBC2E-BCC8-B725-F248-3EE03C86F89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778596" y="7697002"/>
                        <a:ext cx="407080" cy="611750"/>
                        <a:chOff x="10778596" y="7697002"/>
                        <a:chExt cx="407080" cy="611750"/>
                      </a:xfrm>
                      <a:solidFill>
                        <a:srgbClr val="2B5577"/>
                      </a:solidFill>
                    </p:grpSpPr>
                    <p:sp>
                      <p:nvSpPr>
                        <p:cNvPr id="320" name="Freeform: Shape 319">
                          <a:extLst>
                            <a:ext uri="{FF2B5EF4-FFF2-40B4-BE49-F238E27FC236}">
                              <a16:creationId xmlns:a16="http://schemas.microsoft.com/office/drawing/2014/main" id="{7F80E573-36C9-D7F9-53FE-73041121FF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815934" y="7697002"/>
                          <a:ext cx="369741" cy="611750"/>
                        </a:xfrm>
                        <a:custGeom>
                          <a:avLst/>
                          <a:gdLst>
                            <a:gd name="connsiteX0" fmla="*/ 6040 w 369741"/>
                            <a:gd name="connsiteY0" fmla="*/ 43584 h 611750"/>
                            <a:gd name="connsiteX1" fmla="*/ 7703 w 369741"/>
                            <a:gd name="connsiteY1" fmla="*/ 8675 h 611750"/>
                            <a:gd name="connsiteX2" fmla="*/ 35962 w 369741"/>
                            <a:gd name="connsiteY2" fmla="*/ 2026 h 611750"/>
                            <a:gd name="connsiteX3" fmla="*/ 49261 w 369741"/>
                            <a:gd name="connsiteY3" fmla="*/ 13662 h 611750"/>
                            <a:gd name="connsiteX4" fmla="*/ 87494 w 369741"/>
                            <a:gd name="connsiteY4" fmla="*/ 75168 h 611750"/>
                            <a:gd name="connsiteX5" fmla="*/ 153987 w 369741"/>
                            <a:gd name="connsiteY5" fmla="*/ 189868 h 611750"/>
                            <a:gd name="connsiteX6" fmla="*/ 366764 w 369741"/>
                            <a:gd name="connsiteY6" fmla="*/ 573863 h 611750"/>
                            <a:gd name="connsiteX7" fmla="*/ 356790 w 369741"/>
                            <a:gd name="connsiteY7" fmla="*/ 608773 h 611750"/>
                            <a:gd name="connsiteX8" fmla="*/ 321881 w 369741"/>
                            <a:gd name="connsiteY8" fmla="*/ 598798 h 611750"/>
                            <a:gd name="connsiteX9" fmla="*/ 109104 w 369741"/>
                            <a:gd name="connsiteY9" fmla="*/ 216465 h 611750"/>
                            <a:gd name="connsiteX10" fmla="*/ 42611 w 369741"/>
                            <a:gd name="connsiteY10" fmla="*/ 103427 h 611750"/>
                            <a:gd name="connsiteX11" fmla="*/ 6040 w 369741"/>
                            <a:gd name="connsiteY11" fmla="*/ 43584 h 611750"/>
                            <a:gd name="connsiteX12" fmla="*/ 17676 w 369741"/>
                            <a:gd name="connsiteY12" fmla="*/ 51896 h 611750"/>
                            <a:gd name="connsiteX13" fmla="*/ 44273 w 369741"/>
                            <a:gd name="connsiteY13" fmla="*/ 45246 h 611750"/>
                            <a:gd name="connsiteX14" fmla="*/ 17676 w 369741"/>
                            <a:gd name="connsiteY14" fmla="*/ 51896 h 611750"/>
                            <a:gd name="connsiteX15" fmla="*/ 16015 w 369741"/>
                            <a:gd name="connsiteY15" fmla="*/ 51896 h 611750"/>
                            <a:gd name="connsiteX16" fmla="*/ 16015 w 369741"/>
                            <a:gd name="connsiteY16" fmla="*/ 51896 h 611750"/>
                            <a:gd name="connsiteX17" fmla="*/ 16015 w 369741"/>
                            <a:gd name="connsiteY17" fmla="*/ 51896 h 611750"/>
                            <a:gd name="connsiteX18" fmla="*/ 16015 w 369741"/>
                            <a:gd name="connsiteY18" fmla="*/ 51896 h 6117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369741" h="611750">
                              <a:moveTo>
                                <a:pt x="6040" y="43584"/>
                              </a:moveTo>
                              <a:cubicBezTo>
                                <a:pt x="-2272" y="33610"/>
                                <a:pt x="-2272" y="18649"/>
                                <a:pt x="7703" y="8675"/>
                              </a:cubicBezTo>
                              <a:cubicBezTo>
                                <a:pt x="14352" y="2026"/>
                                <a:pt x="22663" y="-2961"/>
                                <a:pt x="35962" y="2026"/>
                              </a:cubicBezTo>
                              <a:cubicBezTo>
                                <a:pt x="37625" y="2026"/>
                                <a:pt x="42611" y="5350"/>
                                <a:pt x="49261" y="13662"/>
                              </a:cubicBezTo>
                              <a:cubicBezTo>
                                <a:pt x="55910" y="23636"/>
                                <a:pt x="85831" y="73506"/>
                                <a:pt x="87494" y="75168"/>
                              </a:cubicBezTo>
                              <a:cubicBezTo>
                                <a:pt x="109104" y="113402"/>
                                <a:pt x="132377" y="151635"/>
                                <a:pt x="153987" y="189868"/>
                              </a:cubicBezTo>
                              <a:cubicBezTo>
                                <a:pt x="227128" y="317867"/>
                                <a:pt x="298609" y="444203"/>
                                <a:pt x="366764" y="573863"/>
                              </a:cubicBezTo>
                              <a:cubicBezTo>
                                <a:pt x="373413" y="587163"/>
                                <a:pt x="368426" y="602123"/>
                                <a:pt x="356790" y="608773"/>
                              </a:cubicBezTo>
                              <a:cubicBezTo>
                                <a:pt x="343491" y="615421"/>
                                <a:pt x="328530" y="610435"/>
                                <a:pt x="321881" y="598798"/>
                              </a:cubicBezTo>
                              <a:cubicBezTo>
                                <a:pt x="253726" y="470800"/>
                                <a:pt x="182247" y="342802"/>
                                <a:pt x="109104" y="216465"/>
                              </a:cubicBezTo>
                              <a:cubicBezTo>
                                <a:pt x="87494" y="178232"/>
                                <a:pt x="65884" y="139998"/>
                                <a:pt x="42611" y="103427"/>
                              </a:cubicBezTo>
                              <a:cubicBezTo>
                                <a:pt x="40949" y="100102"/>
                                <a:pt x="7703" y="48571"/>
                                <a:pt x="6040" y="43584"/>
                              </a:cubicBezTo>
                              <a:moveTo>
                                <a:pt x="17676" y="51896"/>
                              </a:moveTo>
                              <a:cubicBezTo>
                                <a:pt x="29313" y="56882"/>
                                <a:pt x="39286" y="51896"/>
                                <a:pt x="44273" y="45246"/>
                              </a:cubicBezTo>
                              <a:cubicBezTo>
                                <a:pt x="37625" y="51896"/>
                                <a:pt x="25988" y="55220"/>
                                <a:pt x="17676" y="51896"/>
                              </a:cubicBezTo>
                              <a:moveTo>
                                <a:pt x="16015" y="51896"/>
                              </a:moveTo>
                              <a:lnTo>
                                <a:pt x="16015" y="51896"/>
                              </a:lnTo>
                              <a:lnTo>
                                <a:pt x="16015" y="51896"/>
                              </a:lnTo>
                              <a:lnTo>
                                <a:pt x="16015" y="5189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1" name="Freeform: Shape 320">
                          <a:extLst>
                            <a:ext uri="{FF2B5EF4-FFF2-40B4-BE49-F238E27FC236}">
                              <a16:creationId xmlns:a16="http://schemas.microsoft.com/office/drawing/2014/main" id="{B32E9BC4-BB61-A30E-5E42-98B8D8F5B7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778596" y="8149358"/>
                          <a:ext cx="342407" cy="60002"/>
                        </a:xfrm>
                        <a:custGeom>
                          <a:avLst/>
                          <a:gdLst>
                            <a:gd name="connsiteX0" fmla="*/ 307688 w 342407"/>
                            <a:gd name="connsiteY0" fmla="*/ 6808 h 60002"/>
                            <a:gd name="connsiteX1" fmla="*/ 325973 w 342407"/>
                            <a:gd name="connsiteY1" fmla="*/ 8470 h 60002"/>
                            <a:gd name="connsiteX2" fmla="*/ 340934 w 342407"/>
                            <a:gd name="connsiteY2" fmla="*/ 25093 h 60002"/>
                            <a:gd name="connsiteX3" fmla="*/ 329298 w 342407"/>
                            <a:gd name="connsiteY3" fmla="*/ 55015 h 60002"/>
                            <a:gd name="connsiteX4" fmla="*/ 320986 w 342407"/>
                            <a:gd name="connsiteY4" fmla="*/ 58339 h 60002"/>
                            <a:gd name="connsiteX5" fmla="*/ 302701 w 342407"/>
                            <a:gd name="connsiteY5" fmla="*/ 60002 h 60002"/>
                            <a:gd name="connsiteX6" fmla="*/ 282753 w 342407"/>
                            <a:gd name="connsiteY6" fmla="*/ 60002 h 60002"/>
                            <a:gd name="connsiteX7" fmla="*/ 212935 w 342407"/>
                            <a:gd name="connsiteY7" fmla="*/ 58339 h 60002"/>
                            <a:gd name="connsiteX8" fmla="*/ 25093 w 342407"/>
                            <a:gd name="connsiteY8" fmla="*/ 51691 h 60002"/>
                            <a:gd name="connsiteX9" fmla="*/ 158 w 342407"/>
                            <a:gd name="connsiteY9" fmla="*/ 25093 h 60002"/>
                            <a:gd name="connsiteX10" fmla="*/ 26755 w 342407"/>
                            <a:gd name="connsiteY10" fmla="*/ 158 h 60002"/>
                            <a:gd name="connsiteX11" fmla="*/ 216260 w 342407"/>
                            <a:gd name="connsiteY11" fmla="*/ 6808 h 60002"/>
                            <a:gd name="connsiteX12" fmla="*/ 284415 w 342407"/>
                            <a:gd name="connsiteY12" fmla="*/ 8470 h 60002"/>
                            <a:gd name="connsiteX13" fmla="*/ 302701 w 342407"/>
                            <a:gd name="connsiteY13" fmla="*/ 8470 h 60002"/>
                            <a:gd name="connsiteX14" fmla="*/ 307688 w 342407"/>
                            <a:gd name="connsiteY14" fmla="*/ 8470 h 60002"/>
                            <a:gd name="connsiteX15" fmla="*/ 301038 w 342407"/>
                            <a:gd name="connsiteY15" fmla="*/ 51691 h 60002"/>
                            <a:gd name="connsiteX16" fmla="*/ 306025 w 342407"/>
                            <a:gd name="connsiteY16" fmla="*/ 55015 h 60002"/>
                            <a:gd name="connsiteX17" fmla="*/ 301038 w 342407"/>
                            <a:gd name="connsiteY17" fmla="*/ 51691 h 60002"/>
                            <a:gd name="connsiteX18" fmla="*/ 301038 w 342407"/>
                            <a:gd name="connsiteY18" fmla="*/ 51691 h 60002"/>
                            <a:gd name="connsiteX19" fmla="*/ 301038 w 342407"/>
                            <a:gd name="connsiteY19" fmla="*/ 51691 h 60002"/>
                            <a:gd name="connsiteX20" fmla="*/ 301038 w 342407"/>
                            <a:gd name="connsiteY20" fmla="*/ 51691 h 60002"/>
                            <a:gd name="connsiteX21" fmla="*/ 301038 w 342407"/>
                            <a:gd name="connsiteY21" fmla="*/ 51691 h 600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42407" h="60002">
                              <a:moveTo>
                                <a:pt x="307688" y="6808"/>
                              </a:moveTo>
                              <a:cubicBezTo>
                                <a:pt x="314336" y="5145"/>
                                <a:pt x="320986" y="5145"/>
                                <a:pt x="325973" y="8470"/>
                              </a:cubicBezTo>
                              <a:cubicBezTo>
                                <a:pt x="337609" y="13457"/>
                                <a:pt x="339271" y="21768"/>
                                <a:pt x="340934" y="25093"/>
                              </a:cubicBezTo>
                              <a:cubicBezTo>
                                <a:pt x="344259" y="35068"/>
                                <a:pt x="342596" y="46703"/>
                                <a:pt x="329298" y="55015"/>
                              </a:cubicBezTo>
                              <a:cubicBezTo>
                                <a:pt x="327636" y="56678"/>
                                <a:pt x="324311" y="58339"/>
                                <a:pt x="320986" y="58339"/>
                              </a:cubicBezTo>
                              <a:cubicBezTo>
                                <a:pt x="317661" y="58339"/>
                                <a:pt x="307688" y="60002"/>
                                <a:pt x="302701" y="60002"/>
                              </a:cubicBezTo>
                              <a:cubicBezTo>
                                <a:pt x="296051" y="60002"/>
                                <a:pt x="289401" y="60002"/>
                                <a:pt x="282753" y="60002"/>
                              </a:cubicBezTo>
                              <a:cubicBezTo>
                                <a:pt x="259480" y="60002"/>
                                <a:pt x="236208" y="58339"/>
                                <a:pt x="212935" y="58339"/>
                              </a:cubicBezTo>
                              <a:cubicBezTo>
                                <a:pt x="149767" y="55015"/>
                                <a:pt x="86599" y="53353"/>
                                <a:pt x="25093" y="51691"/>
                              </a:cubicBezTo>
                              <a:cubicBezTo>
                                <a:pt x="10132" y="51691"/>
                                <a:pt x="-1504" y="40054"/>
                                <a:pt x="158" y="25093"/>
                              </a:cubicBezTo>
                              <a:cubicBezTo>
                                <a:pt x="158" y="10133"/>
                                <a:pt x="11795" y="-1504"/>
                                <a:pt x="26755" y="158"/>
                              </a:cubicBezTo>
                              <a:cubicBezTo>
                                <a:pt x="89923" y="1821"/>
                                <a:pt x="153092" y="3483"/>
                                <a:pt x="216260" y="6808"/>
                              </a:cubicBezTo>
                              <a:cubicBezTo>
                                <a:pt x="239532" y="8470"/>
                                <a:pt x="261143" y="8470"/>
                                <a:pt x="284415" y="8470"/>
                              </a:cubicBezTo>
                              <a:cubicBezTo>
                                <a:pt x="291064" y="8470"/>
                                <a:pt x="297713" y="8470"/>
                                <a:pt x="302701" y="8470"/>
                              </a:cubicBezTo>
                              <a:lnTo>
                                <a:pt x="307688" y="8470"/>
                              </a:lnTo>
                              <a:close/>
                              <a:moveTo>
                                <a:pt x="301038" y="51691"/>
                              </a:moveTo>
                              <a:cubicBezTo>
                                <a:pt x="302701" y="53353"/>
                                <a:pt x="304363" y="53353"/>
                                <a:pt x="306025" y="55015"/>
                              </a:cubicBezTo>
                              <a:cubicBezTo>
                                <a:pt x="304363" y="53353"/>
                                <a:pt x="302701" y="53353"/>
                                <a:pt x="301038" y="51691"/>
                              </a:cubicBezTo>
                              <a:moveTo>
                                <a:pt x="301038" y="51691"/>
                              </a:moveTo>
                              <a:lnTo>
                                <a:pt x="301038" y="51691"/>
                              </a:lnTo>
                              <a:lnTo>
                                <a:pt x="301038" y="51691"/>
                              </a:lnTo>
                              <a:lnTo>
                                <a:pt x="301038" y="5169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22" name="Graphic 2">
                        <a:extLst>
                          <a:ext uri="{FF2B5EF4-FFF2-40B4-BE49-F238E27FC236}">
                            <a16:creationId xmlns:a16="http://schemas.microsoft.com/office/drawing/2014/main" id="{A2BC993C-5473-201C-7ABF-3366250844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758448" y="7551825"/>
                        <a:ext cx="762646" cy="860137"/>
                        <a:chOff x="9758448" y="7551825"/>
                        <a:chExt cx="762646" cy="860137"/>
                      </a:xfrm>
                      <a:solidFill>
                        <a:srgbClr val="2B5577"/>
                      </a:solidFill>
                    </p:grpSpPr>
                    <p:sp>
                      <p:nvSpPr>
                        <p:cNvPr id="323" name="Freeform: Shape 322">
                          <a:extLst>
                            <a:ext uri="{FF2B5EF4-FFF2-40B4-BE49-F238E27FC236}">
                              <a16:creationId xmlns:a16="http://schemas.microsoft.com/office/drawing/2014/main" id="{A753ED2E-2DFB-C566-6E13-44D6FC99D4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70345" y="7551825"/>
                          <a:ext cx="285720" cy="860137"/>
                        </a:xfrm>
                        <a:custGeom>
                          <a:avLst/>
                          <a:gdLst>
                            <a:gd name="connsiteX0" fmla="*/ 0 w 285720"/>
                            <a:gd name="connsiteY0" fmla="*/ 24190 h 860137"/>
                            <a:gd name="connsiteX1" fmla="*/ 0 w 285720"/>
                            <a:gd name="connsiteY1" fmla="*/ 19204 h 860137"/>
                            <a:gd name="connsiteX2" fmla="*/ 49870 w 285720"/>
                            <a:gd name="connsiteY2" fmla="*/ 10892 h 860137"/>
                            <a:gd name="connsiteX3" fmla="*/ 53194 w 285720"/>
                            <a:gd name="connsiteY3" fmla="*/ 20866 h 860137"/>
                            <a:gd name="connsiteX4" fmla="*/ 53194 w 285720"/>
                            <a:gd name="connsiteY4" fmla="*/ 29178 h 860137"/>
                            <a:gd name="connsiteX5" fmla="*/ 58181 w 285720"/>
                            <a:gd name="connsiteY5" fmla="*/ 50788 h 860137"/>
                            <a:gd name="connsiteX6" fmla="*/ 73142 w 285720"/>
                            <a:gd name="connsiteY6" fmla="*/ 113956 h 860137"/>
                            <a:gd name="connsiteX7" fmla="*/ 124674 w 285720"/>
                            <a:gd name="connsiteY7" fmla="*/ 303460 h 860137"/>
                            <a:gd name="connsiteX8" fmla="*/ 284257 w 285720"/>
                            <a:gd name="connsiteY8" fmla="*/ 825429 h 860137"/>
                            <a:gd name="connsiteX9" fmla="*/ 267634 w 285720"/>
                            <a:gd name="connsiteY9" fmla="*/ 858675 h 860137"/>
                            <a:gd name="connsiteX10" fmla="*/ 234388 w 285720"/>
                            <a:gd name="connsiteY10" fmla="*/ 842052 h 860137"/>
                            <a:gd name="connsiteX11" fmla="*/ 74804 w 285720"/>
                            <a:gd name="connsiteY11" fmla="*/ 318421 h 860137"/>
                            <a:gd name="connsiteX12" fmla="*/ 23273 w 285720"/>
                            <a:gd name="connsiteY12" fmla="*/ 127254 h 860137"/>
                            <a:gd name="connsiteX13" fmla="*/ 8312 w 285720"/>
                            <a:gd name="connsiteY13" fmla="*/ 62424 h 860137"/>
                            <a:gd name="connsiteX14" fmla="*/ 3325 w 285720"/>
                            <a:gd name="connsiteY14" fmla="*/ 37489 h 860137"/>
                            <a:gd name="connsiteX15" fmla="*/ 0 w 285720"/>
                            <a:gd name="connsiteY15" fmla="*/ 24190 h 860137"/>
                            <a:gd name="connsiteX16" fmla="*/ 51533 w 285720"/>
                            <a:gd name="connsiteY16" fmla="*/ 27515 h 860137"/>
                            <a:gd name="connsiteX17" fmla="*/ 46546 w 285720"/>
                            <a:gd name="connsiteY17" fmla="*/ 39152 h 860137"/>
                            <a:gd name="connsiteX18" fmla="*/ 51533 w 285720"/>
                            <a:gd name="connsiteY18" fmla="*/ 27515 h 8601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85720" h="860137">
                              <a:moveTo>
                                <a:pt x="0" y="24190"/>
                              </a:moveTo>
                              <a:cubicBezTo>
                                <a:pt x="0" y="22529"/>
                                <a:pt x="0" y="20866"/>
                                <a:pt x="0" y="19204"/>
                              </a:cubicBezTo>
                              <a:cubicBezTo>
                                <a:pt x="3325" y="-17368"/>
                                <a:pt x="48208" y="9230"/>
                                <a:pt x="49870" y="10892"/>
                              </a:cubicBezTo>
                              <a:cubicBezTo>
                                <a:pt x="49870" y="12555"/>
                                <a:pt x="51533" y="15879"/>
                                <a:pt x="53194" y="20866"/>
                              </a:cubicBezTo>
                              <a:lnTo>
                                <a:pt x="53194" y="29178"/>
                              </a:lnTo>
                              <a:cubicBezTo>
                                <a:pt x="54857" y="35827"/>
                                <a:pt x="56519" y="42476"/>
                                <a:pt x="58181" y="50788"/>
                              </a:cubicBezTo>
                              <a:cubicBezTo>
                                <a:pt x="63169" y="72398"/>
                                <a:pt x="68156" y="92346"/>
                                <a:pt x="73142" y="113956"/>
                              </a:cubicBezTo>
                              <a:cubicBezTo>
                                <a:pt x="89766" y="177124"/>
                                <a:pt x="106389" y="240292"/>
                                <a:pt x="124674" y="303460"/>
                              </a:cubicBezTo>
                              <a:cubicBezTo>
                                <a:pt x="174544" y="478004"/>
                                <a:pt x="227738" y="652547"/>
                                <a:pt x="284257" y="825429"/>
                              </a:cubicBezTo>
                              <a:cubicBezTo>
                                <a:pt x="289244" y="838727"/>
                                <a:pt x="280932" y="853688"/>
                                <a:pt x="267634" y="858675"/>
                              </a:cubicBezTo>
                              <a:cubicBezTo>
                                <a:pt x="254336" y="863662"/>
                                <a:pt x="239374" y="855350"/>
                                <a:pt x="234388" y="842052"/>
                              </a:cubicBezTo>
                              <a:cubicBezTo>
                                <a:pt x="177868" y="669170"/>
                                <a:pt x="124674" y="494627"/>
                                <a:pt x="74804" y="318421"/>
                              </a:cubicBezTo>
                              <a:cubicBezTo>
                                <a:pt x="56519" y="255253"/>
                                <a:pt x="38234" y="190422"/>
                                <a:pt x="23273" y="127254"/>
                              </a:cubicBezTo>
                              <a:cubicBezTo>
                                <a:pt x="18286" y="105645"/>
                                <a:pt x="13299" y="84034"/>
                                <a:pt x="8312" y="62424"/>
                              </a:cubicBezTo>
                              <a:cubicBezTo>
                                <a:pt x="6650" y="54113"/>
                                <a:pt x="4988" y="45801"/>
                                <a:pt x="3325" y="37489"/>
                              </a:cubicBezTo>
                              <a:cubicBezTo>
                                <a:pt x="0" y="34164"/>
                                <a:pt x="0" y="29178"/>
                                <a:pt x="0" y="24190"/>
                              </a:cubicBezTo>
                              <a:moveTo>
                                <a:pt x="51533" y="27515"/>
                              </a:moveTo>
                              <a:cubicBezTo>
                                <a:pt x="51533" y="32502"/>
                                <a:pt x="49870" y="35827"/>
                                <a:pt x="46546" y="39152"/>
                              </a:cubicBezTo>
                              <a:cubicBezTo>
                                <a:pt x="48208" y="37489"/>
                                <a:pt x="49870" y="34164"/>
                                <a:pt x="51533" y="27515"/>
                              </a:cubicBezTo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4" name="Freeform: Shape 323">
                          <a:extLst>
                            <a:ext uri="{FF2B5EF4-FFF2-40B4-BE49-F238E27FC236}">
                              <a16:creationId xmlns:a16="http://schemas.microsoft.com/office/drawing/2014/main" id="{5BF4CD2D-03B4-4193-8E9D-647EB765AA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240" y="7851961"/>
                          <a:ext cx="182855" cy="320631"/>
                        </a:xfrm>
                        <a:custGeom>
                          <a:avLst/>
                          <a:gdLst>
                            <a:gd name="connsiteX0" fmla="*/ 53194 w 182855"/>
                            <a:gd name="connsiteY0" fmla="*/ 290906 h 320631"/>
                            <a:gd name="connsiteX1" fmla="*/ 48207 w 182855"/>
                            <a:gd name="connsiteY1" fmla="*/ 307529 h 320631"/>
                            <a:gd name="connsiteX2" fmla="*/ 14960 w 182855"/>
                            <a:gd name="connsiteY2" fmla="*/ 317503 h 320631"/>
                            <a:gd name="connsiteX3" fmla="*/ 0 w 182855"/>
                            <a:gd name="connsiteY3" fmla="*/ 295893 h 320631"/>
                            <a:gd name="connsiteX4" fmla="*/ 1662 w 182855"/>
                            <a:gd name="connsiteY4" fmla="*/ 284257 h 320631"/>
                            <a:gd name="connsiteX5" fmla="*/ 11636 w 182855"/>
                            <a:gd name="connsiteY5" fmla="*/ 254335 h 320631"/>
                            <a:gd name="connsiteX6" fmla="*/ 39895 w 182855"/>
                            <a:gd name="connsiteY6" fmla="*/ 192829 h 320631"/>
                            <a:gd name="connsiteX7" fmla="*/ 134647 w 182855"/>
                            <a:gd name="connsiteY7" fmla="*/ 13299 h 320631"/>
                            <a:gd name="connsiteX8" fmla="*/ 169557 w 182855"/>
                            <a:gd name="connsiteY8" fmla="*/ 3324 h 320631"/>
                            <a:gd name="connsiteX9" fmla="*/ 179530 w 182855"/>
                            <a:gd name="connsiteY9" fmla="*/ 38233 h 320631"/>
                            <a:gd name="connsiteX10" fmla="*/ 86441 w 182855"/>
                            <a:gd name="connsiteY10" fmla="*/ 216102 h 320631"/>
                            <a:gd name="connsiteX11" fmla="*/ 59843 w 182855"/>
                            <a:gd name="connsiteY11" fmla="*/ 275945 h 320631"/>
                            <a:gd name="connsiteX12" fmla="*/ 53194 w 182855"/>
                            <a:gd name="connsiteY12" fmla="*/ 290906 h 320631"/>
                            <a:gd name="connsiteX13" fmla="*/ 6649 w 182855"/>
                            <a:gd name="connsiteY13" fmla="*/ 275945 h 320631"/>
                            <a:gd name="connsiteX14" fmla="*/ 6649 w 182855"/>
                            <a:gd name="connsiteY14" fmla="*/ 275945 h 320631"/>
                            <a:gd name="connsiteX15" fmla="*/ 6649 w 182855"/>
                            <a:gd name="connsiteY15" fmla="*/ 275945 h 320631"/>
                            <a:gd name="connsiteX16" fmla="*/ 6649 w 182855"/>
                            <a:gd name="connsiteY16" fmla="*/ 275945 h 320631"/>
                            <a:gd name="connsiteX17" fmla="*/ 8312 w 182855"/>
                            <a:gd name="connsiteY17" fmla="*/ 274283 h 320631"/>
                            <a:gd name="connsiteX18" fmla="*/ 8312 w 182855"/>
                            <a:gd name="connsiteY18" fmla="*/ 274283 h 320631"/>
                            <a:gd name="connsiteX19" fmla="*/ 8312 w 182855"/>
                            <a:gd name="connsiteY19" fmla="*/ 274283 h 320631"/>
                            <a:gd name="connsiteX20" fmla="*/ 8312 w 182855"/>
                            <a:gd name="connsiteY20" fmla="*/ 274283 h 320631"/>
                            <a:gd name="connsiteX21" fmla="*/ 8312 w 182855"/>
                            <a:gd name="connsiteY21" fmla="*/ 274283 h 320631"/>
                            <a:gd name="connsiteX22" fmla="*/ 8312 w 182855"/>
                            <a:gd name="connsiteY22" fmla="*/ 274283 h 320631"/>
                            <a:gd name="connsiteX23" fmla="*/ 8312 w 182855"/>
                            <a:gd name="connsiteY23" fmla="*/ 274283 h 320631"/>
                            <a:gd name="connsiteX24" fmla="*/ 8312 w 182855"/>
                            <a:gd name="connsiteY24" fmla="*/ 274283 h 320631"/>
                            <a:gd name="connsiteX25" fmla="*/ 8312 w 182855"/>
                            <a:gd name="connsiteY25" fmla="*/ 274283 h 3206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</a:cxnLst>
                          <a:rect l="l" t="t" r="r" b="b"/>
                          <a:pathLst>
                            <a:path w="182855" h="320631">
                              <a:moveTo>
                                <a:pt x="53194" y="290906"/>
                              </a:moveTo>
                              <a:cubicBezTo>
                                <a:pt x="53194" y="295893"/>
                                <a:pt x="51532" y="302542"/>
                                <a:pt x="48207" y="307529"/>
                              </a:cubicBezTo>
                              <a:cubicBezTo>
                                <a:pt x="34908" y="327477"/>
                                <a:pt x="18285" y="319165"/>
                                <a:pt x="14960" y="317503"/>
                              </a:cubicBezTo>
                              <a:cubicBezTo>
                                <a:pt x="9974" y="314178"/>
                                <a:pt x="0" y="309191"/>
                                <a:pt x="0" y="295893"/>
                              </a:cubicBezTo>
                              <a:cubicBezTo>
                                <a:pt x="0" y="294230"/>
                                <a:pt x="0" y="289243"/>
                                <a:pt x="1662" y="284257"/>
                              </a:cubicBezTo>
                              <a:cubicBezTo>
                                <a:pt x="3325" y="275945"/>
                                <a:pt x="8312" y="260984"/>
                                <a:pt x="11636" y="254335"/>
                              </a:cubicBezTo>
                              <a:cubicBezTo>
                                <a:pt x="19948" y="232725"/>
                                <a:pt x="29922" y="212777"/>
                                <a:pt x="39895" y="192829"/>
                              </a:cubicBezTo>
                              <a:cubicBezTo>
                                <a:pt x="69818" y="131323"/>
                                <a:pt x="101401" y="71480"/>
                                <a:pt x="134647" y="13299"/>
                              </a:cubicBezTo>
                              <a:cubicBezTo>
                                <a:pt x="141297" y="0"/>
                                <a:pt x="157920" y="-3325"/>
                                <a:pt x="169557" y="3324"/>
                              </a:cubicBezTo>
                              <a:cubicBezTo>
                                <a:pt x="182855" y="9974"/>
                                <a:pt x="186180" y="26597"/>
                                <a:pt x="179530" y="38233"/>
                              </a:cubicBezTo>
                              <a:cubicBezTo>
                                <a:pt x="146284" y="96415"/>
                                <a:pt x="114699" y="156258"/>
                                <a:pt x="86441" y="216102"/>
                              </a:cubicBezTo>
                              <a:cubicBezTo>
                                <a:pt x="76466" y="236049"/>
                                <a:pt x="68155" y="255997"/>
                                <a:pt x="59843" y="275945"/>
                              </a:cubicBezTo>
                              <a:cubicBezTo>
                                <a:pt x="56518" y="277607"/>
                                <a:pt x="54856" y="285919"/>
                                <a:pt x="53194" y="290906"/>
                              </a:cubicBezTo>
                              <a:moveTo>
                                <a:pt x="6649" y="275945"/>
                              </a:moveTo>
                              <a:lnTo>
                                <a:pt x="6649" y="275945"/>
                              </a:lnTo>
                              <a:lnTo>
                                <a:pt x="6649" y="275945"/>
                              </a:lnTo>
                              <a:lnTo>
                                <a:pt x="6649" y="275945"/>
                              </a:lnTo>
                              <a:close/>
                              <a:moveTo>
                                <a:pt x="8312" y="274283"/>
                              </a:moveTo>
                              <a:lnTo>
                                <a:pt x="8312" y="274283"/>
                              </a:lnTo>
                              <a:lnTo>
                                <a:pt x="8312" y="274283"/>
                              </a:lnTo>
                              <a:lnTo>
                                <a:pt x="8312" y="274283"/>
                              </a:lnTo>
                              <a:lnTo>
                                <a:pt x="8312" y="274283"/>
                              </a:lnTo>
                              <a:close/>
                              <a:moveTo>
                                <a:pt x="8312" y="274283"/>
                              </a:moveTo>
                              <a:lnTo>
                                <a:pt x="8312" y="274283"/>
                              </a:lnTo>
                              <a:lnTo>
                                <a:pt x="8312" y="274283"/>
                              </a:lnTo>
                              <a:lnTo>
                                <a:pt x="8312" y="27428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5" name="Freeform: Shape 324">
                          <a:extLst>
                            <a:ext uri="{FF2B5EF4-FFF2-40B4-BE49-F238E27FC236}">
                              <a16:creationId xmlns:a16="http://schemas.microsoft.com/office/drawing/2014/main" id="{DB876138-93B6-9AF0-C188-80D4A62C6E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58448" y="7984947"/>
                          <a:ext cx="340469" cy="329190"/>
                        </a:xfrm>
                        <a:custGeom>
                          <a:avLst/>
                          <a:gdLst>
                            <a:gd name="connsiteX0" fmla="*/ 17928 w 340469"/>
                            <a:gd name="connsiteY0" fmla="*/ 53193 h 329190"/>
                            <a:gd name="connsiteX1" fmla="*/ 6291 w 340469"/>
                            <a:gd name="connsiteY1" fmla="*/ 43220 h 329190"/>
                            <a:gd name="connsiteX2" fmla="*/ 1304 w 340469"/>
                            <a:gd name="connsiteY2" fmla="*/ 34908 h 329190"/>
                            <a:gd name="connsiteX3" fmla="*/ 7953 w 340469"/>
                            <a:gd name="connsiteY3" fmla="*/ 8312 h 329190"/>
                            <a:gd name="connsiteX4" fmla="*/ 29563 w 340469"/>
                            <a:gd name="connsiteY4" fmla="*/ 0 h 329190"/>
                            <a:gd name="connsiteX5" fmla="*/ 49511 w 340469"/>
                            <a:gd name="connsiteY5" fmla="*/ 11635 h 329190"/>
                            <a:gd name="connsiteX6" fmla="*/ 54498 w 340469"/>
                            <a:gd name="connsiteY6" fmla="*/ 16623 h 329190"/>
                            <a:gd name="connsiteX7" fmla="*/ 77771 w 340469"/>
                            <a:gd name="connsiteY7" fmla="*/ 41558 h 329190"/>
                            <a:gd name="connsiteX8" fmla="*/ 145925 w 340469"/>
                            <a:gd name="connsiteY8" fmla="*/ 109713 h 329190"/>
                            <a:gd name="connsiteX9" fmla="*/ 332105 w 340469"/>
                            <a:gd name="connsiteY9" fmla="*/ 284256 h 329190"/>
                            <a:gd name="connsiteX10" fmla="*/ 333768 w 340469"/>
                            <a:gd name="connsiteY10" fmla="*/ 320828 h 329190"/>
                            <a:gd name="connsiteX11" fmla="*/ 297197 w 340469"/>
                            <a:gd name="connsiteY11" fmla="*/ 322489 h 329190"/>
                            <a:gd name="connsiteX12" fmla="*/ 109355 w 340469"/>
                            <a:gd name="connsiteY12" fmla="*/ 146284 h 329190"/>
                            <a:gd name="connsiteX13" fmla="*/ 39538 w 340469"/>
                            <a:gd name="connsiteY13" fmla="*/ 76466 h 329190"/>
                            <a:gd name="connsiteX14" fmla="*/ 17928 w 340469"/>
                            <a:gd name="connsiteY14" fmla="*/ 53193 h 329190"/>
                            <a:gd name="connsiteX15" fmla="*/ 29563 w 340469"/>
                            <a:gd name="connsiteY15" fmla="*/ 51532 h 329190"/>
                            <a:gd name="connsiteX16" fmla="*/ 24576 w 340469"/>
                            <a:gd name="connsiteY16" fmla="*/ 51532 h 329190"/>
                            <a:gd name="connsiteX17" fmla="*/ 29563 w 340469"/>
                            <a:gd name="connsiteY17" fmla="*/ 51532 h 329190"/>
                            <a:gd name="connsiteX18" fmla="*/ 29563 w 340469"/>
                            <a:gd name="connsiteY18" fmla="*/ 51532 h 329190"/>
                            <a:gd name="connsiteX19" fmla="*/ 29563 w 340469"/>
                            <a:gd name="connsiteY19" fmla="*/ 51532 h 329190"/>
                            <a:gd name="connsiteX20" fmla="*/ 29563 w 340469"/>
                            <a:gd name="connsiteY20" fmla="*/ 51532 h 329190"/>
                            <a:gd name="connsiteX21" fmla="*/ 29563 w 340469"/>
                            <a:gd name="connsiteY21" fmla="*/ 51532 h 3291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40469" h="329190">
                              <a:moveTo>
                                <a:pt x="17928" y="53193"/>
                              </a:moveTo>
                              <a:cubicBezTo>
                                <a:pt x="16265" y="51532"/>
                                <a:pt x="7953" y="44882"/>
                                <a:pt x="6291" y="43220"/>
                              </a:cubicBezTo>
                              <a:cubicBezTo>
                                <a:pt x="2966" y="39895"/>
                                <a:pt x="2966" y="36570"/>
                                <a:pt x="1304" y="34908"/>
                              </a:cubicBezTo>
                              <a:cubicBezTo>
                                <a:pt x="-2020" y="23272"/>
                                <a:pt x="1304" y="13298"/>
                                <a:pt x="7953" y="8312"/>
                              </a:cubicBezTo>
                              <a:cubicBezTo>
                                <a:pt x="11278" y="4987"/>
                                <a:pt x="17928" y="0"/>
                                <a:pt x="29563" y="0"/>
                              </a:cubicBezTo>
                              <a:cubicBezTo>
                                <a:pt x="37875" y="1662"/>
                                <a:pt x="44524" y="4987"/>
                                <a:pt x="49511" y="11635"/>
                              </a:cubicBezTo>
                              <a:cubicBezTo>
                                <a:pt x="51174" y="13298"/>
                                <a:pt x="54498" y="14960"/>
                                <a:pt x="54498" y="16623"/>
                              </a:cubicBezTo>
                              <a:cubicBezTo>
                                <a:pt x="62809" y="24935"/>
                                <a:pt x="69459" y="33246"/>
                                <a:pt x="77771" y="41558"/>
                              </a:cubicBezTo>
                              <a:cubicBezTo>
                                <a:pt x="101044" y="64830"/>
                                <a:pt x="122654" y="88103"/>
                                <a:pt x="145925" y="109713"/>
                              </a:cubicBezTo>
                              <a:cubicBezTo>
                                <a:pt x="207431" y="169556"/>
                                <a:pt x="268937" y="227737"/>
                                <a:pt x="332105" y="284256"/>
                              </a:cubicBezTo>
                              <a:cubicBezTo>
                                <a:pt x="342080" y="294230"/>
                                <a:pt x="343742" y="310853"/>
                                <a:pt x="333768" y="320828"/>
                              </a:cubicBezTo>
                              <a:cubicBezTo>
                                <a:pt x="323794" y="330801"/>
                                <a:pt x="307171" y="332464"/>
                                <a:pt x="297197" y="322489"/>
                              </a:cubicBezTo>
                              <a:cubicBezTo>
                                <a:pt x="234029" y="264308"/>
                                <a:pt x="170860" y="206127"/>
                                <a:pt x="109355" y="146284"/>
                              </a:cubicBezTo>
                              <a:cubicBezTo>
                                <a:pt x="86082" y="123011"/>
                                <a:pt x="62809" y="99739"/>
                                <a:pt x="39538" y="76466"/>
                              </a:cubicBezTo>
                              <a:cubicBezTo>
                                <a:pt x="32888" y="71480"/>
                                <a:pt x="24576" y="61505"/>
                                <a:pt x="17928" y="53193"/>
                              </a:cubicBezTo>
                              <a:moveTo>
                                <a:pt x="29563" y="51532"/>
                              </a:moveTo>
                              <a:cubicBezTo>
                                <a:pt x="27901" y="51532"/>
                                <a:pt x="26239" y="51532"/>
                                <a:pt x="24576" y="51532"/>
                              </a:cubicBezTo>
                              <a:cubicBezTo>
                                <a:pt x="26239" y="53193"/>
                                <a:pt x="27901" y="53193"/>
                                <a:pt x="29563" y="51532"/>
                              </a:cubicBezTo>
                              <a:moveTo>
                                <a:pt x="29563" y="51532"/>
                              </a:moveTo>
                              <a:lnTo>
                                <a:pt x="29563" y="51532"/>
                              </a:lnTo>
                              <a:lnTo>
                                <a:pt x="29563" y="51532"/>
                              </a:lnTo>
                              <a:lnTo>
                                <a:pt x="29563" y="5153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326" name="Graphic 2">
                <a:extLst>
                  <a:ext uri="{FF2B5EF4-FFF2-40B4-BE49-F238E27FC236}">
                    <a16:creationId xmlns:a16="http://schemas.microsoft.com/office/drawing/2014/main" id="{1C77F084-7ED2-E46E-9FAB-A705E5483A52}"/>
                  </a:ext>
                </a:extLst>
              </p:cNvPr>
              <p:cNvGrpSpPr/>
              <p:nvPr/>
            </p:nvGrpSpPr>
            <p:grpSpPr>
              <a:xfrm>
                <a:off x="33424" y="474586"/>
                <a:ext cx="11724436" cy="6524605"/>
                <a:chOff x="33424" y="474586"/>
                <a:chExt cx="11724436" cy="6524605"/>
              </a:xfrm>
              <a:solidFill>
                <a:srgbClr val="FFFFFF"/>
              </a:solidFill>
            </p:grpSpPr>
            <p:grpSp>
              <p:nvGrpSpPr>
                <p:cNvPr id="336" name="Graphic 2">
                  <a:extLst>
                    <a:ext uri="{FF2B5EF4-FFF2-40B4-BE49-F238E27FC236}">
                      <a16:creationId xmlns:a16="http://schemas.microsoft.com/office/drawing/2014/main" id="{84A254F8-E5F8-7ABE-14DB-A76C9F3D9FEB}"/>
                    </a:ext>
                  </a:extLst>
                </p:cNvPr>
                <p:cNvGrpSpPr/>
                <p:nvPr/>
              </p:nvGrpSpPr>
              <p:grpSpPr>
                <a:xfrm>
                  <a:off x="5288113" y="6354211"/>
                  <a:ext cx="673239" cy="644980"/>
                  <a:chOff x="5288113" y="6354211"/>
                  <a:chExt cx="673239" cy="644980"/>
                </a:xfrm>
                <a:solidFill>
                  <a:srgbClr val="FFFFFF"/>
                </a:solidFill>
              </p:grpSpPr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6CD8E512-AB6D-F9C8-3D14-A89DB1B47EF2}"/>
                      </a:ext>
                    </a:extLst>
                  </p:cNvPr>
                  <p:cNvSpPr/>
                  <p:nvPr/>
                </p:nvSpPr>
                <p:spPr>
                  <a:xfrm>
                    <a:off x="5431072" y="6354211"/>
                    <a:ext cx="385658" cy="644980"/>
                  </a:xfrm>
                  <a:custGeom>
                    <a:avLst/>
                    <a:gdLst>
                      <a:gd name="connsiteX0" fmla="*/ 275945 w 385658"/>
                      <a:gd name="connsiteY0" fmla="*/ 129661 h 644980"/>
                      <a:gd name="connsiteX1" fmla="*/ 372360 w 385658"/>
                      <a:gd name="connsiteY1" fmla="*/ 59844 h 644980"/>
                      <a:gd name="connsiteX2" fmla="*/ 385658 w 385658"/>
                      <a:gd name="connsiteY2" fmla="*/ 78129 h 644980"/>
                      <a:gd name="connsiteX3" fmla="*/ 262646 w 385658"/>
                      <a:gd name="connsiteY3" fmla="*/ 166232 h 644980"/>
                      <a:gd name="connsiteX4" fmla="*/ 144622 w 385658"/>
                      <a:gd name="connsiteY4" fmla="*/ 482073 h 644980"/>
                      <a:gd name="connsiteX5" fmla="*/ 181193 w 385658"/>
                      <a:gd name="connsiteY5" fmla="*/ 630020 h 644980"/>
                      <a:gd name="connsiteX6" fmla="*/ 159583 w 385658"/>
                      <a:gd name="connsiteY6" fmla="*/ 635006 h 644980"/>
                      <a:gd name="connsiteX7" fmla="*/ 131323 w 385658"/>
                      <a:gd name="connsiteY7" fmla="*/ 518644 h 644980"/>
                      <a:gd name="connsiteX8" fmla="*/ 84778 w 385658"/>
                      <a:gd name="connsiteY8" fmla="*/ 644980 h 644980"/>
                      <a:gd name="connsiteX9" fmla="*/ 64830 w 385658"/>
                      <a:gd name="connsiteY9" fmla="*/ 636669 h 644980"/>
                      <a:gd name="connsiteX10" fmla="*/ 111376 w 385658"/>
                      <a:gd name="connsiteY10" fmla="*/ 511995 h 644980"/>
                      <a:gd name="connsiteX11" fmla="*/ 13298 w 385658"/>
                      <a:gd name="connsiteY11" fmla="*/ 581812 h 644980"/>
                      <a:gd name="connsiteX12" fmla="*/ 0 w 385658"/>
                      <a:gd name="connsiteY12" fmla="*/ 563527 h 644980"/>
                      <a:gd name="connsiteX13" fmla="*/ 124674 w 385658"/>
                      <a:gd name="connsiteY13" fmla="*/ 475424 h 644980"/>
                      <a:gd name="connsiteX14" fmla="*/ 241036 w 385658"/>
                      <a:gd name="connsiteY14" fmla="*/ 159583 h 644980"/>
                      <a:gd name="connsiteX15" fmla="*/ 206128 w 385658"/>
                      <a:gd name="connsiteY15" fmla="*/ 11636 h 644980"/>
                      <a:gd name="connsiteX16" fmla="*/ 226076 w 385658"/>
                      <a:gd name="connsiteY16" fmla="*/ 6650 h 644980"/>
                      <a:gd name="connsiteX17" fmla="*/ 254335 w 385658"/>
                      <a:gd name="connsiteY17" fmla="*/ 123012 h 644980"/>
                      <a:gd name="connsiteX18" fmla="*/ 300880 w 385658"/>
                      <a:gd name="connsiteY18" fmla="*/ 0 h 644980"/>
                      <a:gd name="connsiteX19" fmla="*/ 320827 w 385658"/>
                      <a:gd name="connsiteY19" fmla="*/ 6650 h 64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5658" h="644980">
                        <a:moveTo>
                          <a:pt x="275945" y="129661"/>
                        </a:moveTo>
                        <a:lnTo>
                          <a:pt x="372360" y="59844"/>
                        </a:lnTo>
                        <a:lnTo>
                          <a:pt x="385658" y="78129"/>
                        </a:lnTo>
                        <a:lnTo>
                          <a:pt x="262646" y="166232"/>
                        </a:lnTo>
                        <a:lnTo>
                          <a:pt x="144622" y="482073"/>
                        </a:lnTo>
                        <a:lnTo>
                          <a:pt x="181193" y="630020"/>
                        </a:lnTo>
                        <a:lnTo>
                          <a:pt x="159583" y="635006"/>
                        </a:lnTo>
                        <a:lnTo>
                          <a:pt x="131323" y="518644"/>
                        </a:lnTo>
                        <a:lnTo>
                          <a:pt x="84778" y="644980"/>
                        </a:lnTo>
                        <a:lnTo>
                          <a:pt x="64830" y="636669"/>
                        </a:lnTo>
                        <a:lnTo>
                          <a:pt x="111376" y="511995"/>
                        </a:lnTo>
                        <a:lnTo>
                          <a:pt x="13298" y="581812"/>
                        </a:lnTo>
                        <a:lnTo>
                          <a:pt x="0" y="563527"/>
                        </a:lnTo>
                        <a:lnTo>
                          <a:pt x="124674" y="475424"/>
                        </a:lnTo>
                        <a:lnTo>
                          <a:pt x="241036" y="159583"/>
                        </a:lnTo>
                        <a:lnTo>
                          <a:pt x="206128" y="11636"/>
                        </a:lnTo>
                        <a:lnTo>
                          <a:pt x="226076" y="6650"/>
                        </a:lnTo>
                        <a:lnTo>
                          <a:pt x="254335" y="123012"/>
                        </a:lnTo>
                        <a:lnTo>
                          <a:pt x="300880" y="0"/>
                        </a:lnTo>
                        <a:lnTo>
                          <a:pt x="320827" y="665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C6C57FCB-4AFF-110C-AA6D-C684C67E6DE6}"/>
                      </a:ext>
                    </a:extLst>
                  </p:cNvPr>
                  <p:cNvSpPr/>
                  <p:nvPr/>
                </p:nvSpPr>
                <p:spPr>
                  <a:xfrm>
                    <a:off x="5288113" y="6532079"/>
                    <a:ext cx="673239" cy="287581"/>
                  </a:xfrm>
                  <a:custGeom>
                    <a:avLst/>
                    <a:gdLst>
                      <a:gd name="connsiteX0" fmla="*/ 543579 w 673239"/>
                      <a:gd name="connsiteY0" fmla="*/ 119687 h 287581"/>
                      <a:gd name="connsiteX1" fmla="*/ 651630 w 673239"/>
                      <a:gd name="connsiteY1" fmla="*/ 169557 h 287581"/>
                      <a:gd name="connsiteX2" fmla="*/ 643318 w 673239"/>
                      <a:gd name="connsiteY2" fmla="*/ 189504 h 287581"/>
                      <a:gd name="connsiteX3" fmla="*/ 503683 w 673239"/>
                      <a:gd name="connsiteY3" fmla="*/ 126336 h 287581"/>
                      <a:gd name="connsiteX4" fmla="*/ 172881 w 673239"/>
                      <a:gd name="connsiteY4" fmla="*/ 182855 h 287581"/>
                      <a:gd name="connsiteX5" fmla="*/ 63168 w 673239"/>
                      <a:gd name="connsiteY5" fmla="*/ 287581 h 287581"/>
                      <a:gd name="connsiteX6" fmla="*/ 48207 w 673239"/>
                      <a:gd name="connsiteY6" fmla="*/ 272620 h 287581"/>
                      <a:gd name="connsiteX7" fmla="*/ 134648 w 673239"/>
                      <a:gd name="connsiteY7" fmla="*/ 189504 h 287581"/>
                      <a:gd name="connsiteX8" fmla="*/ 3325 w 673239"/>
                      <a:gd name="connsiteY8" fmla="*/ 211115 h 287581"/>
                      <a:gd name="connsiteX9" fmla="*/ 0 w 673239"/>
                      <a:gd name="connsiteY9" fmla="*/ 189504 h 287581"/>
                      <a:gd name="connsiteX10" fmla="*/ 131323 w 673239"/>
                      <a:gd name="connsiteY10" fmla="*/ 167894 h 287581"/>
                      <a:gd name="connsiteX11" fmla="*/ 21610 w 673239"/>
                      <a:gd name="connsiteY11" fmla="*/ 118025 h 287581"/>
                      <a:gd name="connsiteX12" fmla="*/ 29922 w 673239"/>
                      <a:gd name="connsiteY12" fmla="*/ 98077 h 287581"/>
                      <a:gd name="connsiteX13" fmla="*/ 169557 w 673239"/>
                      <a:gd name="connsiteY13" fmla="*/ 161245 h 287581"/>
                      <a:gd name="connsiteX14" fmla="*/ 500358 w 673239"/>
                      <a:gd name="connsiteY14" fmla="*/ 104726 h 287581"/>
                      <a:gd name="connsiteX15" fmla="*/ 611734 w 673239"/>
                      <a:gd name="connsiteY15" fmla="*/ 0 h 287581"/>
                      <a:gd name="connsiteX16" fmla="*/ 626695 w 673239"/>
                      <a:gd name="connsiteY16" fmla="*/ 14961 h 287581"/>
                      <a:gd name="connsiteX17" fmla="*/ 538591 w 673239"/>
                      <a:gd name="connsiteY17" fmla="*/ 98077 h 287581"/>
                      <a:gd name="connsiteX18" fmla="*/ 668253 w 673239"/>
                      <a:gd name="connsiteY18" fmla="*/ 76467 h 287581"/>
                      <a:gd name="connsiteX19" fmla="*/ 673239 w 673239"/>
                      <a:gd name="connsiteY19" fmla="*/ 98077 h 287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673239" h="287581">
                        <a:moveTo>
                          <a:pt x="543579" y="119687"/>
                        </a:moveTo>
                        <a:lnTo>
                          <a:pt x="651630" y="169557"/>
                        </a:lnTo>
                        <a:lnTo>
                          <a:pt x="643318" y="189504"/>
                        </a:lnTo>
                        <a:lnTo>
                          <a:pt x="503683" y="126336"/>
                        </a:lnTo>
                        <a:lnTo>
                          <a:pt x="172881" y="182855"/>
                        </a:lnTo>
                        <a:lnTo>
                          <a:pt x="63168" y="287581"/>
                        </a:lnTo>
                        <a:lnTo>
                          <a:pt x="48207" y="272620"/>
                        </a:lnTo>
                        <a:lnTo>
                          <a:pt x="134648" y="189504"/>
                        </a:lnTo>
                        <a:lnTo>
                          <a:pt x="3325" y="211115"/>
                        </a:lnTo>
                        <a:lnTo>
                          <a:pt x="0" y="189504"/>
                        </a:lnTo>
                        <a:lnTo>
                          <a:pt x="131323" y="167894"/>
                        </a:lnTo>
                        <a:lnTo>
                          <a:pt x="21610" y="118025"/>
                        </a:lnTo>
                        <a:lnTo>
                          <a:pt x="29922" y="98077"/>
                        </a:lnTo>
                        <a:lnTo>
                          <a:pt x="169557" y="161245"/>
                        </a:lnTo>
                        <a:lnTo>
                          <a:pt x="500358" y="104726"/>
                        </a:lnTo>
                        <a:lnTo>
                          <a:pt x="611734" y="0"/>
                        </a:lnTo>
                        <a:lnTo>
                          <a:pt x="626695" y="14961"/>
                        </a:lnTo>
                        <a:lnTo>
                          <a:pt x="538591" y="98077"/>
                        </a:lnTo>
                        <a:lnTo>
                          <a:pt x="668253" y="76467"/>
                        </a:lnTo>
                        <a:lnTo>
                          <a:pt x="673239" y="9807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E1F6C3DA-3510-F6F9-7B7B-E8D9F7A6C3D2}"/>
                      </a:ext>
                    </a:extLst>
                  </p:cNvPr>
                  <p:cNvSpPr/>
                  <p:nvPr/>
                </p:nvSpPr>
                <p:spPr>
                  <a:xfrm>
                    <a:off x="5362917" y="6389119"/>
                    <a:ext cx="523630" cy="576825"/>
                  </a:xfrm>
                  <a:custGeom>
                    <a:avLst/>
                    <a:gdLst>
                      <a:gd name="connsiteX0" fmla="*/ 385658 w 523630"/>
                      <a:gd name="connsiteY0" fmla="*/ 455475 h 576825"/>
                      <a:gd name="connsiteX1" fmla="*/ 397294 w 523630"/>
                      <a:gd name="connsiteY1" fmla="*/ 573500 h 576825"/>
                      <a:gd name="connsiteX2" fmla="*/ 375684 w 523630"/>
                      <a:gd name="connsiteY2" fmla="*/ 576825 h 576825"/>
                      <a:gd name="connsiteX3" fmla="*/ 360724 w 523630"/>
                      <a:gd name="connsiteY3" fmla="*/ 423892 h 576825"/>
                      <a:gd name="connsiteX4" fmla="*/ 146284 w 523630"/>
                      <a:gd name="connsiteY4" fmla="*/ 164570 h 576825"/>
                      <a:gd name="connsiteX5" fmla="*/ 0 w 523630"/>
                      <a:gd name="connsiteY5" fmla="*/ 121350 h 576825"/>
                      <a:gd name="connsiteX6" fmla="*/ 6649 w 523630"/>
                      <a:gd name="connsiteY6" fmla="*/ 101402 h 576825"/>
                      <a:gd name="connsiteX7" fmla="*/ 121350 w 523630"/>
                      <a:gd name="connsiteY7" fmla="*/ 134648 h 576825"/>
                      <a:gd name="connsiteX8" fmla="*/ 36571 w 523630"/>
                      <a:gd name="connsiteY8" fmla="*/ 31584 h 576825"/>
                      <a:gd name="connsiteX9" fmla="*/ 53194 w 523630"/>
                      <a:gd name="connsiteY9" fmla="*/ 18286 h 576825"/>
                      <a:gd name="connsiteX10" fmla="*/ 137973 w 523630"/>
                      <a:gd name="connsiteY10" fmla="*/ 121350 h 576825"/>
                      <a:gd name="connsiteX11" fmla="*/ 126336 w 523630"/>
                      <a:gd name="connsiteY11" fmla="*/ 1662 h 576825"/>
                      <a:gd name="connsiteX12" fmla="*/ 147946 w 523630"/>
                      <a:gd name="connsiteY12" fmla="*/ 0 h 576825"/>
                      <a:gd name="connsiteX13" fmla="*/ 162908 w 523630"/>
                      <a:gd name="connsiteY13" fmla="*/ 151271 h 576825"/>
                      <a:gd name="connsiteX14" fmla="*/ 377347 w 523630"/>
                      <a:gd name="connsiteY14" fmla="*/ 410593 h 576825"/>
                      <a:gd name="connsiteX15" fmla="*/ 523631 w 523630"/>
                      <a:gd name="connsiteY15" fmla="*/ 453814 h 576825"/>
                      <a:gd name="connsiteX16" fmla="*/ 516982 w 523630"/>
                      <a:gd name="connsiteY16" fmla="*/ 475424 h 576825"/>
                      <a:gd name="connsiteX17" fmla="*/ 402282 w 523630"/>
                      <a:gd name="connsiteY17" fmla="*/ 440515 h 576825"/>
                      <a:gd name="connsiteX18" fmla="*/ 485398 w 523630"/>
                      <a:gd name="connsiteY18" fmla="*/ 541916 h 576825"/>
                      <a:gd name="connsiteX19" fmla="*/ 468774 w 523630"/>
                      <a:gd name="connsiteY19" fmla="*/ 555215 h 576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23630" h="576825">
                        <a:moveTo>
                          <a:pt x="385658" y="455475"/>
                        </a:moveTo>
                        <a:lnTo>
                          <a:pt x="397294" y="573500"/>
                        </a:lnTo>
                        <a:lnTo>
                          <a:pt x="375684" y="576825"/>
                        </a:lnTo>
                        <a:lnTo>
                          <a:pt x="360724" y="423892"/>
                        </a:lnTo>
                        <a:lnTo>
                          <a:pt x="146284" y="164570"/>
                        </a:lnTo>
                        <a:lnTo>
                          <a:pt x="0" y="121350"/>
                        </a:lnTo>
                        <a:lnTo>
                          <a:pt x="6649" y="101402"/>
                        </a:lnTo>
                        <a:lnTo>
                          <a:pt x="121350" y="134648"/>
                        </a:lnTo>
                        <a:lnTo>
                          <a:pt x="36571" y="31584"/>
                        </a:lnTo>
                        <a:lnTo>
                          <a:pt x="53194" y="18286"/>
                        </a:lnTo>
                        <a:lnTo>
                          <a:pt x="137973" y="121350"/>
                        </a:lnTo>
                        <a:lnTo>
                          <a:pt x="126336" y="1662"/>
                        </a:lnTo>
                        <a:lnTo>
                          <a:pt x="147946" y="0"/>
                        </a:lnTo>
                        <a:lnTo>
                          <a:pt x="162908" y="151271"/>
                        </a:lnTo>
                        <a:lnTo>
                          <a:pt x="377347" y="410593"/>
                        </a:lnTo>
                        <a:lnTo>
                          <a:pt x="523631" y="453814"/>
                        </a:lnTo>
                        <a:lnTo>
                          <a:pt x="516982" y="475424"/>
                        </a:lnTo>
                        <a:lnTo>
                          <a:pt x="402282" y="440515"/>
                        </a:lnTo>
                        <a:lnTo>
                          <a:pt x="485398" y="541916"/>
                        </a:lnTo>
                        <a:lnTo>
                          <a:pt x="468774" y="5552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0" name="Graphic 2">
                  <a:extLst>
                    <a:ext uri="{FF2B5EF4-FFF2-40B4-BE49-F238E27FC236}">
                      <a16:creationId xmlns:a16="http://schemas.microsoft.com/office/drawing/2014/main" id="{701FFAAC-D6E3-9E7D-D6AA-A06E37C008A7}"/>
                    </a:ext>
                  </a:extLst>
                </p:cNvPr>
                <p:cNvGrpSpPr/>
                <p:nvPr/>
              </p:nvGrpSpPr>
              <p:grpSpPr>
                <a:xfrm>
                  <a:off x="33424" y="474586"/>
                  <a:ext cx="11724436" cy="6454787"/>
                  <a:chOff x="33424" y="474586"/>
                  <a:chExt cx="11724436" cy="6454787"/>
                </a:xfrm>
                <a:solidFill>
                  <a:srgbClr val="FFFFFF"/>
                </a:solidFill>
              </p:grpSpPr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249C31A5-B662-3CD1-0C92-F4B15343EC4B}"/>
                      </a:ext>
                    </a:extLst>
                  </p:cNvPr>
                  <p:cNvSpPr/>
                  <p:nvPr/>
                </p:nvSpPr>
                <p:spPr>
                  <a:xfrm>
                    <a:off x="2960865" y="649130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05629FBD-81A6-0391-D409-F5E03DB8B015}"/>
                      </a:ext>
                    </a:extLst>
                  </p:cNvPr>
                  <p:cNvSpPr/>
                  <p:nvPr/>
                </p:nvSpPr>
                <p:spPr>
                  <a:xfrm>
                    <a:off x="4190982" y="820349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19B54A7B-3210-EBDD-165D-2000CC6C932D}"/>
                      </a:ext>
                    </a:extLst>
                  </p:cNvPr>
                  <p:cNvSpPr/>
                  <p:nvPr/>
                </p:nvSpPr>
                <p:spPr>
                  <a:xfrm>
                    <a:off x="4736223" y="605909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0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8285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4" name="Freeform: Shape 343">
                    <a:extLst>
                      <a:ext uri="{FF2B5EF4-FFF2-40B4-BE49-F238E27FC236}">
                        <a16:creationId xmlns:a16="http://schemas.microsoft.com/office/drawing/2014/main" id="{2E25D446-7BB6-8705-0043-D8608DBFB7A5}"/>
                      </a:ext>
                    </a:extLst>
                  </p:cNvPr>
                  <p:cNvSpPr/>
                  <p:nvPr/>
                </p:nvSpPr>
                <p:spPr>
                  <a:xfrm>
                    <a:off x="6223902" y="1969012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18382" y="86441"/>
                          <a:pt x="97" y="66493"/>
                          <a:pt x="97" y="43220"/>
                        </a:cubicBezTo>
                        <a:cubicBezTo>
                          <a:pt x="-1566" y="18286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id="{814122DE-1588-FBA3-B291-EBE049FB608E}"/>
                      </a:ext>
                    </a:extLst>
                  </p:cNvPr>
                  <p:cNvSpPr/>
                  <p:nvPr/>
                </p:nvSpPr>
                <p:spPr>
                  <a:xfrm>
                    <a:off x="6100987" y="1526834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8286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id="{97DE3690-3197-80E5-198C-098D1CE3551B}"/>
                      </a:ext>
                    </a:extLst>
                  </p:cNvPr>
                  <p:cNvSpPr/>
                  <p:nvPr/>
                </p:nvSpPr>
                <p:spPr>
                  <a:xfrm>
                    <a:off x="7798216" y="863569"/>
                    <a:ext cx="86439" cy="86440"/>
                  </a:xfrm>
                  <a:custGeom>
                    <a:avLst/>
                    <a:gdLst>
                      <a:gd name="connsiteX0" fmla="*/ 43220 w 86439"/>
                      <a:gd name="connsiteY0" fmla="*/ 0 h 86440"/>
                      <a:gd name="connsiteX1" fmla="*/ 86440 w 86439"/>
                      <a:gd name="connsiteY1" fmla="*/ 43220 h 86440"/>
                      <a:gd name="connsiteX2" fmla="*/ 43220 w 86439"/>
                      <a:gd name="connsiteY2" fmla="*/ 86441 h 86440"/>
                      <a:gd name="connsiteX3" fmla="*/ 0 w 86439"/>
                      <a:gd name="connsiteY3" fmla="*/ 43220 h 86440"/>
                      <a:gd name="connsiteX4" fmla="*/ 43220 w 86439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39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8285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id="{DC1BA0B4-58D0-8E05-6A5D-7065DE1A28C6}"/>
                      </a:ext>
                    </a:extLst>
                  </p:cNvPr>
                  <p:cNvSpPr/>
                  <p:nvPr/>
                </p:nvSpPr>
                <p:spPr>
                  <a:xfrm>
                    <a:off x="7841436" y="1969012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8286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CEF58B68-1ACB-730C-D54E-9D9D95726DA6}"/>
                      </a:ext>
                    </a:extLst>
                  </p:cNvPr>
                  <p:cNvSpPr/>
                  <p:nvPr/>
                </p:nvSpPr>
                <p:spPr>
                  <a:xfrm>
                    <a:off x="7277909" y="1189384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0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8285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70990B69-CC9D-914B-623D-FD1C0BB7D316}"/>
                      </a:ext>
                    </a:extLst>
                  </p:cNvPr>
                  <p:cNvSpPr/>
                  <p:nvPr/>
                </p:nvSpPr>
                <p:spPr>
                  <a:xfrm>
                    <a:off x="8316859" y="561027"/>
                    <a:ext cx="86440" cy="86440"/>
                  </a:xfrm>
                  <a:custGeom>
                    <a:avLst/>
                    <a:gdLst>
                      <a:gd name="connsiteX0" fmla="*/ 43221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1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1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1" y="0"/>
                        </a:moveTo>
                        <a:cubicBezTo>
                          <a:pt x="68156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1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1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E07D68F0-00F0-21D4-BC39-5C76BA02DC94}"/>
                      </a:ext>
                    </a:extLst>
                  </p:cNvPr>
                  <p:cNvSpPr/>
                  <p:nvPr/>
                </p:nvSpPr>
                <p:spPr>
                  <a:xfrm>
                    <a:off x="9523703" y="561027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332F85F0-50C0-9C92-5FCF-A9D4A1E771D3}"/>
                      </a:ext>
                    </a:extLst>
                  </p:cNvPr>
                  <p:cNvSpPr/>
                  <p:nvPr/>
                </p:nvSpPr>
                <p:spPr>
                  <a:xfrm>
                    <a:off x="9094825" y="1232604"/>
                    <a:ext cx="86439" cy="86440"/>
                  </a:xfrm>
                  <a:custGeom>
                    <a:avLst/>
                    <a:gdLst>
                      <a:gd name="connsiteX0" fmla="*/ 43220 w 86439"/>
                      <a:gd name="connsiteY0" fmla="*/ 0 h 86440"/>
                      <a:gd name="connsiteX1" fmla="*/ 86440 w 86439"/>
                      <a:gd name="connsiteY1" fmla="*/ 43220 h 86440"/>
                      <a:gd name="connsiteX2" fmla="*/ 43220 w 86439"/>
                      <a:gd name="connsiteY2" fmla="*/ 86441 h 86440"/>
                      <a:gd name="connsiteX3" fmla="*/ 0 w 86439"/>
                      <a:gd name="connsiteY3" fmla="*/ 43220 h 86440"/>
                      <a:gd name="connsiteX4" fmla="*/ 43220 w 86439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39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9947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C80A9855-C2DD-3D01-4302-CCDD2A5D6C5D}"/>
                      </a:ext>
                    </a:extLst>
                  </p:cNvPr>
                  <p:cNvSpPr/>
                  <p:nvPr/>
                </p:nvSpPr>
                <p:spPr>
                  <a:xfrm>
                    <a:off x="9726506" y="1727975"/>
                    <a:ext cx="86439" cy="86440"/>
                  </a:xfrm>
                  <a:custGeom>
                    <a:avLst/>
                    <a:gdLst>
                      <a:gd name="connsiteX0" fmla="*/ 43220 w 86439"/>
                      <a:gd name="connsiteY0" fmla="*/ 0 h 86440"/>
                      <a:gd name="connsiteX1" fmla="*/ 86440 w 86439"/>
                      <a:gd name="connsiteY1" fmla="*/ 43220 h 86440"/>
                      <a:gd name="connsiteX2" fmla="*/ 43220 w 86439"/>
                      <a:gd name="connsiteY2" fmla="*/ 86441 h 86440"/>
                      <a:gd name="connsiteX3" fmla="*/ 0 w 86439"/>
                      <a:gd name="connsiteY3" fmla="*/ 43220 h 86440"/>
                      <a:gd name="connsiteX4" fmla="*/ 43220 w 86439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39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9947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E3171F8E-F0A2-B5CF-5B26-870B69337206}"/>
                      </a:ext>
                    </a:extLst>
                  </p:cNvPr>
                  <p:cNvSpPr/>
                  <p:nvPr/>
                </p:nvSpPr>
                <p:spPr>
                  <a:xfrm>
                    <a:off x="11322333" y="517806"/>
                    <a:ext cx="86439" cy="86440"/>
                  </a:xfrm>
                  <a:custGeom>
                    <a:avLst/>
                    <a:gdLst>
                      <a:gd name="connsiteX0" fmla="*/ 43220 w 86439"/>
                      <a:gd name="connsiteY0" fmla="*/ 0 h 86440"/>
                      <a:gd name="connsiteX1" fmla="*/ 86440 w 86439"/>
                      <a:gd name="connsiteY1" fmla="*/ 43220 h 86440"/>
                      <a:gd name="connsiteX2" fmla="*/ 43220 w 86439"/>
                      <a:gd name="connsiteY2" fmla="*/ 86441 h 86440"/>
                      <a:gd name="connsiteX3" fmla="*/ 0 w 86439"/>
                      <a:gd name="connsiteY3" fmla="*/ 43220 h 86440"/>
                      <a:gd name="connsiteX4" fmla="*/ 43220 w 86439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39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8285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02DE83AB-0D43-6B00-C167-BE9458E18560}"/>
                      </a:ext>
                    </a:extLst>
                  </p:cNvPr>
                  <p:cNvSpPr/>
                  <p:nvPr/>
                </p:nvSpPr>
                <p:spPr>
                  <a:xfrm>
                    <a:off x="11671323" y="1684755"/>
                    <a:ext cx="86536" cy="86440"/>
                  </a:xfrm>
                  <a:custGeom>
                    <a:avLst/>
                    <a:gdLst>
                      <a:gd name="connsiteX0" fmla="*/ 43317 w 86536"/>
                      <a:gd name="connsiteY0" fmla="*/ 0 h 86440"/>
                      <a:gd name="connsiteX1" fmla="*/ 86537 w 86536"/>
                      <a:gd name="connsiteY1" fmla="*/ 43220 h 86440"/>
                      <a:gd name="connsiteX2" fmla="*/ 43317 w 86536"/>
                      <a:gd name="connsiteY2" fmla="*/ 86441 h 86440"/>
                      <a:gd name="connsiteX3" fmla="*/ 97 w 86536"/>
                      <a:gd name="connsiteY3" fmla="*/ 43220 h 86440"/>
                      <a:gd name="connsiteX4" fmla="*/ 43317 w 86536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6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18382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3B2FFAA0-5E74-E1B4-34D0-9951592C817D}"/>
                      </a:ext>
                    </a:extLst>
                  </p:cNvPr>
                  <p:cNvSpPr/>
                  <p:nvPr/>
                </p:nvSpPr>
                <p:spPr>
                  <a:xfrm>
                    <a:off x="10840164" y="2617316"/>
                    <a:ext cx="86536" cy="86440"/>
                  </a:xfrm>
                  <a:custGeom>
                    <a:avLst/>
                    <a:gdLst>
                      <a:gd name="connsiteX0" fmla="*/ 43317 w 86536"/>
                      <a:gd name="connsiteY0" fmla="*/ 0 h 86440"/>
                      <a:gd name="connsiteX1" fmla="*/ 86537 w 86536"/>
                      <a:gd name="connsiteY1" fmla="*/ 43220 h 86440"/>
                      <a:gd name="connsiteX2" fmla="*/ 43317 w 86536"/>
                      <a:gd name="connsiteY2" fmla="*/ 86441 h 86440"/>
                      <a:gd name="connsiteX3" fmla="*/ 97 w 86536"/>
                      <a:gd name="connsiteY3" fmla="*/ 43220 h 86440"/>
                      <a:gd name="connsiteX4" fmla="*/ 43317 w 86536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6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18382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EE10EF96-4728-26DD-06B9-71FB6CE79C00}"/>
                      </a:ext>
                    </a:extLst>
                  </p:cNvPr>
                  <p:cNvSpPr/>
                  <p:nvPr/>
                </p:nvSpPr>
                <p:spPr>
                  <a:xfrm>
                    <a:off x="10141989" y="3248998"/>
                    <a:ext cx="86536" cy="86440"/>
                  </a:xfrm>
                  <a:custGeom>
                    <a:avLst/>
                    <a:gdLst>
                      <a:gd name="connsiteX0" fmla="*/ 43317 w 86536"/>
                      <a:gd name="connsiteY0" fmla="*/ 0 h 86440"/>
                      <a:gd name="connsiteX1" fmla="*/ 86537 w 86536"/>
                      <a:gd name="connsiteY1" fmla="*/ 43220 h 86440"/>
                      <a:gd name="connsiteX2" fmla="*/ 43317 w 86536"/>
                      <a:gd name="connsiteY2" fmla="*/ 86441 h 86440"/>
                      <a:gd name="connsiteX3" fmla="*/ 97 w 86536"/>
                      <a:gd name="connsiteY3" fmla="*/ 43220 h 86440"/>
                      <a:gd name="connsiteX4" fmla="*/ 43317 w 86536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6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18382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1A55973B-C5B0-549E-9AEF-FDB1CDD220DC}"/>
                      </a:ext>
                    </a:extLst>
                  </p:cNvPr>
                  <p:cNvSpPr/>
                  <p:nvPr/>
                </p:nvSpPr>
                <p:spPr>
                  <a:xfrm>
                    <a:off x="6686027" y="3292218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8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8" y="19948"/>
                          <a:pt x="86538" y="43220"/>
                        </a:cubicBezTo>
                        <a:cubicBezTo>
                          <a:pt x="86538" y="68155"/>
                          <a:pt x="66590" y="86441"/>
                          <a:pt x="43317" y="86441"/>
                        </a:cubicBezTo>
                        <a:cubicBezTo>
                          <a:pt x="20045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CC862349-76D7-75CA-FB1C-AA43F569103E}"/>
                      </a:ext>
                    </a:extLst>
                  </p:cNvPr>
                  <p:cNvSpPr/>
                  <p:nvPr/>
                </p:nvSpPr>
                <p:spPr>
                  <a:xfrm>
                    <a:off x="6179116" y="3709460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0"/>
                          <a:pt x="43220" y="86440"/>
                        </a:cubicBezTo>
                        <a:cubicBezTo>
                          <a:pt x="19948" y="86440"/>
                          <a:pt x="0" y="66493"/>
                          <a:pt x="0" y="43220"/>
                        </a:cubicBezTo>
                        <a:cubicBezTo>
                          <a:pt x="0" y="18285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038DB970-1825-CC79-37C7-E118181132E5}"/>
                      </a:ext>
                    </a:extLst>
                  </p:cNvPr>
                  <p:cNvSpPr/>
                  <p:nvPr/>
                </p:nvSpPr>
                <p:spPr>
                  <a:xfrm>
                    <a:off x="6598021" y="3917250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0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0"/>
                          <a:pt x="43220" y="86440"/>
                        </a:cubicBezTo>
                        <a:cubicBezTo>
                          <a:pt x="18285" y="86440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0CF25DC0-B0EB-0C16-4BD1-A7248C82C921}"/>
                      </a:ext>
                    </a:extLst>
                  </p:cNvPr>
                  <p:cNvSpPr/>
                  <p:nvPr/>
                </p:nvSpPr>
                <p:spPr>
                  <a:xfrm>
                    <a:off x="5101933" y="4314545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0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0"/>
                          <a:pt x="43220" y="86440"/>
                        </a:cubicBezTo>
                        <a:cubicBezTo>
                          <a:pt x="19948" y="86440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C6F7761B-493B-14D2-5B77-C8F3E41D2B9D}"/>
                      </a:ext>
                    </a:extLst>
                  </p:cNvPr>
                  <p:cNvSpPr/>
                  <p:nvPr/>
                </p:nvSpPr>
                <p:spPr>
                  <a:xfrm>
                    <a:off x="4781008" y="3917250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8 w 86537"/>
                      <a:gd name="connsiteY1" fmla="*/ 43220 h 86440"/>
                      <a:gd name="connsiteX2" fmla="*/ 43317 w 86537"/>
                      <a:gd name="connsiteY2" fmla="*/ 86440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8" y="19948"/>
                          <a:pt x="86538" y="43220"/>
                        </a:cubicBezTo>
                        <a:cubicBezTo>
                          <a:pt x="86538" y="68155"/>
                          <a:pt x="66590" y="86440"/>
                          <a:pt x="43317" y="86440"/>
                        </a:cubicBezTo>
                        <a:cubicBezTo>
                          <a:pt x="18382" y="86440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A9027028-F9AD-0D27-D016-A93C9018D4B5}"/>
                      </a:ext>
                    </a:extLst>
                  </p:cNvPr>
                  <p:cNvSpPr/>
                  <p:nvPr/>
                </p:nvSpPr>
                <p:spPr>
                  <a:xfrm>
                    <a:off x="4102879" y="4003691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0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8286" y="86441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5306DA76-1FDC-F356-8AE1-6CA79E57EE7E}"/>
                      </a:ext>
                    </a:extLst>
                  </p:cNvPr>
                  <p:cNvSpPr/>
                  <p:nvPr/>
                </p:nvSpPr>
                <p:spPr>
                  <a:xfrm>
                    <a:off x="2428923" y="3752680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3CC55C69-F0FA-69D2-B725-E5C1C715B71B}"/>
                      </a:ext>
                    </a:extLst>
                  </p:cNvPr>
                  <p:cNvSpPr/>
                  <p:nvPr/>
                </p:nvSpPr>
                <p:spPr>
                  <a:xfrm>
                    <a:off x="2139582" y="3519956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20045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65014676-3E9B-001E-DD74-745A1276DBF4}"/>
                      </a:ext>
                    </a:extLst>
                  </p:cNvPr>
                  <p:cNvSpPr/>
                  <p:nvPr/>
                </p:nvSpPr>
                <p:spPr>
                  <a:xfrm>
                    <a:off x="2385703" y="1330681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6493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33F71413-193F-97F6-2474-3E1D90010A03}"/>
                      </a:ext>
                    </a:extLst>
                  </p:cNvPr>
                  <p:cNvSpPr/>
                  <p:nvPr/>
                </p:nvSpPr>
                <p:spPr>
                  <a:xfrm>
                    <a:off x="1739060" y="1771196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7" name="Freeform: Shape 366">
                    <a:extLst>
                      <a:ext uri="{FF2B5EF4-FFF2-40B4-BE49-F238E27FC236}">
                        <a16:creationId xmlns:a16="http://schemas.microsoft.com/office/drawing/2014/main" id="{40A4D2A0-1198-4E32-8F54-A0840D12A285}"/>
                      </a:ext>
                    </a:extLst>
                  </p:cNvPr>
                  <p:cNvSpPr/>
                  <p:nvPr/>
                </p:nvSpPr>
                <p:spPr>
                  <a:xfrm>
                    <a:off x="708422" y="605909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8285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042CE0F1-2FDB-4F15-F094-54F14127FDC5}"/>
                      </a:ext>
                    </a:extLst>
                  </p:cNvPr>
                  <p:cNvSpPr/>
                  <p:nvPr/>
                </p:nvSpPr>
                <p:spPr>
                  <a:xfrm>
                    <a:off x="76741" y="474586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3610136A-9480-EDAB-D62B-321976CCAB53}"/>
                      </a:ext>
                    </a:extLst>
                  </p:cNvPr>
                  <p:cNvSpPr/>
                  <p:nvPr/>
                </p:nvSpPr>
                <p:spPr>
                  <a:xfrm>
                    <a:off x="665105" y="2012232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20045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0" name="Freeform: Shape 369">
                    <a:extLst>
                      <a:ext uri="{FF2B5EF4-FFF2-40B4-BE49-F238E27FC236}">
                        <a16:creationId xmlns:a16="http://schemas.microsoft.com/office/drawing/2014/main" id="{483F9056-DC6D-A7A0-6868-3436EDB2F36C}"/>
                      </a:ext>
                    </a:extLst>
                  </p:cNvPr>
                  <p:cNvSpPr/>
                  <p:nvPr/>
                </p:nvSpPr>
                <p:spPr>
                  <a:xfrm>
                    <a:off x="33424" y="2617316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8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8" y="19948"/>
                          <a:pt x="86538" y="43220"/>
                        </a:cubicBezTo>
                        <a:cubicBezTo>
                          <a:pt x="86538" y="68155"/>
                          <a:pt x="66590" y="86441"/>
                          <a:pt x="43317" y="86441"/>
                        </a:cubicBezTo>
                        <a:cubicBezTo>
                          <a:pt x="18382" y="86441"/>
                          <a:pt x="97" y="66493"/>
                          <a:pt x="97" y="43220"/>
                        </a:cubicBezTo>
                        <a:cubicBezTo>
                          <a:pt x="-1565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1" name="Freeform: Shape 370">
                    <a:extLst>
                      <a:ext uri="{FF2B5EF4-FFF2-40B4-BE49-F238E27FC236}">
                        <a16:creationId xmlns:a16="http://schemas.microsoft.com/office/drawing/2014/main" id="{C18688FD-89A1-C3DA-493E-D789A44C77B3}"/>
                      </a:ext>
                    </a:extLst>
                  </p:cNvPr>
                  <p:cNvSpPr/>
                  <p:nvPr/>
                </p:nvSpPr>
                <p:spPr>
                  <a:xfrm>
                    <a:off x="465627" y="3162557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20045" y="86441"/>
                          <a:pt x="97" y="66493"/>
                          <a:pt x="97" y="43220"/>
                        </a:cubicBezTo>
                        <a:cubicBezTo>
                          <a:pt x="-1566" y="18285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2" name="Freeform: Shape 371">
                    <a:extLst>
                      <a:ext uri="{FF2B5EF4-FFF2-40B4-BE49-F238E27FC236}">
                        <a16:creationId xmlns:a16="http://schemas.microsoft.com/office/drawing/2014/main" id="{CB35A21E-B6D9-70B9-6C9A-14F6D120B989}"/>
                      </a:ext>
                    </a:extLst>
                  </p:cNvPr>
                  <p:cNvSpPr/>
                  <p:nvPr/>
                </p:nvSpPr>
                <p:spPr>
                  <a:xfrm>
                    <a:off x="899589" y="3795901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3" name="Freeform: Shape 372">
                    <a:extLst>
                      <a:ext uri="{FF2B5EF4-FFF2-40B4-BE49-F238E27FC236}">
                        <a16:creationId xmlns:a16="http://schemas.microsoft.com/office/drawing/2014/main" id="{5D5B3E54-C468-3E7D-341C-B0626B4F1807}"/>
                      </a:ext>
                    </a:extLst>
                  </p:cNvPr>
                  <p:cNvSpPr/>
                  <p:nvPr/>
                </p:nvSpPr>
                <p:spPr>
                  <a:xfrm>
                    <a:off x="119961" y="4048574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0"/>
                          <a:pt x="43220" y="86440"/>
                        </a:cubicBezTo>
                        <a:cubicBezTo>
                          <a:pt x="18285" y="86440"/>
                          <a:pt x="0" y="66493"/>
                          <a:pt x="0" y="43220"/>
                        </a:cubicBezTo>
                        <a:cubicBezTo>
                          <a:pt x="0" y="18286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4" name="Freeform: Shape 373">
                    <a:extLst>
                      <a:ext uri="{FF2B5EF4-FFF2-40B4-BE49-F238E27FC236}">
                        <a16:creationId xmlns:a16="http://schemas.microsoft.com/office/drawing/2014/main" id="{264BBC04-6394-AF40-0541-FDD62ADD1A0E}"/>
                      </a:ext>
                    </a:extLst>
                  </p:cNvPr>
                  <p:cNvSpPr/>
                  <p:nvPr/>
                </p:nvSpPr>
                <p:spPr>
                  <a:xfrm>
                    <a:off x="942809" y="4545607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5" name="Freeform: Shape 374">
                    <a:extLst>
                      <a:ext uri="{FF2B5EF4-FFF2-40B4-BE49-F238E27FC236}">
                        <a16:creationId xmlns:a16="http://schemas.microsoft.com/office/drawing/2014/main" id="{25F6C4CF-4DBA-74C5-707E-F8C67DD60034}"/>
                      </a:ext>
                    </a:extLst>
                  </p:cNvPr>
                  <p:cNvSpPr/>
                  <p:nvPr/>
                </p:nvSpPr>
                <p:spPr>
                  <a:xfrm>
                    <a:off x="2139582" y="4545607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20045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1B7A909D-C6DB-055E-4733-1E883FE3EDAC}"/>
                      </a:ext>
                    </a:extLst>
                  </p:cNvPr>
                  <p:cNvSpPr/>
                  <p:nvPr/>
                </p:nvSpPr>
                <p:spPr>
                  <a:xfrm>
                    <a:off x="5863178" y="820349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8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8" y="19948"/>
                          <a:pt x="86538" y="43220"/>
                        </a:cubicBezTo>
                        <a:cubicBezTo>
                          <a:pt x="86538" y="68155"/>
                          <a:pt x="66590" y="86441"/>
                          <a:pt x="43317" y="86441"/>
                        </a:cubicBezTo>
                        <a:cubicBezTo>
                          <a:pt x="18382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93C5B40D-2C35-BF38-2295-9AF0E2A40E07}"/>
                      </a:ext>
                    </a:extLst>
                  </p:cNvPr>
                  <p:cNvSpPr/>
                  <p:nvPr/>
                </p:nvSpPr>
                <p:spPr>
                  <a:xfrm>
                    <a:off x="856272" y="4758384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20045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8" name="Freeform: Shape 377">
                    <a:extLst>
                      <a:ext uri="{FF2B5EF4-FFF2-40B4-BE49-F238E27FC236}">
                        <a16:creationId xmlns:a16="http://schemas.microsoft.com/office/drawing/2014/main" id="{48EAC244-C9F8-7854-D115-D4DF16B5F279}"/>
                      </a:ext>
                    </a:extLst>
                  </p:cNvPr>
                  <p:cNvSpPr/>
                  <p:nvPr/>
                </p:nvSpPr>
                <p:spPr>
                  <a:xfrm>
                    <a:off x="4016438" y="5988500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9" name="Freeform: Shape 378">
                    <a:extLst>
                      <a:ext uri="{FF2B5EF4-FFF2-40B4-BE49-F238E27FC236}">
                        <a16:creationId xmlns:a16="http://schemas.microsoft.com/office/drawing/2014/main" id="{7B79CFBE-1AAD-FFF5-59F3-C955EDB86958}"/>
                      </a:ext>
                    </a:extLst>
                  </p:cNvPr>
                  <p:cNvSpPr/>
                  <p:nvPr/>
                </p:nvSpPr>
                <p:spPr>
                  <a:xfrm>
                    <a:off x="4824326" y="6387457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0" name="Freeform: Shape 379">
                    <a:extLst>
                      <a:ext uri="{FF2B5EF4-FFF2-40B4-BE49-F238E27FC236}">
                        <a16:creationId xmlns:a16="http://schemas.microsoft.com/office/drawing/2014/main" id="{D1B86B6F-2BAD-8E07-B6E1-C43361B2E8CE}"/>
                      </a:ext>
                    </a:extLst>
                  </p:cNvPr>
                  <p:cNvSpPr/>
                  <p:nvPr/>
                </p:nvSpPr>
                <p:spPr>
                  <a:xfrm>
                    <a:off x="4016438" y="6653428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B6B54B9A-8A9A-C61C-C707-2E3ED0346BA7}"/>
                      </a:ext>
                    </a:extLst>
                  </p:cNvPr>
                  <p:cNvSpPr/>
                  <p:nvPr/>
                </p:nvSpPr>
                <p:spPr>
                  <a:xfrm>
                    <a:off x="2182900" y="6344237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0"/>
                          <a:pt x="43220" y="86440"/>
                        </a:cubicBezTo>
                        <a:cubicBezTo>
                          <a:pt x="19948" y="86440"/>
                          <a:pt x="0" y="66493"/>
                          <a:pt x="0" y="43220"/>
                        </a:cubicBezTo>
                        <a:cubicBezTo>
                          <a:pt x="0" y="18285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93176106-D923-A9B2-4500-5145D3688B1B}"/>
                      </a:ext>
                    </a:extLst>
                  </p:cNvPr>
                  <p:cNvSpPr/>
                  <p:nvPr/>
                </p:nvSpPr>
                <p:spPr>
                  <a:xfrm>
                    <a:off x="2550175" y="6842933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0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0"/>
                          <a:pt x="43317" y="86440"/>
                        </a:cubicBezTo>
                        <a:cubicBezTo>
                          <a:pt x="20045" y="86440"/>
                          <a:pt x="97" y="66493"/>
                          <a:pt x="97" y="43220"/>
                        </a:cubicBezTo>
                        <a:cubicBezTo>
                          <a:pt x="-1565" y="18285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3" name="Freeform: Shape 382">
                    <a:extLst>
                      <a:ext uri="{FF2B5EF4-FFF2-40B4-BE49-F238E27FC236}">
                        <a16:creationId xmlns:a16="http://schemas.microsoft.com/office/drawing/2014/main" id="{F2EB9548-09CA-D6AF-8ABA-A3143F921614}"/>
                      </a:ext>
                    </a:extLst>
                  </p:cNvPr>
                  <p:cNvSpPr/>
                  <p:nvPr/>
                </p:nvSpPr>
                <p:spPr>
                  <a:xfrm>
                    <a:off x="508944" y="6074941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4" name="Freeform: Shape 383">
                    <a:extLst>
                      <a:ext uri="{FF2B5EF4-FFF2-40B4-BE49-F238E27FC236}">
                        <a16:creationId xmlns:a16="http://schemas.microsoft.com/office/drawing/2014/main" id="{CCEAB52C-8A64-8232-5B55-B65C121E2766}"/>
                      </a:ext>
                    </a:extLst>
                  </p:cNvPr>
                  <p:cNvSpPr/>
                  <p:nvPr/>
                </p:nvSpPr>
                <p:spPr>
                  <a:xfrm>
                    <a:off x="7277909" y="6266108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0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5" name="Freeform: Shape 384">
                    <a:extLst>
                      <a:ext uri="{FF2B5EF4-FFF2-40B4-BE49-F238E27FC236}">
                        <a16:creationId xmlns:a16="http://schemas.microsoft.com/office/drawing/2014/main" id="{32FEC055-7755-2445-55BB-A0D7F931E73D}"/>
                      </a:ext>
                    </a:extLst>
                  </p:cNvPr>
                  <p:cNvSpPr/>
                  <p:nvPr/>
                </p:nvSpPr>
                <p:spPr>
                  <a:xfrm>
                    <a:off x="9889414" y="6119824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0"/>
                          <a:pt x="43220" y="86440"/>
                        </a:cubicBezTo>
                        <a:cubicBezTo>
                          <a:pt x="18285" y="86440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6" name="Freeform: Shape 385">
                    <a:extLst>
                      <a:ext uri="{FF2B5EF4-FFF2-40B4-BE49-F238E27FC236}">
                        <a16:creationId xmlns:a16="http://schemas.microsoft.com/office/drawing/2014/main" id="{61E94780-A105-FEFF-36D9-C6A4449E0FDC}"/>
                      </a:ext>
                    </a:extLst>
                  </p:cNvPr>
                  <p:cNvSpPr/>
                  <p:nvPr/>
                </p:nvSpPr>
                <p:spPr>
                  <a:xfrm>
                    <a:off x="10409719" y="6309328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0"/>
                          <a:pt x="43220" y="86440"/>
                        </a:cubicBezTo>
                        <a:cubicBezTo>
                          <a:pt x="18285" y="86440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85B02218-DDBD-27FB-5C94-2CDB762C738D}"/>
                      </a:ext>
                    </a:extLst>
                  </p:cNvPr>
                  <p:cNvSpPr/>
                  <p:nvPr/>
                </p:nvSpPr>
                <p:spPr>
                  <a:xfrm>
                    <a:off x="11571681" y="6309328"/>
                    <a:ext cx="86439" cy="86440"/>
                  </a:xfrm>
                  <a:custGeom>
                    <a:avLst/>
                    <a:gdLst>
                      <a:gd name="connsiteX0" fmla="*/ 43220 w 86439"/>
                      <a:gd name="connsiteY0" fmla="*/ 0 h 86440"/>
                      <a:gd name="connsiteX1" fmla="*/ 86440 w 86439"/>
                      <a:gd name="connsiteY1" fmla="*/ 43220 h 86440"/>
                      <a:gd name="connsiteX2" fmla="*/ 43220 w 86439"/>
                      <a:gd name="connsiteY2" fmla="*/ 86440 h 86440"/>
                      <a:gd name="connsiteX3" fmla="*/ 0 w 86439"/>
                      <a:gd name="connsiteY3" fmla="*/ 43220 h 86440"/>
                      <a:gd name="connsiteX4" fmla="*/ 43220 w 86439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39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0"/>
                          <a:pt x="43220" y="86440"/>
                        </a:cubicBezTo>
                        <a:cubicBezTo>
                          <a:pt x="19947" y="86440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393" name="Freeform: Shape 392">
            <a:extLst>
              <a:ext uri="{FF2B5EF4-FFF2-40B4-BE49-F238E27FC236}">
                <a16:creationId xmlns:a16="http://schemas.microsoft.com/office/drawing/2014/main" id="{4CDC6A79-C910-FD99-DE99-9CEA253E8B70}"/>
              </a:ext>
            </a:extLst>
          </p:cNvPr>
          <p:cNvSpPr/>
          <p:nvPr/>
        </p:nvSpPr>
        <p:spPr>
          <a:xfrm>
            <a:off x="-148503" y="-5823"/>
            <a:ext cx="12467396" cy="8311598"/>
          </a:xfrm>
          <a:custGeom>
            <a:avLst/>
            <a:gdLst>
              <a:gd name="connsiteX0" fmla="*/ 0 w 12467396"/>
              <a:gd name="connsiteY0" fmla="*/ 0 h 8311598"/>
              <a:gd name="connsiteX1" fmla="*/ 12467397 w 12467396"/>
              <a:gd name="connsiteY1" fmla="*/ 0 h 8311598"/>
              <a:gd name="connsiteX2" fmla="*/ 12467397 w 12467396"/>
              <a:gd name="connsiteY2" fmla="*/ 8311599 h 8311598"/>
              <a:gd name="connsiteX3" fmla="*/ 0 w 12467396"/>
              <a:gd name="connsiteY3" fmla="*/ 8311599 h 8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67396" h="8311598">
                <a:moveTo>
                  <a:pt x="0" y="0"/>
                </a:moveTo>
                <a:lnTo>
                  <a:pt x="12467397" y="0"/>
                </a:lnTo>
                <a:lnTo>
                  <a:pt x="12467397" y="8311599"/>
                </a:lnTo>
                <a:lnTo>
                  <a:pt x="0" y="8311599"/>
                </a:lnTo>
                <a:close/>
              </a:path>
            </a:pathLst>
          </a:custGeom>
          <a:gradFill>
            <a:gsLst>
              <a:gs pos="0">
                <a:srgbClr val="B4DFE2"/>
              </a:gs>
              <a:gs pos="43430">
                <a:srgbClr val="8AC4D6"/>
              </a:gs>
              <a:gs pos="79220">
                <a:srgbClr val="6EB2CF"/>
              </a:gs>
              <a:gs pos="100000">
                <a:srgbClr val="64ABCC"/>
              </a:gs>
            </a:gsLst>
            <a:lin ang="5400000" scaled="1"/>
          </a:gradFill>
          <a:ln w="16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94" name="Graphic 2">
            <a:extLst>
              <a:ext uri="{FF2B5EF4-FFF2-40B4-BE49-F238E27FC236}">
                <a16:creationId xmlns:a16="http://schemas.microsoft.com/office/drawing/2014/main" id="{9180B82A-862A-0F22-2921-0D7C7553A2DD}"/>
              </a:ext>
            </a:extLst>
          </p:cNvPr>
          <p:cNvGrpSpPr/>
          <p:nvPr/>
        </p:nvGrpSpPr>
        <p:grpSpPr>
          <a:xfrm>
            <a:off x="-776860" y="-740569"/>
            <a:ext cx="13745719" cy="9551168"/>
            <a:chOff x="-774366" y="-740569"/>
            <a:chExt cx="13745719" cy="9551168"/>
          </a:xfrm>
        </p:grpSpPr>
        <p:grpSp>
          <p:nvGrpSpPr>
            <p:cNvPr id="395" name="Graphic 2">
              <a:extLst>
                <a:ext uri="{FF2B5EF4-FFF2-40B4-BE49-F238E27FC236}">
                  <a16:creationId xmlns:a16="http://schemas.microsoft.com/office/drawing/2014/main" id="{02783770-D064-3261-A1CE-EA9FB2901DB0}"/>
                </a:ext>
              </a:extLst>
            </p:cNvPr>
            <p:cNvGrpSpPr/>
            <p:nvPr/>
          </p:nvGrpSpPr>
          <p:grpSpPr>
            <a:xfrm>
              <a:off x="-774366" y="-740569"/>
              <a:ext cx="13745719" cy="8931222"/>
              <a:chOff x="-774366" y="-740569"/>
              <a:chExt cx="13745719" cy="8931222"/>
            </a:xfrm>
          </p:grpSpPr>
          <p:grpSp>
            <p:nvGrpSpPr>
              <p:cNvPr id="665" name="Graphic 2">
                <a:extLst>
                  <a:ext uri="{FF2B5EF4-FFF2-40B4-BE49-F238E27FC236}">
                    <a16:creationId xmlns:a16="http://schemas.microsoft.com/office/drawing/2014/main" id="{9C7BCAF6-FE50-DD77-ABDC-D283874077F0}"/>
                  </a:ext>
                </a:extLst>
              </p:cNvPr>
              <p:cNvGrpSpPr/>
              <p:nvPr/>
            </p:nvGrpSpPr>
            <p:grpSpPr>
              <a:xfrm>
                <a:off x="6641241" y="-740569"/>
                <a:ext cx="6330112" cy="5412512"/>
                <a:chOff x="6641241" y="-740569"/>
                <a:chExt cx="6330112" cy="5412512"/>
              </a:xfrm>
            </p:grpSpPr>
            <p:grpSp>
              <p:nvGrpSpPr>
                <p:cNvPr id="701" name="Graphic 2">
                  <a:extLst>
                    <a:ext uri="{FF2B5EF4-FFF2-40B4-BE49-F238E27FC236}">
                      <a16:creationId xmlns:a16="http://schemas.microsoft.com/office/drawing/2014/main" id="{744A839E-D8F2-32E0-FE39-ECB142442F8D}"/>
                    </a:ext>
                  </a:extLst>
                </p:cNvPr>
                <p:cNvGrpSpPr/>
                <p:nvPr/>
              </p:nvGrpSpPr>
              <p:grpSpPr>
                <a:xfrm>
                  <a:off x="10964934" y="-740569"/>
                  <a:ext cx="2006418" cy="4599638"/>
                  <a:chOff x="10964934" y="-740569"/>
                  <a:chExt cx="2006418" cy="4599638"/>
                </a:xfrm>
              </p:grpSpPr>
              <p:grpSp>
                <p:nvGrpSpPr>
                  <p:cNvPr id="750" name="Graphic 2">
                    <a:extLst>
                      <a:ext uri="{FF2B5EF4-FFF2-40B4-BE49-F238E27FC236}">
                        <a16:creationId xmlns:a16="http://schemas.microsoft.com/office/drawing/2014/main" id="{B4C8B024-68E0-2AA3-6EF8-C7D0BBB4BBF8}"/>
                      </a:ext>
                    </a:extLst>
                  </p:cNvPr>
                  <p:cNvGrpSpPr/>
                  <p:nvPr/>
                </p:nvGrpSpPr>
                <p:grpSpPr>
                  <a:xfrm>
                    <a:off x="10964934" y="-740569"/>
                    <a:ext cx="2006418" cy="3883178"/>
                    <a:chOff x="10964934" y="-740569"/>
                    <a:chExt cx="2006418" cy="3883178"/>
                  </a:xfrm>
                </p:grpSpPr>
                <p:sp>
                  <p:nvSpPr>
                    <p:cNvPr id="761" name="Freeform: Shape 760">
                      <a:extLst>
                        <a:ext uri="{FF2B5EF4-FFF2-40B4-BE49-F238E27FC236}">
                          <a16:creationId xmlns:a16="http://schemas.microsoft.com/office/drawing/2014/main" id="{D2425684-E092-AA24-C3F3-542092933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64934" y="-740569"/>
                      <a:ext cx="2006418" cy="3883178"/>
                    </a:xfrm>
                    <a:custGeom>
                      <a:avLst/>
                      <a:gdLst>
                        <a:gd name="connsiteX0" fmla="*/ 1649020 w 2006418"/>
                        <a:gd name="connsiteY0" fmla="*/ 3713622 h 3883178"/>
                        <a:gd name="connsiteX1" fmla="*/ 1786994 w 2006418"/>
                        <a:gd name="connsiteY1" fmla="*/ 3883179 h 3883178"/>
                        <a:gd name="connsiteX2" fmla="*/ 663265 w 2006418"/>
                        <a:gd name="connsiteY2" fmla="*/ 3871542 h 3883178"/>
                        <a:gd name="connsiteX3" fmla="*/ 716459 w 2006418"/>
                        <a:gd name="connsiteY3" fmla="*/ 3768479 h 3883178"/>
                        <a:gd name="connsiteX4" fmla="*/ 590123 w 2006418"/>
                        <a:gd name="connsiteY4" fmla="*/ 3869880 h 3883178"/>
                        <a:gd name="connsiteX5" fmla="*/ 192829 w 2006418"/>
                        <a:gd name="connsiteY5" fmla="*/ 3864893 h 3883178"/>
                        <a:gd name="connsiteX6" fmla="*/ 309191 w 2006418"/>
                        <a:gd name="connsiteY6" fmla="*/ 3716947 h 3883178"/>
                        <a:gd name="connsiteX7" fmla="*/ 14960 w 2006418"/>
                        <a:gd name="connsiteY7" fmla="*/ 3863231 h 3883178"/>
                        <a:gd name="connsiteX8" fmla="*/ 14960 w 2006418"/>
                        <a:gd name="connsiteY8" fmla="*/ 3863231 h 3883178"/>
                        <a:gd name="connsiteX9" fmla="*/ 0 w 2006418"/>
                        <a:gd name="connsiteY9" fmla="*/ 3863231 h 3883178"/>
                        <a:gd name="connsiteX10" fmla="*/ 246023 w 2006418"/>
                        <a:gd name="connsiteY10" fmla="*/ 2920696 h 3883178"/>
                        <a:gd name="connsiteX11" fmla="*/ 377346 w 2006418"/>
                        <a:gd name="connsiteY11" fmla="*/ 2418675 h 3883178"/>
                        <a:gd name="connsiteX12" fmla="*/ 412255 w 2006418"/>
                        <a:gd name="connsiteY12" fmla="*/ 2393740 h 3883178"/>
                        <a:gd name="connsiteX13" fmla="*/ 633343 w 2006418"/>
                        <a:gd name="connsiteY13" fmla="*/ 2240807 h 3883178"/>
                        <a:gd name="connsiteX14" fmla="*/ 445501 w 2006418"/>
                        <a:gd name="connsiteY14" fmla="*/ 2289014 h 3883178"/>
                        <a:gd name="connsiteX15" fmla="*/ 407268 w 2006418"/>
                        <a:gd name="connsiteY15" fmla="*/ 2300650 h 3883178"/>
                        <a:gd name="connsiteX16" fmla="*/ 1010690 w 2006418"/>
                        <a:gd name="connsiteY16" fmla="*/ 0 h 3883178"/>
                        <a:gd name="connsiteX17" fmla="*/ 1200194 w 2006418"/>
                        <a:gd name="connsiteY17" fmla="*/ 734745 h 3883178"/>
                        <a:gd name="connsiteX18" fmla="*/ 1068871 w 2006418"/>
                        <a:gd name="connsiteY18" fmla="*/ 729758 h 3883178"/>
                        <a:gd name="connsiteX19" fmla="*/ 1045598 w 2006418"/>
                        <a:gd name="connsiteY19" fmla="*/ 729758 h 3883178"/>
                        <a:gd name="connsiteX20" fmla="*/ 1072196 w 2006418"/>
                        <a:gd name="connsiteY20" fmla="*/ 743057 h 3883178"/>
                        <a:gd name="connsiteX21" fmla="*/ 1220142 w 2006418"/>
                        <a:gd name="connsiteY21" fmla="*/ 817861 h 3883178"/>
                        <a:gd name="connsiteX22" fmla="*/ 1875096 w 2006418"/>
                        <a:gd name="connsiteY22" fmla="*/ 3366197 h 3883178"/>
                        <a:gd name="connsiteX23" fmla="*/ 1923303 w 2006418"/>
                        <a:gd name="connsiteY23" fmla="*/ 3552377 h 3883178"/>
                        <a:gd name="connsiteX24" fmla="*/ 1501074 w 2006418"/>
                        <a:gd name="connsiteY24" fmla="*/ 3417729 h 3883178"/>
                        <a:gd name="connsiteX25" fmla="*/ 1951563 w 2006418"/>
                        <a:gd name="connsiteY25" fmla="*/ 3663753 h 3883178"/>
                        <a:gd name="connsiteX26" fmla="*/ 2006419 w 2006418"/>
                        <a:gd name="connsiteY26" fmla="*/ 3879854 h 3883178"/>
                        <a:gd name="connsiteX27" fmla="*/ 1649020 w 2006418"/>
                        <a:gd name="connsiteY27" fmla="*/ 3713622 h 3883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006418" h="3883178">
                          <a:moveTo>
                            <a:pt x="1649020" y="3713622"/>
                          </a:moveTo>
                          <a:cubicBezTo>
                            <a:pt x="1695566" y="3770141"/>
                            <a:pt x="1740448" y="3826660"/>
                            <a:pt x="1786994" y="3883179"/>
                          </a:cubicBezTo>
                          <a:lnTo>
                            <a:pt x="663265" y="3871542"/>
                          </a:lnTo>
                          <a:cubicBezTo>
                            <a:pt x="681551" y="3836634"/>
                            <a:pt x="698174" y="3803388"/>
                            <a:pt x="716459" y="3768479"/>
                          </a:cubicBezTo>
                          <a:cubicBezTo>
                            <a:pt x="674901" y="3801725"/>
                            <a:pt x="633343" y="3836634"/>
                            <a:pt x="590123" y="3869880"/>
                          </a:cubicBezTo>
                          <a:lnTo>
                            <a:pt x="192829" y="3864893"/>
                          </a:lnTo>
                          <a:cubicBezTo>
                            <a:pt x="232725" y="3815024"/>
                            <a:pt x="270958" y="3766817"/>
                            <a:pt x="309191" y="3716947"/>
                          </a:cubicBezTo>
                          <a:cubicBezTo>
                            <a:pt x="211114" y="3765154"/>
                            <a:pt x="113038" y="3815024"/>
                            <a:pt x="14960" y="3863231"/>
                          </a:cubicBezTo>
                          <a:lnTo>
                            <a:pt x="14960" y="3863231"/>
                          </a:lnTo>
                          <a:lnTo>
                            <a:pt x="0" y="3863231"/>
                          </a:lnTo>
                          <a:lnTo>
                            <a:pt x="246023" y="2920696"/>
                          </a:lnTo>
                          <a:lnTo>
                            <a:pt x="377346" y="2418675"/>
                          </a:lnTo>
                          <a:cubicBezTo>
                            <a:pt x="390645" y="2410364"/>
                            <a:pt x="402281" y="2400390"/>
                            <a:pt x="412255" y="2393740"/>
                          </a:cubicBezTo>
                          <a:cubicBezTo>
                            <a:pt x="495371" y="2333897"/>
                            <a:pt x="530279" y="2303975"/>
                            <a:pt x="633343" y="2240807"/>
                          </a:cubicBezTo>
                          <a:cubicBezTo>
                            <a:pt x="543578" y="2270729"/>
                            <a:pt x="516981" y="2267404"/>
                            <a:pt x="445501" y="2289014"/>
                          </a:cubicBezTo>
                          <a:cubicBezTo>
                            <a:pt x="433865" y="2292339"/>
                            <a:pt x="422229" y="2295664"/>
                            <a:pt x="407268" y="2300650"/>
                          </a:cubicBezTo>
                          <a:lnTo>
                            <a:pt x="1010690" y="0"/>
                          </a:lnTo>
                          <a:lnTo>
                            <a:pt x="1200194" y="734745"/>
                          </a:lnTo>
                          <a:cubicBezTo>
                            <a:pt x="1156974" y="731421"/>
                            <a:pt x="1113754" y="729758"/>
                            <a:pt x="1068871" y="729758"/>
                          </a:cubicBezTo>
                          <a:cubicBezTo>
                            <a:pt x="1062222" y="729758"/>
                            <a:pt x="1053910" y="729758"/>
                            <a:pt x="1045598" y="729758"/>
                          </a:cubicBezTo>
                          <a:cubicBezTo>
                            <a:pt x="1053910" y="734745"/>
                            <a:pt x="1063885" y="738070"/>
                            <a:pt x="1072196" y="743057"/>
                          </a:cubicBezTo>
                          <a:cubicBezTo>
                            <a:pt x="1122066" y="767992"/>
                            <a:pt x="1171935" y="792927"/>
                            <a:pt x="1220142" y="817861"/>
                          </a:cubicBezTo>
                          <a:lnTo>
                            <a:pt x="1875096" y="3366197"/>
                          </a:lnTo>
                          <a:lnTo>
                            <a:pt x="1923303" y="3552377"/>
                          </a:lnTo>
                          <a:cubicBezTo>
                            <a:pt x="1780344" y="3515806"/>
                            <a:pt x="1640709" y="3470924"/>
                            <a:pt x="1501074" y="3417729"/>
                          </a:cubicBezTo>
                          <a:cubicBezTo>
                            <a:pt x="1654008" y="3492534"/>
                            <a:pt x="1805279" y="3573987"/>
                            <a:pt x="1951563" y="3663753"/>
                          </a:cubicBezTo>
                          <a:lnTo>
                            <a:pt x="2006419" y="3879854"/>
                          </a:lnTo>
                          <a:cubicBezTo>
                            <a:pt x="1880083" y="3848270"/>
                            <a:pt x="1758734" y="3790089"/>
                            <a:pt x="1649020" y="3713622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" name="Freeform: Shape 761">
                      <a:extLst>
                        <a:ext uri="{FF2B5EF4-FFF2-40B4-BE49-F238E27FC236}">
                          <a16:creationId xmlns:a16="http://schemas.microsoft.com/office/drawing/2014/main" id="{04DB394D-F69E-A463-B995-E3F471D976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12619" y="1653171"/>
                      <a:ext cx="166231" cy="526955"/>
                    </a:xfrm>
                    <a:custGeom>
                      <a:avLst/>
                      <a:gdLst>
                        <a:gd name="connsiteX0" fmla="*/ 131324 w 166231"/>
                        <a:gd name="connsiteY0" fmla="*/ 24935 h 526955"/>
                        <a:gd name="connsiteX1" fmla="*/ 166232 w 166231"/>
                        <a:gd name="connsiteY1" fmla="*/ 0 h 526955"/>
                        <a:gd name="connsiteX2" fmla="*/ 0 w 166231"/>
                        <a:gd name="connsiteY2" fmla="*/ 526955 h 526955"/>
                        <a:gd name="connsiteX3" fmla="*/ 131324 w 166231"/>
                        <a:gd name="connsiteY3" fmla="*/ 24935 h 526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231" h="526955">
                          <a:moveTo>
                            <a:pt x="131324" y="24935"/>
                          </a:moveTo>
                          <a:cubicBezTo>
                            <a:pt x="144622" y="16623"/>
                            <a:pt x="156258" y="6649"/>
                            <a:pt x="166232" y="0"/>
                          </a:cubicBezTo>
                          <a:lnTo>
                            <a:pt x="0" y="526955"/>
                          </a:lnTo>
                          <a:lnTo>
                            <a:pt x="131324" y="2493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" name="Freeform: Shape 762">
                      <a:extLst>
                        <a:ext uri="{FF2B5EF4-FFF2-40B4-BE49-F238E27FC236}">
                          <a16:creationId xmlns:a16="http://schemas.microsoft.com/office/drawing/2014/main" id="{985ECFA0-F59A-25F3-C3D9-16689AED3E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75527" y="-740569"/>
                      <a:ext cx="789601" cy="2298988"/>
                    </a:xfrm>
                    <a:custGeom>
                      <a:avLst/>
                      <a:gdLst>
                        <a:gd name="connsiteX0" fmla="*/ 789602 w 789601"/>
                        <a:gd name="connsiteY0" fmla="*/ 734745 h 2298988"/>
                        <a:gd name="connsiteX1" fmla="*/ 658279 w 789601"/>
                        <a:gd name="connsiteY1" fmla="*/ 729758 h 2298988"/>
                        <a:gd name="connsiteX2" fmla="*/ 595111 w 789601"/>
                        <a:gd name="connsiteY2" fmla="*/ 521968 h 2298988"/>
                        <a:gd name="connsiteX3" fmla="*/ 38234 w 789601"/>
                        <a:gd name="connsiteY3" fmla="*/ 2287352 h 2298988"/>
                        <a:gd name="connsiteX4" fmla="*/ 0 w 789601"/>
                        <a:gd name="connsiteY4" fmla="*/ 2298988 h 2298988"/>
                        <a:gd name="connsiteX5" fmla="*/ 600098 w 789601"/>
                        <a:gd name="connsiteY5" fmla="*/ 0 h 2298988"/>
                        <a:gd name="connsiteX6" fmla="*/ 789602 w 789601"/>
                        <a:gd name="connsiteY6" fmla="*/ 734745 h 2298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9601" h="2298988">
                          <a:moveTo>
                            <a:pt x="789602" y="734745"/>
                          </a:moveTo>
                          <a:cubicBezTo>
                            <a:pt x="746382" y="731421"/>
                            <a:pt x="703162" y="729758"/>
                            <a:pt x="658279" y="729758"/>
                          </a:cubicBezTo>
                          <a:lnTo>
                            <a:pt x="595111" y="521968"/>
                          </a:lnTo>
                          <a:lnTo>
                            <a:pt x="38234" y="2287352"/>
                          </a:lnTo>
                          <a:cubicBezTo>
                            <a:pt x="26598" y="2290677"/>
                            <a:pt x="14961" y="2294001"/>
                            <a:pt x="0" y="2298988"/>
                          </a:cubicBezTo>
                          <a:lnTo>
                            <a:pt x="600098" y="0"/>
                          </a:lnTo>
                          <a:lnTo>
                            <a:pt x="789602" y="73474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4" name="Freeform: Shape 763">
                      <a:extLst>
                        <a:ext uri="{FF2B5EF4-FFF2-40B4-BE49-F238E27FC236}">
                          <a16:creationId xmlns:a16="http://schemas.microsoft.com/office/drawing/2014/main" id="{E7598A30-FBCD-027E-E864-AFE04718F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38793" y="4150"/>
                      <a:ext cx="802900" cy="2623140"/>
                    </a:xfrm>
                    <a:custGeom>
                      <a:avLst/>
                      <a:gdLst>
                        <a:gd name="connsiteX0" fmla="*/ 802900 w 802900"/>
                        <a:gd name="connsiteY0" fmla="*/ 2623141 h 2623140"/>
                        <a:gd name="connsiteX1" fmla="*/ 0 w 802900"/>
                        <a:gd name="connsiteY1" fmla="*/ 0 h 2623140"/>
                        <a:gd name="connsiteX2" fmla="*/ 147947 w 802900"/>
                        <a:gd name="connsiteY2" fmla="*/ 74804 h 2623140"/>
                        <a:gd name="connsiteX3" fmla="*/ 802900 w 802900"/>
                        <a:gd name="connsiteY3" fmla="*/ 2623141 h 2623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2900" h="2623140">
                          <a:moveTo>
                            <a:pt x="802900" y="2623141"/>
                          </a:moveTo>
                          <a:lnTo>
                            <a:pt x="0" y="0"/>
                          </a:lnTo>
                          <a:cubicBezTo>
                            <a:pt x="49870" y="24935"/>
                            <a:pt x="99739" y="49870"/>
                            <a:pt x="147947" y="74804"/>
                          </a:cubicBezTo>
                          <a:lnTo>
                            <a:pt x="802900" y="262314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51" name="Graphic 2">
                    <a:extLst>
                      <a:ext uri="{FF2B5EF4-FFF2-40B4-BE49-F238E27FC236}">
                        <a16:creationId xmlns:a16="http://schemas.microsoft.com/office/drawing/2014/main" id="{90F7E406-CBD7-5FBB-E1E1-023CAD096436}"/>
                      </a:ext>
                    </a:extLst>
                  </p:cNvPr>
                  <p:cNvGrpSpPr/>
                  <p:nvPr/>
                </p:nvGrpSpPr>
                <p:grpSpPr>
                  <a:xfrm>
                    <a:off x="11327320" y="-354910"/>
                    <a:ext cx="1326530" cy="4213980"/>
                    <a:chOff x="11327320" y="-354910"/>
                    <a:chExt cx="1326530" cy="4213980"/>
                  </a:xfrm>
                  <a:solidFill>
                    <a:srgbClr val="297494"/>
                  </a:solidFill>
                </p:grpSpPr>
                <p:sp>
                  <p:nvSpPr>
                    <p:cNvPr id="752" name="Freeform: Shape 751">
                      <a:extLst>
                        <a:ext uri="{FF2B5EF4-FFF2-40B4-BE49-F238E27FC236}">
                          <a16:creationId xmlns:a16="http://schemas.microsoft.com/office/drawing/2014/main" id="{36EDB77F-AD41-3291-DD97-7DD14A0AB7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49288" y="-354910"/>
                      <a:ext cx="131323" cy="4213980"/>
                    </a:xfrm>
                    <a:custGeom>
                      <a:avLst/>
                      <a:gdLst>
                        <a:gd name="connsiteX0" fmla="*/ 0 w 131323"/>
                        <a:gd name="connsiteY0" fmla="*/ 4200682 h 4213980"/>
                        <a:gd name="connsiteX1" fmla="*/ 131324 w 131323"/>
                        <a:gd name="connsiteY1" fmla="*/ 0 h 4213980"/>
                        <a:gd name="connsiteX2" fmla="*/ 129662 w 131323"/>
                        <a:gd name="connsiteY2" fmla="*/ 4213981 h 4213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1323" h="4213980">
                          <a:moveTo>
                            <a:pt x="0" y="4200682"/>
                          </a:moveTo>
                          <a:lnTo>
                            <a:pt x="131324" y="0"/>
                          </a:lnTo>
                          <a:lnTo>
                            <a:pt x="129662" y="4213981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3" name="Freeform: Shape 752">
                      <a:extLst>
                        <a:ext uri="{FF2B5EF4-FFF2-40B4-BE49-F238E27FC236}">
                          <a16:creationId xmlns:a16="http://schemas.microsoft.com/office/drawing/2014/main" id="{72115B4C-C3FE-D2C9-69EE-9345CBF02A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802" y="439677"/>
                      <a:ext cx="252183" cy="262646"/>
                    </a:xfrm>
                    <a:custGeom>
                      <a:avLst/>
                      <a:gdLst>
                        <a:gd name="connsiteX0" fmla="*/ 11147 w 252183"/>
                        <a:gd name="connsiteY0" fmla="*/ 171219 h 262646"/>
                        <a:gd name="connsiteX1" fmla="*/ 252183 w 252183"/>
                        <a:gd name="connsiteY1" fmla="*/ 0 h 262646"/>
                        <a:gd name="connsiteX2" fmla="*/ 2835 w 252183"/>
                        <a:gd name="connsiteY2" fmla="*/ 262647 h 262646"/>
                        <a:gd name="connsiteX3" fmla="*/ 11147 w 252183"/>
                        <a:gd name="connsiteY3" fmla="*/ 171219 h 262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183" h="262646">
                          <a:moveTo>
                            <a:pt x="11147" y="171219"/>
                          </a:moveTo>
                          <a:cubicBezTo>
                            <a:pt x="90938" y="114700"/>
                            <a:pt x="172391" y="58181"/>
                            <a:pt x="252183" y="0"/>
                          </a:cubicBezTo>
                          <a:cubicBezTo>
                            <a:pt x="165743" y="84778"/>
                            <a:pt x="82627" y="172881"/>
                            <a:pt x="2835" y="262647"/>
                          </a:cubicBezTo>
                          <a:cubicBezTo>
                            <a:pt x="-489" y="232725"/>
                            <a:pt x="-3814" y="204465"/>
                            <a:pt x="11147" y="17121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4" name="Freeform: Shape 753">
                      <a:extLst>
                        <a:ext uri="{FF2B5EF4-FFF2-40B4-BE49-F238E27FC236}">
                          <a16:creationId xmlns:a16="http://schemas.microsoft.com/office/drawing/2014/main" id="{C651DF3A-992B-3E1F-38C0-013207CB5E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900" y="241861"/>
                      <a:ext cx="227054" cy="152933"/>
                    </a:xfrm>
                    <a:custGeom>
                      <a:avLst/>
                      <a:gdLst>
                        <a:gd name="connsiteX0" fmla="*/ 224413 w 227054"/>
                        <a:gd name="connsiteY0" fmla="*/ 152933 h 152933"/>
                        <a:gd name="connsiteX1" fmla="*/ 0 w 227054"/>
                        <a:gd name="connsiteY1" fmla="*/ 0 h 152933"/>
                        <a:gd name="connsiteX2" fmla="*/ 176205 w 227054"/>
                        <a:gd name="connsiteY2" fmla="*/ 91428 h 152933"/>
                        <a:gd name="connsiteX3" fmla="*/ 212777 w 227054"/>
                        <a:gd name="connsiteY3" fmla="*/ 114700 h 152933"/>
                        <a:gd name="connsiteX4" fmla="*/ 224413 w 227054"/>
                        <a:gd name="connsiteY4" fmla="*/ 152933 h 1529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054" h="152933">
                          <a:moveTo>
                            <a:pt x="224413" y="152933"/>
                          </a:moveTo>
                          <a:cubicBezTo>
                            <a:pt x="151271" y="99739"/>
                            <a:pt x="76466" y="48207"/>
                            <a:pt x="0" y="0"/>
                          </a:cubicBezTo>
                          <a:cubicBezTo>
                            <a:pt x="58181" y="29922"/>
                            <a:pt x="118024" y="59844"/>
                            <a:pt x="176205" y="91428"/>
                          </a:cubicBezTo>
                          <a:cubicBezTo>
                            <a:pt x="189504" y="98077"/>
                            <a:pt x="201140" y="104726"/>
                            <a:pt x="212777" y="114700"/>
                          </a:cubicBezTo>
                          <a:cubicBezTo>
                            <a:pt x="224413" y="124674"/>
                            <a:pt x="231062" y="142959"/>
                            <a:pt x="224413" y="15293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5" name="Freeform: Shape 754">
                      <a:extLst>
                        <a:ext uri="{FF2B5EF4-FFF2-40B4-BE49-F238E27FC236}">
                          <a16:creationId xmlns:a16="http://schemas.microsoft.com/office/drawing/2014/main" id="{DD4DADA2-A757-C960-1912-3E18CEDBB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1063" y="1064710"/>
                      <a:ext cx="436816" cy="398956"/>
                    </a:xfrm>
                    <a:custGeom>
                      <a:avLst/>
                      <a:gdLst>
                        <a:gd name="connsiteX0" fmla="*/ 12925 w 436816"/>
                        <a:gd name="connsiteY0" fmla="*/ 329139 h 398956"/>
                        <a:gd name="connsiteX1" fmla="*/ 436817 w 436816"/>
                        <a:gd name="connsiteY1" fmla="*/ 0 h 398956"/>
                        <a:gd name="connsiteX2" fmla="*/ 4614 w 436816"/>
                        <a:gd name="connsiteY2" fmla="*/ 398957 h 398956"/>
                        <a:gd name="connsiteX3" fmla="*/ 12925 w 436816"/>
                        <a:gd name="connsiteY3" fmla="*/ 329139 h 39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6816" h="398956">
                          <a:moveTo>
                            <a:pt x="12925" y="329139"/>
                          </a:moveTo>
                          <a:cubicBezTo>
                            <a:pt x="147573" y="211115"/>
                            <a:pt x="290533" y="101401"/>
                            <a:pt x="436817" y="0"/>
                          </a:cubicBezTo>
                          <a:cubicBezTo>
                            <a:pt x="280559" y="118025"/>
                            <a:pt x="135938" y="251010"/>
                            <a:pt x="4614" y="398957"/>
                          </a:cubicBezTo>
                          <a:cubicBezTo>
                            <a:pt x="2952" y="377347"/>
                            <a:pt x="-8684" y="347425"/>
                            <a:pt x="12925" y="32913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6" name="Freeform: Shape 755">
                      <a:extLst>
                        <a:ext uri="{FF2B5EF4-FFF2-40B4-BE49-F238E27FC236}">
                          <a16:creationId xmlns:a16="http://schemas.microsoft.com/office/drawing/2014/main" id="{1E411F9D-FAFF-8181-8EDF-6D56420BCA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4641" y="1978986"/>
                      <a:ext cx="631080" cy="450488"/>
                    </a:xfrm>
                    <a:custGeom>
                      <a:avLst/>
                      <a:gdLst>
                        <a:gd name="connsiteX0" fmla="*/ 6049 w 631080"/>
                        <a:gd name="connsiteY0" fmla="*/ 352412 h 450488"/>
                        <a:gd name="connsiteX1" fmla="*/ 631081 w 631080"/>
                        <a:gd name="connsiteY1" fmla="*/ 0 h 450488"/>
                        <a:gd name="connsiteX2" fmla="*/ 2724 w 631080"/>
                        <a:gd name="connsiteY2" fmla="*/ 450488 h 450488"/>
                        <a:gd name="connsiteX3" fmla="*/ 6049 w 631080"/>
                        <a:gd name="connsiteY3" fmla="*/ 352412 h 45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080" h="450488">
                          <a:moveTo>
                            <a:pt x="6049" y="352412"/>
                          </a:moveTo>
                          <a:cubicBezTo>
                            <a:pt x="205527" y="219426"/>
                            <a:pt x="414979" y="101401"/>
                            <a:pt x="631081" y="0"/>
                          </a:cubicBezTo>
                          <a:cubicBezTo>
                            <a:pt x="413317" y="136310"/>
                            <a:pt x="202202" y="287581"/>
                            <a:pt x="2724" y="450488"/>
                          </a:cubicBezTo>
                          <a:cubicBezTo>
                            <a:pt x="-601" y="415580"/>
                            <a:pt x="-2263" y="380671"/>
                            <a:pt x="6049" y="35241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" name="Freeform: Shape 756">
                      <a:extLst>
                        <a:ext uri="{FF2B5EF4-FFF2-40B4-BE49-F238E27FC236}">
                          <a16:creationId xmlns:a16="http://schemas.microsoft.com/office/drawing/2014/main" id="{151E2DD7-4926-60E4-A1A3-279226053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19105" y="2542512"/>
                      <a:ext cx="734745" cy="555214"/>
                    </a:xfrm>
                    <a:custGeom>
                      <a:avLst/>
                      <a:gdLst>
                        <a:gd name="connsiteX0" fmla="*/ 0 w 734745"/>
                        <a:gd name="connsiteY0" fmla="*/ 433866 h 555214"/>
                        <a:gd name="connsiteX1" fmla="*/ 734745 w 734745"/>
                        <a:gd name="connsiteY1" fmla="*/ 0 h 555214"/>
                        <a:gd name="connsiteX2" fmla="*/ 24935 w 734745"/>
                        <a:gd name="connsiteY2" fmla="*/ 555215 h 555214"/>
                        <a:gd name="connsiteX3" fmla="*/ 0 w 734745"/>
                        <a:gd name="connsiteY3" fmla="*/ 433866 h 555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4745" h="555214">
                          <a:moveTo>
                            <a:pt x="0" y="433866"/>
                          </a:moveTo>
                          <a:cubicBezTo>
                            <a:pt x="244361" y="289244"/>
                            <a:pt x="490384" y="144622"/>
                            <a:pt x="734745" y="0"/>
                          </a:cubicBezTo>
                          <a:cubicBezTo>
                            <a:pt x="488722" y="171219"/>
                            <a:pt x="251011" y="357399"/>
                            <a:pt x="24935" y="555215"/>
                          </a:cubicBezTo>
                          <a:cubicBezTo>
                            <a:pt x="16623" y="511995"/>
                            <a:pt x="6650" y="470437"/>
                            <a:pt x="0" y="43386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" name="Freeform: Shape 757">
                      <a:extLst>
                        <a:ext uri="{FF2B5EF4-FFF2-40B4-BE49-F238E27FC236}">
                          <a16:creationId xmlns:a16="http://schemas.microsoft.com/office/drawing/2014/main" id="{6FA842F9-717C-45FC-AAA1-1CE9AA3539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7320" y="2567447"/>
                      <a:ext cx="620232" cy="355736"/>
                    </a:xfrm>
                    <a:custGeom>
                      <a:avLst/>
                      <a:gdLst>
                        <a:gd name="connsiteX0" fmla="*/ 616720 w 620232"/>
                        <a:gd name="connsiteY0" fmla="*/ 247686 h 355736"/>
                        <a:gd name="connsiteX1" fmla="*/ 0 w 620232"/>
                        <a:gd name="connsiteY1" fmla="*/ 0 h 355736"/>
                        <a:gd name="connsiteX2" fmla="*/ 616720 w 620232"/>
                        <a:gd name="connsiteY2" fmla="*/ 355736 h 355736"/>
                        <a:gd name="connsiteX3" fmla="*/ 616720 w 620232"/>
                        <a:gd name="connsiteY3" fmla="*/ 247686 h 355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0232" h="355736">
                          <a:moveTo>
                            <a:pt x="616720" y="247686"/>
                          </a:moveTo>
                          <a:cubicBezTo>
                            <a:pt x="393970" y="136310"/>
                            <a:pt x="234387" y="83116"/>
                            <a:pt x="0" y="0"/>
                          </a:cubicBezTo>
                          <a:cubicBezTo>
                            <a:pt x="219426" y="147946"/>
                            <a:pt x="397294" y="207790"/>
                            <a:pt x="616720" y="355736"/>
                          </a:cubicBezTo>
                          <a:cubicBezTo>
                            <a:pt x="626695" y="300880"/>
                            <a:pt x="611733" y="290906"/>
                            <a:pt x="616720" y="24768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" name="Freeform: Shape 758">
                      <a:extLst>
                        <a:ext uri="{FF2B5EF4-FFF2-40B4-BE49-F238E27FC236}">
                          <a16:creationId xmlns:a16="http://schemas.microsoft.com/office/drawing/2014/main" id="{CD299A8B-1B48-5989-D9BD-09DCA72AA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05188" y="1797793"/>
                      <a:ext cx="432844" cy="447164"/>
                    </a:xfrm>
                    <a:custGeom>
                      <a:avLst/>
                      <a:gdLst>
                        <a:gd name="connsiteX0" fmla="*/ 430540 w 432844"/>
                        <a:gd name="connsiteY0" fmla="*/ 447164 h 447164"/>
                        <a:gd name="connsiteX1" fmla="*/ 0 w 432844"/>
                        <a:gd name="connsiteY1" fmla="*/ 0 h 447164"/>
                        <a:gd name="connsiteX2" fmla="*/ 342437 w 432844"/>
                        <a:gd name="connsiteY2" fmla="*/ 252673 h 447164"/>
                        <a:gd name="connsiteX3" fmla="*/ 423892 w 432844"/>
                        <a:gd name="connsiteY3" fmla="*/ 342438 h 447164"/>
                        <a:gd name="connsiteX4" fmla="*/ 430540 w 432844"/>
                        <a:gd name="connsiteY4" fmla="*/ 447164 h 447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2844" h="447164">
                          <a:moveTo>
                            <a:pt x="430540" y="447164"/>
                          </a:moveTo>
                          <a:cubicBezTo>
                            <a:pt x="287581" y="297555"/>
                            <a:pt x="142959" y="149609"/>
                            <a:pt x="0" y="0"/>
                          </a:cubicBezTo>
                          <a:cubicBezTo>
                            <a:pt x="114699" y="84778"/>
                            <a:pt x="229400" y="167894"/>
                            <a:pt x="342437" y="252673"/>
                          </a:cubicBezTo>
                          <a:cubicBezTo>
                            <a:pt x="375684" y="275945"/>
                            <a:pt x="408930" y="302542"/>
                            <a:pt x="423892" y="342438"/>
                          </a:cubicBezTo>
                          <a:cubicBezTo>
                            <a:pt x="437190" y="377347"/>
                            <a:pt x="432203" y="415580"/>
                            <a:pt x="430540" y="44716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" name="Freeform: Shape 759">
                      <a:extLst>
                        <a:ext uri="{FF2B5EF4-FFF2-40B4-BE49-F238E27FC236}">
                          <a16:creationId xmlns:a16="http://schemas.microsoft.com/office/drawing/2014/main" id="{C63A1A8A-8E70-DFE9-2008-9E465AB2D5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03265" y="993230"/>
                      <a:ext cx="364048" cy="330801"/>
                    </a:xfrm>
                    <a:custGeom>
                      <a:avLst/>
                      <a:gdLst>
                        <a:gd name="connsiteX0" fmla="*/ 352412 w 364048"/>
                        <a:gd name="connsiteY0" fmla="*/ 330802 h 330801"/>
                        <a:gd name="connsiteX1" fmla="*/ 0 w 364048"/>
                        <a:gd name="connsiteY1" fmla="*/ 0 h 330801"/>
                        <a:gd name="connsiteX2" fmla="*/ 364048 w 364048"/>
                        <a:gd name="connsiteY2" fmla="*/ 272620 h 330801"/>
                        <a:gd name="connsiteX3" fmla="*/ 352412 w 364048"/>
                        <a:gd name="connsiteY3" fmla="*/ 330802 h 330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048" h="330801">
                          <a:moveTo>
                            <a:pt x="352412" y="330802"/>
                          </a:moveTo>
                          <a:cubicBezTo>
                            <a:pt x="224413" y="234387"/>
                            <a:pt x="104726" y="123012"/>
                            <a:pt x="0" y="0"/>
                          </a:cubicBezTo>
                          <a:cubicBezTo>
                            <a:pt x="121349" y="91428"/>
                            <a:pt x="242699" y="181193"/>
                            <a:pt x="364048" y="272620"/>
                          </a:cubicBezTo>
                          <a:cubicBezTo>
                            <a:pt x="355737" y="292568"/>
                            <a:pt x="352412" y="314178"/>
                            <a:pt x="352412" y="33080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02" name="Graphic 2">
                  <a:extLst>
                    <a:ext uri="{FF2B5EF4-FFF2-40B4-BE49-F238E27FC236}">
                      <a16:creationId xmlns:a16="http://schemas.microsoft.com/office/drawing/2014/main" id="{046C8A62-8A04-D41B-8765-D8E26EE4448C}"/>
                    </a:ext>
                  </a:extLst>
                </p:cNvPr>
                <p:cNvGrpSpPr/>
                <p:nvPr/>
              </p:nvGrpSpPr>
              <p:grpSpPr>
                <a:xfrm>
                  <a:off x="9754765" y="265134"/>
                  <a:ext cx="1697228" cy="3884841"/>
                  <a:chOff x="9754765" y="265134"/>
                  <a:chExt cx="1697228" cy="3884841"/>
                </a:xfrm>
              </p:grpSpPr>
              <p:grpSp>
                <p:nvGrpSpPr>
                  <p:cNvPr id="735" name="Graphic 2">
                    <a:extLst>
                      <a:ext uri="{FF2B5EF4-FFF2-40B4-BE49-F238E27FC236}">
                        <a16:creationId xmlns:a16="http://schemas.microsoft.com/office/drawing/2014/main" id="{2B77167D-EA42-A54E-688E-676FC74796F2}"/>
                      </a:ext>
                    </a:extLst>
                  </p:cNvPr>
                  <p:cNvGrpSpPr/>
                  <p:nvPr/>
                </p:nvGrpSpPr>
                <p:grpSpPr>
                  <a:xfrm>
                    <a:off x="9754765" y="265134"/>
                    <a:ext cx="1697228" cy="3281418"/>
                    <a:chOff x="9754765" y="265134"/>
                    <a:chExt cx="1697228" cy="3281418"/>
                  </a:xfrm>
                </p:grpSpPr>
                <p:sp>
                  <p:nvSpPr>
                    <p:cNvPr id="746" name="Freeform: Shape 745">
                      <a:extLst>
                        <a:ext uri="{FF2B5EF4-FFF2-40B4-BE49-F238E27FC236}">
                          <a16:creationId xmlns:a16="http://schemas.microsoft.com/office/drawing/2014/main" id="{CBBCAB6E-A19E-1279-60C4-0778FCEA0D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4765" y="266796"/>
                      <a:ext cx="1697228" cy="3279756"/>
                    </a:xfrm>
                    <a:custGeom>
                      <a:avLst/>
                      <a:gdLst>
                        <a:gd name="connsiteX0" fmla="*/ 1389700 w 1697228"/>
                        <a:gd name="connsiteY0" fmla="*/ 3135135 h 3279756"/>
                        <a:gd name="connsiteX1" fmla="*/ 1506062 w 1697228"/>
                        <a:gd name="connsiteY1" fmla="*/ 3278094 h 3279756"/>
                        <a:gd name="connsiteX2" fmla="*/ 556877 w 1697228"/>
                        <a:gd name="connsiteY2" fmla="*/ 3268121 h 3279756"/>
                        <a:gd name="connsiteX3" fmla="*/ 601760 w 1697228"/>
                        <a:gd name="connsiteY3" fmla="*/ 3181680 h 3279756"/>
                        <a:gd name="connsiteX4" fmla="*/ 495372 w 1697228"/>
                        <a:gd name="connsiteY4" fmla="*/ 3268121 h 3279756"/>
                        <a:gd name="connsiteX5" fmla="*/ 161245 w 1697228"/>
                        <a:gd name="connsiteY5" fmla="*/ 3264796 h 3279756"/>
                        <a:gd name="connsiteX6" fmla="*/ 260984 w 1697228"/>
                        <a:gd name="connsiteY6" fmla="*/ 3140122 h 3279756"/>
                        <a:gd name="connsiteX7" fmla="*/ 11636 w 1697228"/>
                        <a:gd name="connsiteY7" fmla="*/ 3263134 h 3279756"/>
                        <a:gd name="connsiteX8" fmla="*/ 11636 w 1697228"/>
                        <a:gd name="connsiteY8" fmla="*/ 3263134 h 3279756"/>
                        <a:gd name="connsiteX9" fmla="*/ 0 w 1697228"/>
                        <a:gd name="connsiteY9" fmla="*/ 3263134 h 3279756"/>
                        <a:gd name="connsiteX10" fmla="*/ 207790 w 1697228"/>
                        <a:gd name="connsiteY10" fmla="*/ 2466883 h 3279756"/>
                        <a:gd name="connsiteX11" fmla="*/ 319166 w 1697228"/>
                        <a:gd name="connsiteY11" fmla="*/ 2042991 h 3279756"/>
                        <a:gd name="connsiteX12" fmla="*/ 349087 w 1697228"/>
                        <a:gd name="connsiteY12" fmla="*/ 2021381 h 3279756"/>
                        <a:gd name="connsiteX13" fmla="*/ 535267 w 1697228"/>
                        <a:gd name="connsiteY13" fmla="*/ 1893382 h 3279756"/>
                        <a:gd name="connsiteX14" fmla="*/ 377347 w 1697228"/>
                        <a:gd name="connsiteY14" fmla="*/ 1933278 h 3279756"/>
                        <a:gd name="connsiteX15" fmla="*/ 345763 w 1697228"/>
                        <a:gd name="connsiteY15" fmla="*/ 1943252 h 3279756"/>
                        <a:gd name="connsiteX16" fmla="*/ 852771 w 1697228"/>
                        <a:gd name="connsiteY16" fmla="*/ 0 h 3279756"/>
                        <a:gd name="connsiteX17" fmla="*/ 1012353 w 1697228"/>
                        <a:gd name="connsiteY17" fmla="*/ 621708 h 3279756"/>
                        <a:gd name="connsiteX18" fmla="*/ 902640 w 1697228"/>
                        <a:gd name="connsiteY18" fmla="*/ 618383 h 3279756"/>
                        <a:gd name="connsiteX19" fmla="*/ 884354 w 1697228"/>
                        <a:gd name="connsiteY19" fmla="*/ 618383 h 3279756"/>
                        <a:gd name="connsiteX20" fmla="*/ 907627 w 1697228"/>
                        <a:gd name="connsiteY20" fmla="*/ 630019 h 3279756"/>
                        <a:gd name="connsiteX21" fmla="*/ 1032301 w 1697228"/>
                        <a:gd name="connsiteY21" fmla="*/ 693187 h 3279756"/>
                        <a:gd name="connsiteX22" fmla="*/ 1585853 w 1697228"/>
                        <a:gd name="connsiteY22" fmla="*/ 2845891 h 3279756"/>
                        <a:gd name="connsiteX23" fmla="*/ 1625749 w 1697228"/>
                        <a:gd name="connsiteY23" fmla="*/ 3003812 h 3279756"/>
                        <a:gd name="connsiteX24" fmla="*/ 1270013 w 1697228"/>
                        <a:gd name="connsiteY24" fmla="*/ 2889112 h 3279756"/>
                        <a:gd name="connsiteX25" fmla="*/ 1650684 w 1697228"/>
                        <a:gd name="connsiteY25" fmla="*/ 3096902 h 3279756"/>
                        <a:gd name="connsiteX26" fmla="*/ 1697229 w 1697228"/>
                        <a:gd name="connsiteY26" fmla="*/ 3279757 h 3279756"/>
                        <a:gd name="connsiteX27" fmla="*/ 1389700 w 1697228"/>
                        <a:gd name="connsiteY27" fmla="*/ 3135135 h 3279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697228" h="3279756">
                          <a:moveTo>
                            <a:pt x="1389700" y="3135135"/>
                          </a:moveTo>
                          <a:cubicBezTo>
                            <a:pt x="1427933" y="3183342"/>
                            <a:pt x="1467829" y="3229887"/>
                            <a:pt x="1506062" y="3278094"/>
                          </a:cubicBezTo>
                          <a:lnTo>
                            <a:pt x="556877" y="3268121"/>
                          </a:lnTo>
                          <a:cubicBezTo>
                            <a:pt x="571838" y="3239861"/>
                            <a:pt x="586800" y="3209939"/>
                            <a:pt x="601760" y="3181680"/>
                          </a:cubicBezTo>
                          <a:cubicBezTo>
                            <a:pt x="566852" y="3209939"/>
                            <a:pt x="530280" y="3239861"/>
                            <a:pt x="495372" y="3268121"/>
                          </a:cubicBezTo>
                          <a:lnTo>
                            <a:pt x="161245" y="3264796"/>
                          </a:lnTo>
                          <a:cubicBezTo>
                            <a:pt x="194492" y="3223238"/>
                            <a:pt x="227738" y="3181680"/>
                            <a:pt x="260984" y="3140122"/>
                          </a:cubicBezTo>
                          <a:cubicBezTo>
                            <a:pt x="177868" y="3181680"/>
                            <a:pt x="94752" y="3223238"/>
                            <a:pt x="11636" y="3263134"/>
                          </a:cubicBezTo>
                          <a:lnTo>
                            <a:pt x="11636" y="3263134"/>
                          </a:lnTo>
                          <a:lnTo>
                            <a:pt x="0" y="3263134"/>
                          </a:lnTo>
                          <a:lnTo>
                            <a:pt x="207790" y="2466883"/>
                          </a:lnTo>
                          <a:lnTo>
                            <a:pt x="319166" y="2042991"/>
                          </a:lnTo>
                          <a:cubicBezTo>
                            <a:pt x="330802" y="2034679"/>
                            <a:pt x="339114" y="2028030"/>
                            <a:pt x="349087" y="2021381"/>
                          </a:cubicBezTo>
                          <a:cubicBezTo>
                            <a:pt x="418905" y="1969849"/>
                            <a:pt x="448826" y="1944914"/>
                            <a:pt x="535267" y="1893382"/>
                          </a:cubicBezTo>
                          <a:cubicBezTo>
                            <a:pt x="460463" y="1918317"/>
                            <a:pt x="437191" y="1914992"/>
                            <a:pt x="377347" y="1933278"/>
                          </a:cubicBezTo>
                          <a:cubicBezTo>
                            <a:pt x="367373" y="1936603"/>
                            <a:pt x="357399" y="1939927"/>
                            <a:pt x="345763" y="1943252"/>
                          </a:cubicBezTo>
                          <a:lnTo>
                            <a:pt x="852771" y="0"/>
                          </a:lnTo>
                          <a:lnTo>
                            <a:pt x="1012353" y="621708"/>
                          </a:lnTo>
                          <a:cubicBezTo>
                            <a:pt x="975782" y="618383"/>
                            <a:pt x="939211" y="618383"/>
                            <a:pt x="902640" y="618383"/>
                          </a:cubicBezTo>
                          <a:cubicBezTo>
                            <a:pt x="895991" y="618383"/>
                            <a:pt x="889341" y="618383"/>
                            <a:pt x="884354" y="618383"/>
                          </a:cubicBezTo>
                          <a:cubicBezTo>
                            <a:pt x="892666" y="621708"/>
                            <a:pt x="899316" y="626695"/>
                            <a:pt x="907627" y="630019"/>
                          </a:cubicBezTo>
                          <a:cubicBezTo>
                            <a:pt x="949185" y="651629"/>
                            <a:pt x="990743" y="671577"/>
                            <a:pt x="1032301" y="693187"/>
                          </a:cubicBezTo>
                          <a:lnTo>
                            <a:pt x="1585853" y="2845891"/>
                          </a:lnTo>
                          <a:lnTo>
                            <a:pt x="1625749" y="3003812"/>
                          </a:lnTo>
                          <a:cubicBezTo>
                            <a:pt x="1506062" y="2972228"/>
                            <a:pt x="1386375" y="2933994"/>
                            <a:pt x="1270013" y="2889112"/>
                          </a:cubicBezTo>
                          <a:cubicBezTo>
                            <a:pt x="1399673" y="2952280"/>
                            <a:pt x="1526010" y="3022097"/>
                            <a:pt x="1650684" y="3096902"/>
                          </a:cubicBezTo>
                          <a:lnTo>
                            <a:pt x="1697229" y="3279757"/>
                          </a:lnTo>
                          <a:cubicBezTo>
                            <a:pt x="1585853" y="3248173"/>
                            <a:pt x="1482789" y="3199966"/>
                            <a:pt x="1389700" y="3135135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7" name="Freeform: Shape 746">
                      <a:extLst>
                        <a:ext uri="{FF2B5EF4-FFF2-40B4-BE49-F238E27FC236}">
                          <a16:creationId xmlns:a16="http://schemas.microsoft.com/office/drawing/2014/main" id="{4741F0EC-1957-7CDF-56F1-BDE196268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62555" y="2286515"/>
                      <a:ext cx="141297" cy="445501"/>
                    </a:xfrm>
                    <a:custGeom>
                      <a:avLst/>
                      <a:gdLst>
                        <a:gd name="connsiteX0" fmla="*/ 111376 w 141297"/>
                        <a:gd name="connsiteY0" fmla="*/ 21610 h 445501"/>
                        <a:gd name="connsiteX1" fmla="*/ 141297 w 141297"/>
                        <a:gd name="connsiteY1" fmla="*/ 0 h 445501"/>
                        <a:gd name="connsiteX2" fmla="*/ 0 w 141297"/>
                        <a:gd name="connsiteY2" fmla="*/ 445501 h 445501"/>
                        <a:gd name="connsiteX3" fmla="*/ 111376 w 141297"/>
                        <a:gd name="connsiteY3" fmla="*/ 21610 h 4455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297" h="445501">
                          <a:moveTo>
                            <a:pt x="111376" y="21610"/>
                          </a:moveTo>
                          <a:cubicBezTo>
                            <a:pt x="123012" y="13298"/>
                            <a:pt x="131324" y="6649"/>
                            <a:pt x="141297" y="0"/>
                          </a:cubicBezTo>
                          <a:lnTo>
                            <a:pt x="0" y="445501"/>
                          </a:lnTo>
                          <a:lnTo>
                            <a:pt x="111376" y="2161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" name="Freeform: Shape 747">
                      <a:extLst>
                        <a:ext uri="{FF2B5EF4-FFF2-40B4-BE49-F238E27FC236}">
                          <a16:creationId xmlns:a16="http://schemas.microsoft.com/office/drawing/2014/main" id="{49362092-BE30-B9D2-E20B-BA038C981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00528" y="265134"/>
                      <a:ext cx="664927" cy="1943251"/>
                    </a:xfrm>
                    <a:custGeom>
                      <a:avLst/>
                      <a:gdLst>
                        <a:gd name="connsiteX0" fmla="*/ 664928 w 664927"/>
                        <a:gd name="connsiteY0" fmla="*/ 621708 h 1943251"/>
                        <a:gd name="connsiteX1" fmla="*/ 555214 w 664927"/>
                        <a:gd name="connsiteY1" fmla="*/ 618383 h 1943251"/>
                        <a:gd name="connsiteX2" fmla="*/ 502020 w 664927"/>
                        <a:gd name="connsiteY2" fmla="*/ 442177 h 1943251"/>
                        <a:gd name="connsiteX3" fmla="*/ 31583 w 664927"/>
                        <a:gd name="connsiteY3" fmla="*/ 1933278 h 1943251"/>
                        <a:gd name="connsiteX4" fmla="*/ 0 w 664927"/>
                        <a:gd name="connsiteY4" fmla="*/ 1943252 h 1943251"/>
                        <a:gd name="connsiteX5" fmla="*/ 507007 w 664927"/>
                        <a:gd name="connsiteY5" fmla="*/ 0 h 1943251"/>
                        <a:gd name="connsiteX6" fmla="*/ 664928 w 664927"/>
                        <a:gd name="connsiteY6" fmla="*/ 621708 h 1943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4927" h="1943251">
                          <a:moveTo>
                            <a:pt x="664928" y="621708"/>
                          </a:moveTo>
                          <a:cubicBezTo>
                            <a:pt x="628357" y="618383"/>
                            <a:pt x="591785" y="618383"/>
                            <a:pt x="555214" y="618383"/>
                          </a:cubicBezTo>
                          <a:lnTo>
                            <a:pt x="502020" y="442177"/>
                          </a:lnTo>
                          <a:lnTo>
                            <a:pt x="31583" y="1933278"/>
                          </a:lnTo>
                          <a:cubicBezTo>
                            <a:pt x="21610" y="1936602"/>
                            <a:pt x="11635" y="1939927"/>
                            <a:pt x="0" y="1943252"/>
                          </a:cubicBezTo>
                          <a:lnTo>
                            <a:pt x="507007" y="0"/>
                          </a:lnTo>
                          <a:lnTo>
                            <a:pt x="664928" y="621708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" name="Freeform: Shape 748">
                      <a:extLst>
                        <a:ext uri="{FF2B5EF4-FFF2-40B4-BE49-F238E27FC236}">
                          <a16:creationId xmlns:a16="http://schemas.microsoft.com/office/drawing/2014/main" id="{96E2FA99-5A53-CC98-D0D1-F032206CE1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59067" y="895153"/>
                      <a:ext cx="678226" cy="2215872"/>
                    </a:xfrm>
                    <a:custGeom>
                      <a:avLst/>
                      <a:gdLst>
                        <a:gd name="connsiteX0" fmla="*/ 678226 w 678226"/>
                        <a:gd name="connsiteY0" fmla="*/ 2215872 h 2215872"/>
                        <a:gd name="connsiteX1" fmla="*/ 0 w 678226"/>
                        <a:gd name="connsiteY1" fmla="*/ 0 h 2215872"/>
                        <a:gd name="connsiteX2" fmla="*/ 124674 w 678226"/>
                        <a:gd name="connsiteY2" fmla="*/ 63168 h 2215872"/>
                        <a:gd name="connsiteX3" fmla="*/ 678226 w 678226"/>
                        <a:gd name="connsiteY3" fmla="*/ 2215872 h 22158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8226" h="2215872">
                          <a:moveTo>
                            <a:pt x="678226" y="2215872"/>
                          </a:moveTo>
                          <a:lnTo>
                            <a:pt x="0" y="0"/>
                          </a:lnTo>
                          <a:cubicBezTo>
                            <a:pt x="41558" y="21610"/>
                            <a:pt x="83116" y="41558"/>
                            <a:pt x="124674" y="63168"/>
                          </a:cubicBezTo>
                          <a:lnTo>
                            <a:pt x="678226" y="2215872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36" name="Graphic 2">
                    <a:extLst>
                      <a:ext uri="{FF2B5EF4-FFF2-40B4-BE49-F238E27FC236}">
                        <a16:creationId xmlns:a16="http://schemas.microsoft.com/office/drawing/2014/main" id="{9DA17FAE-BE4C-2B08-98A4-B0C4482B27ED}"/>
                      </a:ext>
                    </a:extLst>
                  </p:cNvPr>
                  <p:cNvGrpSpPr/>
                  <p:nvPr/>
                </p:nvGrpSpPr>
                <p:grpSpPr>
                  <a:xfrm>
                    <a:off x="10058970" y="590949"/>
                    <a:ext cx="1120402" cy="3559026"/>
                    <a:chOff x="10058970" y="590949"/>
                    <a:chExt cx="1120402" cy="3559026"/>
                  </a:xfrm>
                  <a:solidFill>
                    <a:srgbClr val="297494"/>
                  </a:solidFill>
                </p:grpSpPr>
                <p:sp>
                  <p:nvSpPr>
                    <p:cNvPr id="737" name="Freeform: Shape 736">
                      <a:extLst>
                        <a:ext uri="{FF2B5EF4-FFF2-40B4-BE49-F238E27FC236}">
                          <a16:creationId xmlns:a16="http://schemas.microsoft.com/office/drawing/2014/main" id="{FCF506EC-3767-0A38-E56B-A97CD5059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9485" y="590949"/>
                      <a:ext cx="111374" cy="3559026"/>
                    </a:xfrm>
                    <a:custGeom>
                      <a:avLst/>
                      <a:gdLst>
                        <a:gd name="connsiteX0" fmla="*/ 0 w 111374"/>
                        <a:gd name="connsiteY0" fmla="*/ 3547390 h 3559026"/>
                        <a:gd name="connsiteX1" fmla="*/ 111375 w 111374"/>
                        <a:gd name="connsiteY1" fmla="*/ 0 h 3559026"/>
                        <a:gd name="connsiteX2" fmla="*/ 109713 w 111374"/>
                        <a:gd name="connsiteY2" fmla="*/ 3559027 h 35590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1374" h="3559026">
                          <a:moveTo>
                            <a:pt x="0" y="3547390"/>
                          </a:moveTo>
                          <a:lnTo>
                            <a:pt x="111375" y="0"/>
                          </a:lnTo>
                          <a:lnTo>
                            <a:pt x="109713" y="3559027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8" name="Freeform: Shape 737">
                      <a:extLst>
                        <a:ext uri="{FF2B5EF4-FFF2-40B4-BE49-F238E27FC236}">
                          <a16:creationId xmlns:a16="http://schemas.microsoft.com/office/drawing/2014/main" id="{A3677577-F9A9-EE17-3AFB-9AAE209CD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9263" y="1262526"/>
                      <a:ext cx="212737" cy="221088"/>
                    </a:xfrm>
                    <a:custGeom>
                      <a:avLst/>
                      <a:gdLst>
                        <a:gd name="connsiteX0" fmla="*/ 9934 w 212737"/>
                        <a:gd name="connsiteY0" fmla="*/ 144622 h 221088"/>
                        <a:gd name="connsiteX1" fmla="*/ 212738 w 212737"/>
                        <a:gd name="connsiteY1" fmla="*/ 0 h 221088"/>
                        <a:gd name="connsiteX2" fmla="*/ 1623 w 212737"/>
                        <a:gd name="connsiteY2" fmla="*/ 221089 h 221088"/>
                        <a:gd name="connsiteX3" fmla="*/ 9934 w 212737"/>
                        <a:gd name="connsiteY3" fmla="*/ 144622 h 221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2737" h="221088">
                          <a:moveTo>
                            <a:pt x="9934" y="144622"/>
                          </a:moveTo>
                          <a:cubicBezTo>
                            <a:pt x="78089" y="96415"/>
                            <a:pt x="146245" y="48207"/>
                            <a:pt x="212738" y="0"/>
                          </a:cubicBezTo>
                          <a:cubicBezTo>
                            <a:pt x="139595" y="71480"/>
                            <a:pt x="69777" y="146284"/>
                            <a:pt x="1623" y="221089"/>
                          </a:cubicBezTo>
                          <a:cubicBezTo>
                            <a:pt x="-39" y="197816"/>
                            <a:pt x="-3364" y="172881"/>
                            <a:pt x="9934" y="14462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9" name="Freeform: Shape 738">
                      <a:extLst>
                        <a:ext uri="{FF2B5EF4-FFF2-40B4-BE49-F238E27FC236}">
                          <a16:creationId xmlns:a16="http://schemas.microsoft.com/office/drawing/2014/main" id="{AF39DF9E-4F5D-E072-1FCF-9144C204F9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4872" y="1791143"/>
                      <a:ext cx="368425" cy="335788"/>
                    </a:xfrm>
                    <a:custGeom>
                      <a:avLst/>
                      <a:gdLst>
                        <a:gd name="connsiteX0" fmla="*/ 11027 w 368425"/>
                        <a:gd name="connsiteY0" fmla="*/ 277607 h 335788"/>
                        <a:gd name="connsiteX1" fmla="*/ 368426 w 368425"/>
                        <a:gd name="connsiteY1" fmla="*/ 0 h 335788"/>
                        <a:gd name="connsiteX2" fmla="*/ 2715 w 368425"/>
                        <a:gd name="connsiteY2" fmla="*/ 335789 h 335788"/>
                        <a:gd name="connsiteX3" fmla="*/ 11027 w 368425"/>
                        <a:gd name="connsiteY3" fmla="*/ 277607 h 335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8425" h="335788">
                          <a:moveTo>
                            <a:pt x="11027" y="277607"/>
                          </a:moveTo>
                          <a:cubicBezTo>
                            <a:pt x="125726" y="177868"/>
                            <a:pt x="245414" y="84778"/>
                            <a:pt x="368426" y="0"/>
                          </a:cubicBezTo>
                          <a:cubicBezTo>
                            <a:pt x="237102" y="99739"/>
                            <a:pt x="114091" y="212777"/>
                            <a:pt x="2715" y="335789"/>
                          </a:cubicBezTo>
                          <a:cubicBezTo>
                            <a:pt x="2715" y="317503"/>
                            <a:pt x="-7259" y="292568"/>
                            <a:pt x="11027" y="27760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0" name="Freeform: Shape 739">
                      <a:extLst>
                        <a:ext uri="{FF2B5EF4-FFF2-40B4-BE49-F238E27FC236}">
                          <a16:creationId xmlns:a16="http://schemas.microsoft.com/office/drawing/2014/main" id="{13F7CAE9-BB7B-70EE-BD61-3B16EC9CB4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944" y="2562460"/>
                      <a:ext cx="531274" cy="380671"/>
                    </a:xfrm>
                    <a:custGeom>
                      <a:avLst/>
                      <a:gdLst>
                        <a:gd name="connsiteX0" fmla="*/ 4319 w 531274"/>
                        <a:gd name="connsiteY0" fmla="*/ 297555 h 380671"/>
                        <a:gd name="connsiteX1" fmla="*/ 531274 w 531274"/>
                        <a:gd name="connsiteY1" fmla="*/ 0 h 380671"/>
                        <a:gd name="connsiteX2" fmla="*/ 994 w 531274"/>
                        <a:gd name="connsiteY2" fmla="*/ 380671 h 380671"/>
                        <a:gd name="connsiteX3" fmla="*/ 4319 w 531274"/>
                        <a:gd name="connsiteY3" fmla="*/ 297555 h 380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1274" h="380671">
                          <a:moveTo>
                            <a:pt x="4319" y="297555"/>
                          </a:moveTo>
                          <a:cubicBezTo>
                            <a:pt x="172213" y="184518"/>
                            <a:pt x="348419" y="84778"/>
                            <a:pt x="531274" y="0"/>
                          </a:cubicBezTo>
                          <a:cubicBezTo>
                            <a:pt x="346756" y="114700"/>
                            <a:pt x="168889" y="242699"/>
                            <a:pt x="994" y="380671"/>
                          </a:cubicBezTo>
                          <a:cubicBezTo>
                            <a:pt x="-668" y="350750"/>
                            <a:pt x="-668" y="320828"/>
                            <a:pt x="4319" y="297555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1" name="Freeform: Shape 740">
                      <a:extLst>
                        <a:ext uri="{FF2B5EF4-FFF2-40B4-BE49-F238E27FC236}">
                          <a16:creationId xmlns:a16="http://schemas.microsoft.com/office/drawing/2014/main" id="{501959FD-0B85-ECF5-A7B3-D1F0949FC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7666" y="3037883"/>
                      <a:ext cx="621706" cy="468774"/>
                    </a:xfrm>
                    <a:custGeom>
                      <a:avLst/>
                      <a:gdLst>
                        <a:gd name="connsiteX0" fmla="*/ 0 w 621706"/>
                        <a:gd name="connsiteY0" fmla="*/ 367373 h 468774"/>
                        <a:gd name="connsiteX1" fmla="*/ 621707 w 621706"/>
                        <a:gd name="connsiteY1" fmla="*/ 0 h 468774"/>
                        <a:gd name="connsiteX2" fmla="*/ 21610 w 621706"/>
                        <a:gd name="connsiteY2" fmla="*/ 468774 h 468774"/>
                        <a:gd name="connsiteX3" fmla="*/ 0 w 621706"/>
                        <a:gd name="connsiteY3" fmla="*/ 367373 h 468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706" h="468774">
                          <a:moveTo>
                            <a:pt x="0" y="367373"/>
                          </a:moveTo>
                          <a:cubicBezTo>
                            <a:pt x="207790" y="244361"/>
                            <a:pt x="413917" y="123012"/>
                            <a:pt x="621707" y="0"/>
                          </a:cubicBezTo>
                          <a:cubicBezTo>
                            <a:pt x="413917" y="144622"/>
                            <a:pt x="212777" y="300880"/>
                            <a:pt x="21610" y="468774"/>
                          </a:cubicBezTo>
                          <a:cubicBezTo>
                            <a:pt x="14960" y="433865"/>
                            <a:pt x="6649" y="397294"/>
                            <a:pt x="0" y="36737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2" name="Freeform: Shape 741">
                      <a:extLst>
                        <a:ext uri="{FF2B5EF4-FFF2-40B4-BE49-F238E27FC236}">
                          <a16:creationId xmlns:a16="http://schemas.microsoft.com/office/drawing/2014/main" id="{2C5CC9D1-8C67-0C4F-A67E-A8D721B586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58970" y="3059493"/>
                      <a:ext cx="523872" cy="300879"/>
                    </a:xfrm>
                    <a:custGeom>
                      <a:avLst/>
                      <a:gdLst>
                        <a:gd name="connsiteX0" fmla="*/ 520306 w 523872"/>
                        <a:gd name="connsiteY0" fmla="*/ 209452 h 300879"/>
                        <a:gd name="connsiteX1" fmla="*/ 0 w 523872"/>
                        <a:gd name="connsiteY1" fmla="*/ 0 h 300879"/>
                        <a:gd name="connsiteX2" fmla="*/ 521968 w 523872"/>
                        <a:gd name="connsiteY2" fmla="*/ 300880 h 300879"/>
                        <a:gd name="connsiteX3" fmla="*/ 520306 w 523872"/>
                        <a:gd name="connsiteY3" fmla="*/ 209452 h 3008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2" h="300879">
                          <a:moveTo>
                            <a:pt x="520306" y="209452"/>
                          </a:moveTo>
                          <a:cubicBezTo>
                            <a:pt x="332464" y="116362"/>
                            <a:pt x="196154" y="71480"/>
                            <a:pt x="0" y="0"/>
                          </a:cubicBezTo>
                          <a:cubicBezTo>
                            <a:pt x="186179" y="124674"/>
                            <a:pt x="335788" y="176206"/>
                            <a:pt x="521968" y="300880"/>
                          </a:cubicBezTo>
                          <a:cubicBezTo>
                            <a:pt x="528617" y="254335"/>
                            <a:pt x="515319" y="244361"/>
                            <a:pt x="520306" y="20945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3" name="Freeform: Shape 742">
                      <a:extLst>
                        <a:ext uri="{FF2B5EF4-FFF2-40B4-BE49-F238E27FC236}">
                          <a16:creationId xmlns:a16="http://schemas.microsoft.com/office/drawing/2014/main" id="{A3DBBC4A-3D30-993D-7D0A-0F12E2B46C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8579" y="2411189"/>
                      <a:ext cx="365109" cy="377346"/>
                    </a:xfrm>
                    <a:custGeom>
                      <a:avLst/>
                      <a:gdLst>
                        <a:gd name="connsiteX0" fmla="*/ 364047 w 365109"/>
                        <a:gd name="connsiteY0" fmla="*/ 377347 h 377346"/>
                        <a:gd name="connsiteX1" fmla="*/ 0 w 365109"/>
                        <a:gd name="connsiteY1" fmla="*/ 0 h 377346"/>
                        <a:gd name="connsiteX2" fmla="*/ 289243 w 365109"/>
                        <a:gd name="connsiteY2" fmla="*/ 212777 h 377346"/>
                        <a:gd name="connsiteX3" fmla="*/ 357399 w 365109"/>
                        <a:gd name="connsiteY3" fmla="*/ 287581 h 377346"/>
                        <a:gd name="connsiteX4" fmla="*/ 364047 w 365109"/>
                        <a:gd name="connsiteY4" fmla="*/ 377347 h 377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5109" h="377346">
                          <a:moveTo>
                            <a:pt x="364047" y="377347"/>
                          </a:moveTo>
                          <a:lnTo>
                            <a:pt x="0" y="0"/>
                          </a:lnTo>
                          <a:cubicBezTo>
                            <a:pt x="96414" y="71480"/>
                            <a:pt x="192829" y="141297"/>
                            <a:pt x="289243" y="212777"/>
                          </a:cubicBezTo>
                          <a:cubicBezTo>
                            <a:pt x="317503" y="232725"/>
                            <a:pt x="345762" y="255997"/>
                            <a:pt x="357399" y="287581"/>
                          </a:cubicBezTo>
                          <a:cubicBezTo>
                            <a:pt x="369034" y="317503"/>
                            <a:pt x="364047" y="349087"/>
                            <a:pt x="364047" y="37734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4" name="Freeform: Shape 743">
                      <a:extLst>
                        <a:ext uri="{FF2B5EF4-FFF2-40B4-BE49-F238E27FC236}">
                          <a16:creationId xmlns:a16="http://schemas.microsoft.com/office/drawing/2014/main" id="{B958F338-4BEC-43E6-D805-B7DCBABD96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91695" y="1729638"/>
                      <a:ext cx="307529" cy="279269"/>
                    </a:xfrm>
                    <a:custGeom>
                      <a:avLst/>
                      <a:gdLst>
                        <a:gd name="connsiteX0" fmla="*/ 297555 w 307529"/>
                        <a:gd name="connsiteY0" fmla="*/ 279270 h 279269"/>
                        <a:gd name="connsiteX1" fmla="*/ 0 w 307529"/>
                        <a:gd name="connsiteY1" fmla="*/ 0 h 279269"/>
                        <a:gd name="connsiteX2" fmla="*/ 307529 w 307529"/>
                        <a:gd name="connsiteY2" fmla="*/ 231062 h 279269"/>
                        <a:gd name="connsiteX3" fmla="*/ 297555 w 307529"/>
                        <a:gd name="connsiteY3" fmla="*/ 279270 h 27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7529" h="279269">
                          <a:moveTo>
                            <a:pt x="297555" y="279270"/>
                          </a:moveTo>
                          <a:cubicBezTo>
                            <a:pt x="189504" y="197816"/>
                            <a:pt x="88103" y="104726"/>
                            <a:pt x="0" y="0"/>
                          </a:cubicBezTo>
                          <a:cubicBezTo>
                            <a:pt x="103063" y="76467"/>
                            <a:pt x="204465" y="152933"/>
                            <a:pt x="307529" y="231062"/>
                          </a:cubicBezTo>
                          <a:cubicBezTo>
                            <a:pt x="299218" y="247686"/>
                            <a:pt x="297555" y="265971"/>
                            <a:pt x="297555" y="27927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5" name="Freeform: Shape 744">
                      <a:extLst>
                        <a:ext uri="{FF2B5EF4-FFF2-40B4-BE49-F238E27FC236}">
                          <a16:creationId xmlns:a16="http://schemas.microsoft.com/office/drawing/2014/main" id="{C51C34C8-2B7C-AEC1-1A75-7336080295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09719" y="1094631"/>
                      <a:ext cx="191461" cy="129660"/>
                    </a:xfrm>
                    <a:custGeom>
                      <a:avLst/>
                      <a:gdLst>
                        <a:gd name="connsiteX0" fmla="*/ 189505 w 191461"/>
                        <a:gd name="connsiteY0" fmla="*/ 129661 h 129660"/>
                        <a:gd name="connsiteX1" fmla="*/ 0 w 191461"/>
                        <a:gd name="connsiteY1" fmla="*/ 0 h 129660"/>
                        <a:gd name="connsiteX2" fmla="*/ 149609 w 191461"/>
                        <a:gd name="connsiteY2" fmla="*/ 76467 h 129660"/>
                        <a:gd name="connsiteX3" fmla="*/ 179530 w 191461"/>
                        <a:gd name="connsiteY3" fmla="*/ 96414 h 129660"/>
                        <a:gd name="connsiteX4" fmla="*/ 189505 w 191461"/>
                        <a:gd name="connsiteY4" fmla="*/ 129661 h 129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1461" h="129660">
                          <a:moveTo>
                            <a:pt x="189505" y="129661"/>
                          </a:moveTo>
                          <a:cubicBezTo>
                            <a:pt x="127999" y="84778"/>
                            <a:pt x="64831" y="41558"/>
                            <a:pt x="0" y="0"/>
                          </a:cubicBezTo>
                          <a:cubicBezTo>
                            <a:pt x="49870" y="24935"/>
                            <a:pt x="99739" y="51532"/>
                            <a:pt x="149609" y="76467"/>
                          </a:cubicBezTo>
                          <a:cubicBezTo>
                            <a:pt x="159582" y="81454"/>
                            <a:pt x="171219" y="88103"/>
                            <a:pt x="179530" y="96414"/>
                          </a:cubicBezTo>
                          <a:cubicBezTo>
                            <a:pt x="189505" y="106388"/>
                            <a:pt x="194492" y="121349"/>
                            <a:pt x="189505" y="1296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03" name="Graphic 2">
                  <a:extLst>
                    <a:ext uri="{FF2B5EF4-FFF2-40B4-BE49-F238E27FC236}">
                      <a16:creationId xmlns:a16="http://schemas.microsoft.com/office/drawing/2014/main" id="{9575D100-C964-30D7-7628-ADFACE6C626E}"/>
                    </a:ext>
                  </a:extLst>
                </p:cNvPr>
                <p:cNvGrpSpPr/>
                <p:nvPr/>
              </p:nvGrpSpPr>
              <p:grpSpPr>
                <a:xfrm>
                  <a:off x="7907928" y="-393144"/>
                  <a:ext cx="2013068" cy="4612936"/>
                  <a:chOff x="7907928" y="-393144"/>
                  <a:chExt cx="2013068" cy="4612936"/>
                </a:xfrm>
              </p:grpSpPr>
              <p:grpSp>
                <p:nvGrpSpPr>
                  <p:cNvPr id="720" name="Graphic 2">
                    <a:extLst>
                      <a:ext uri="{FF2B5EF4-FFF2-40B4-BE49-F238E27FC236}">
                        <a16:creationId xmlns:a16="http://schemas.microsoft.com/office/drawing/2014/main" id="{BB79AB65-24A6-A5E8-1B28-8AB314F76441}"/>
                      </a:ext>
                    </a:extLst>
                  </p:cNvPr>
                  <p:cNvGrpSpPr/>
                  <p:nvPr/>
                </p:nvGrpSpPr>
                <p:grpSpPr>
                  <a:xfrm>
                    <a:off x="7907928" y="-393144"/>
                    <a:ext cx="2013068" cy="3894814"/>
                    <a:chOff x="7907928" y="-393144"/>
                    <a:chExt cx="2013068" cy="3894814"/>
                  </a:xfrm>
                </p:grpSpPr>
                <p:sp>
                  <p:nvSpPr>
                    <p:cNvPr id="731" name="Freeform: Shape 730">
                      <a:extLst>
                        <a:ext uri="{FF2B5EF4-FFF2-40B4-BE49-F238E27FC236}">
                          <a16:creationId xmlns:a16="http://schemas.microsoft.com/office/drawing/2014/main" id="{2642A8BA-79FD-BD9F-08BB-1B439D927A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7928" y="-391481"/>
                      <a:ext cx="2013068" cy="3893152"/>
                    </a:xfrm>
                    <a:custGeom>
                      <a:avLst/>
                      <a:gdLst>
                        <a:gd name="connsiteX0" fmla="*/ 1652346 w 2013068"/>
                        <a:gd name="connsiteY0" fmla="*/ 3723596 h 3893152"/>
                        <a:gd name="connsiteX1" fmla="*/ 1790318 w 2013068"/>
                        <a:gd name="connsiteY1" fmla="*/ 3893153 h 3893152"/>
                        <a:gd name="connsiteX2" fmla="*/ 663266 w 2013068"/>
                        <a:gd name="connsiteY2" fmla="*/ 3881517 h 3893152"/>
                        <a:gd name="connsiteX3" fmla="*/ 716459 w 2013068"/>
                        <a:gd name="connsiteY3" fmla="*/ 3778453 h 3893152"/>
                        <a:gd name="connsiteX4" fmla="*/ 590123 w 2013068"/>
                        <a:gd name="connsiteY4" fmla="*/ 3881517 h 3893152"/>
                        <a:gd name="connsiteX5" fmla="*/ 192829 w 2013068"/>
                        <a:gd name="connsiteY5" fmla="*/ 3876530 h 3893152"/>
                        <a:gd name="connsiteX6" fmla="*/ 310854 w 2013068"/>
                        <a:gd name="connsiteY6" fmla="*/ 3728583 h 3893152"/>
                        <a:gd name="connsiteX7" fmla="*/ 14961 w 2013068"/>
                        <a:gd name="connsiteY7" fmla="*/ 3874867 h 3893152"/>
                        <a:gd name="connsiteX8" fmla="*/ 14961 w 2013068"/>
                        <a:gd name="connsiteY8" fmla="*/ 3874867 h 3893152"/>
                        <a:gd name="connsiteX9" fmla="*/ 0 w 2013068"/>
                        <a:gd name="connsiteY9" fmla="*/ 3874867 h 3893152"/>
                        <a:gd name="connsiteX10" fmla="*/ 247686 w 2013068"/>
                        <a:gd name="connsiteY10" fmla="*/ 2929007 h 3893152"/>
                        <a:gd name="connsiteX11" fmla="*/ 379009 w 2013068"/>
                        <a:gd name="connsiteY11" fmla="*/ 2425324 h 3893152"/>
                        <a:gd name="connsiteX12" fmla="*/ 413918 w 2013068"/>
                        <a:gd name="connsiteY12" fmla="*/ 2400390 h 3893152"/>
                        <a:gd name="connsiteX13" fmla="*/ 635006 w 2013068"/>
                        <a:gd name="connsiteY13" fmla="*/ 2247456 h 3893152"/>
                        <a:gd name="connsiteX14" fmla="*/ 447164 w 2013068"/>
                        <a:gd name="connsiteY14" fmla="*/ 2295664 h 3893152"/>
                        <a:gd name="connsiteX15" fmla="*/ 408930 w 2013068"/>
                        <a:gd name="connsiteY15" fmla="*/ 2307300 h 3893152"/>
                        <a:gd name="connsiteX16" fmla="*/ 1010690 w 2013068"/>
                        <a:gd name="connsiteY16" fmla="*/ 0 h 3893152"/>
                        <a:gd name="connsiteX17" fmla="*/ 1200195 w 2013068"/>
                        <a:gd name="connsiteY17" fmla="*/ 738070 h 3893152"/>
                        <a:gd name="connsiteX18" fmla="*/ 1068871 w 2013068"/>
                        <a:gd name="connsiteY18" fmla="*/ 733083 h 3893152"/>
                        <a:gd name="connsiteX19" fmla="*/ 1045599 w 2013068"/>
                        <a:gd name="connsiteY19" fmla="*/ 733083 h 3893152"/>
                        <a:gd name="connsiteX20" fmla="*/ 1072196 w 2013068"/>
                        <a:gd name="connsiteY20" fmla="*/ 746382 h 3893152"/>
                        <a:gd name="connsiteX21" fmla="*/ 1221805 w 2013068"/>
                        <a:gd name="connsiteY21" fmla="*/ 821186 h 3893152"/>
                        <a:gd name="connsiteX22" fmla="*/ 1878421 w 2013068"/>
                        <a:gd name="connsiteY22" fmla="*/ 3376171 h 3893152"/>
                        <a:gd name="connsiteX23" fmla="*/ 1926629 w 2013068"/>
                        <a:gd name="connsiteY23" fmla="*/ 3562351 h 3893152"/>
                        <a:gd name="connsiteX24" fmla="*/ 1504399 w 2013068"/>
                        <a:gd name="connsiteY24" fmla="*/ 3427703 h 3893152"/>
                        <a:gd name="connsiteX25" fmla="*/ 1956550 w 2013068"/>
                        <a:gd name="connsiteY25" fmla="*/ 3675389 h 3893152"/>
                        <a:gd name="connsiteX26" fmla="*/ 2013069 w 2013068"/>
                        <a:gd name="connsiteY26" fmla="*/ 3891491 h 3893152"/>
                        <a:gd name="connsiteX27" fmla="*/ 1652346 w 2013068"/>
                        <a:gd name="connsiteY27" fmla="*/ 3723596 h 3893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013068" h="3893152">
                          <a:moveTo>
                            <a:pt x="1652346" y="3723596"/>
                          </a:moveTo>
                          <a:cubicBezTo>
                            <a:pt x="1698891" y="3780115"/>
                            <a:pt x="1743774" y="3836634"/>
                            <a:pt x="1790318" y="3893153"/>
                          </a:cubicBezTo>
                          <a:lnTo>
                            <a:pt x="663266" y="3881517"/>
                          </a:lnTo>
                          <a:cubicBezTo>
                            <a:pt x="681551" y="3846608"/>
                            <a:pt x="698174" y="3813361"/>
                            <a:pt x="716459" y="3778453"/>
                          </a:cubicBezTo>
                          <a:cubicBezTo>
                            <a:pt x="674901" y="3813361"/>
                            <a:pt x="633343" y="3846608"/>
                            <a:pt x="590123" y="3881517"/>
                          </a:cubicBezTo>
                          <a:lnTo>
                            <a:pt x="192829" y="3876530"/>
                          </a:lnTo>
                          <a:cubicBezTo>
                            <a:pt x="232725" y="3826660"/>
                            <a:pt x="270958" y="3776790"/>
                            <a:pt x="310854" y="3728583"/>
                          </a:cubicBezTo>
                          <a:cubicBezTo>
                            <a:pt x="212777" y="3776790"/>
                            <a:pt x="114700" y="3826660"/>
                            <a:pt x="14961" y="3874867"/>
                          </a:cubicBezTo>
                          <a:lnTo>
                            <a:pt x="14961" y="3874867"/>
                          </a:lnTo>
                          <a:lnTo>
                            <a:pt x="0" y="3874867"/>
                          </a:lnTo>
                          <a:lnTo>
                            <a:pt x="247686" y="2929007"/>
                          </a:lnTo>
                          <a:lnTo>
                            <a:pt x="379009" y="2425324"/>
                          </a:lnTo>
                          <a:cubicBezTo>
                            <a:pt x="392307" y="2417013"/>
                            <a:pt x="403943" y="2407039"/>
                            <a:pt x="413918" y="2400390"/>
                          </a:cubicBezTo>
                          <a:cubicBezTo>
                            <a:pt x="497034" y="2338884"/>
                            <a:pt x="531942" y="2308962"/>
                            <a:pt x="635006" y="2247456"/>
                          </a:cubicBezTo>
                          <a:cubicBezTo>
                            <a:pt x="545241" y="2277378"/>
                            <a:pt x="518644" y="2274053"/>
                            <a:pt x="447164" y="2295664"/>
                          </a:cubicBezTo>
                          <a:cubicBezTo>
                            <a:pt x="435528" y="2298988"/>
                            <a:pt x="423892" y="2302313"/>
                            <a:pt x="408930" y="2307300"/>
                          </a:cubicBezTo>
                          <a:lnTo>
                            <a:pt x="1010690" y="0"/>
                          </a:lnTo>
                          <a:lnTo>
                            <a:pt x="1200195" y="738070"/>
                          </a:lnTo>
                          <a:cubicBezTo>
                            <a:pt x="1156974" y="734745"/>
                            <a:pt x="1112092" y="733083"/>
                            <a:pt x="1068871" y="733083"/>
                          </a:cubicBezTo>
                          <a:cubicBezTo>
                            <a:pt x="1062223" y="733083"/>
                            <a:pt x="1053911" y="733083"/>
                            <a:pt x="1045599" y="733083"/>
                          </a:cubicBezTo>
                          <a:cubicBezTo>
                            <a:pt x="1053911" y="738070"/>
                            <a:pt x="1063885" y="741395"/>
                            <a:pt x="1072196" y="746382"/>
                          </a:cubicBezTo>
                          <a:cubicBezTo>
                            <a:pt x="1122066" y="771316"/>
                            <a:pt x="1171935" y="796251"/>
                            <a:pt x="1221805" y="821186"/>
                          </a:cubicBezTo>
                          <a:lnTo>
                            <a:pt x="1878421" y="3376171"/>
                          </a:lnTo>
                          <a:lnTo>
                            <a:pt x="1926629" y="3562351"/>
                          </a:lnTo>
                          <a:cubicBezTo>
                            <a:pt x="1783669" y="3525780"/>
                            <a:pt x="1642372" y="3480897"/>
                            <a:pt x="1504399" y="3427703"/>
                          </a:cubicBezTo>
                          <a:cubicBezTo>
                            <a:pt x="1658995" y="3502508"/>
                            <a:pt x="1808604" y="3585624"/>
                            <a:pt x="1956550" y="3675389"/>
                          </a:cubicBezTo>
                          <a:lnTo>
                            <a:pt x="2013069" y="3891491"/>
                          </a:lnTo>
                          <a:cubicBezTo>
                            <a:pt x="1885071" y="3858244"/>
                            <a:pt x="1762059" y="3800063"/>
                            <a:pt x="1652346" y="3723596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2" name="Freeform: Shape 731">
                      <a:extLst>
                        <a:ext uri="{FF2B5EF4-FFF2-40B4-BE49-F238E27FC236}">
                          <a16:creationId xmlns:a16="http://schemas.microsoft.com/office/drawing/2014/main" id="{D54F167A-8C40-69DE-0637-6AC412398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5614" y="2008907"/>
                      <a:ext cx="166231" cy="528617"/>
                    </a:xfrm>
                    <a:custGeom>
                      <a:avLst/>
                      <a:gdLst>
                        <a:gd name="connsiteX0" fmla="*/ 131323 w 166231"/>
                        <a:gd name="connsiteY0" fmla="*/ 24935 h 528617"/>
                        <a:gd name="connsiteX1" fmla="*/ 166232 w 166231"/>
                        <a:gd name="connsiteY1" fmla="*/ 0 h 528617"/>
                        <a:gd name="connsiteX2" fmla="*/ 0 w 166231"/>
                        <a:gd name="connsiteY2" fmla="*/ 528618 h 528617"/>
                        <a:gd name="connsiteX3" fmla="*/ 131323 w 166231"/>
                        <a:gd name="connsiteY3" fmla="*/ 24935 h 528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231" h="528617">
                          <a:moveTo>
                            <a:pt x="131323" y="24935"/>
                          </a:moveTo>
                          <a:cubicBezTo>
                            <a:pt x="144621" y="16623"/>
                            <a:pt x="156257" y="6649"/>
                            <a:pt x="166232" y="0"/>
                          </a:cubicBezTo>
                          <a:lnTo>
                            <a:pt x="0" y="528618"/>
                          </a:lnTo>
                          <a:lnTo>
                            <a:pt x="131323" y="2493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3" name="Freeform: Shape 732">
                      <a:extLst>
                        <a:ext uri="{FF2B5EF4-FFF2-40B4-BE49-F238E27FC236}">
                          <a16:creationId xmlns:a16="http://schemas.microsoft.com/office/drawing/2014/main" id="{50C44292-062E-C00A-18F1-B8F5C7FDE3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18521" y="-393144"/>
                      <a:ext cx="791263" cy="2307299"/>
                    </a:xfrm>
                    <a:custGeom>
                      <a:avLst/>
                      <a:gdLst>
                        <a:gd name="connsiteX0" fmla="*/ 791264 w 791263"/>
                        <a:gd name="connsiteY0" fmla="*/ 738070 h 2307299"/>
                        <a:gd name="connsiteX1" fmla="*/ 659941 w 791263"/>
                        <a:gd name="connsiteY1" fmla="*/ 733083 h 2307299"/>
                        <a:gd name="connsiteX2" fmla="*/ 596772 w 791263"/>
                        <a:gd name="connsiteY2" fmla="*/ 523631 h 2307299"/>
                        <a:gd name="connsiteX3" fmla="*/ 38233 w 791263"/>
                        <a:gd name="connsiteY3" fmla="*/ 2295664 h 2307299"/>
                        <a:gd name="connsiteX4" fmla="*/ 0 w 791263"/>
                        <a:gd name="connsiteY4" fmla="*/ 2307300 h 2307299"/>
                        <a:gd name="connsiteX5" fmla="*/ 601760 w 791263"/>
                        <a:gd name="connsiteY5" fmla="*/ 0 h 2307299"/>
                        <a:gd name="connsiteX6" fmla="*/ 791264 w 791263"/>
                        <a:gd name="connsiteY6" fmla="*/ 738070 h 230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91263" h="2307299">
                          <a:moveTo>
                            <a:pt x="791264" y="738070"/>
                          </a:moveTo>
                          <a:cubicBezTo>
                            <a:pt x="748044" y="734745"/>
                            <a:pt x="703161" y="733083"/>
                            <a:pt x="659941" y="733083"/>
                          </a:cubicBezTo>
                          <a:lnTo>
                            <a:pt x="596772" y="523631"/>
                          </a:lnTo>
                          <a:lnTo>
                            <a:pt x="38233" y="2295664"/>
                          </a:lnTo>
                          <a:cubicBezTo>
                            <a:pt x="26597" y="2298988"/>
                            <a:pt x="14960" y="2302313"/>
                            <a:pt x="0" y="2307300"/>
                          </a:cubicBezTo>
                          <a:lnTo>
                            <a:pt x="601760" y="0"/>
                          </a:lnTo>
                          <a:lnTo>
                            <a:pt x="791264" y="73807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4" name="Freeform: Shape 733">
                      <a:extLst>
                        <a:ext uri="{FF2B5EF4-FFF2-40B4-BE49-F238E27FC236}">
                          <a16:creationId xmlns:a16="http://schemas.microsoft.com/office/drawing/2014/main" id="{91C2B034-98BD-99A9-B818-14ECC01959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83449" y="354899"/>
                      <a:ext cx="806225" cy="2629789"/>
                    </a:xfrm>
                    <a:custGeom>
                      <a:avLst/>
                      <a:gdLst>
                        <a:gd name="connsiteX0" fmla="*/ 806225 w 806225"/>
                        <a:gd name="connsiteY0" fmla="*/ 2629790 h 2629789"/>
                        <a:gd name="connsiteX1" fmla="*/ 0 w 806225"/>
                        <a:gd name="connsiteY1" fmla="*/ 0 h 2629789"/>
                        <a:gd name="connsiteX2" fmla="*/ 149609 w 806225"/>
                        <a:gd name="connsiteY2" fmla="*/ 74804 h 2629789"/>
                        <a:gd name="connsiteX3" fmla="*/ 806225 w 806225"/>
                        <a:gd name="connsiteY3" fmla="*/ 2629790 h 262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6225" h="2629789">
                          <a:moveTo>
                            <a:pt x="806225" y="2629790"/>
                          </a:moveTo>
                          <a:lnTo>
                            <a:pt x="0" y="0"/>
                          </a:lnTo>
                          <a:cubicBezTo>
                            <a:pt x="49870" y="24935"/>
                            <a:pt x="99739" y="49870"/>
                            <a:pt x="149609" y="74804"/>
                          </a:cubicBezTo>
                          <a:lnTo>
                            <a:pt x="806225" y="262979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21" name="Graphic 2">
                    <a:extLst>
                      <a:ext uri="{FF2B5EF4-FFF2-40B4-BE49-F238E27FC236}">
                        <a16:creationId xmlns:a16="http://schemas.microsoft.com/office/drawing/2014/main" id="{8D767CF0-2986-B466-33E2-86B4B391AFDA}"/>
                      </a:ext>
                    </a:extLst>
                  </p:cNvPr>
                  <p:cNvGrpSpPr/>
                  <p:nvPr/>
                </p:nvGrpSpPr>
                <p:grpSpPr>
                  <a:xfrm>
                    <a:off x="8270314" y="-5823"/>
                    <a:ext cx="1329855" cy="4225616"/>
                    <a:chOff x="8270314" y="-5823"/>
                    <a:chExt cx="1329855" cy="4225616"/>
                  </a:xfrm>
                  <a:solidFill>
                    <a:srgbClr val="297494"/>
                  </a:solidFill>
                </p:grpSpPr>
                <p:sp>
                  <p:nvSpPr>
                    <p:cNvPr id="722" name="Freeform: Shape 721">
                      <a:extLst>
                        <a:ext uri="{FF2B5EF4-FFF2-40B4-BE49-F238E27FC236}">
                          <a16:creationId xmlns:a16="http://schemas.microsoft.com/office/drawing/2014/main" id="{BB45FF56-9E34-4DD8-77DB-0F86082D10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283" y="-5823"/>
                      <a:ext cx="132985" cy="4225616"/>
                    </a:xfrm>
                    <a:custGeom>
                      <a:avLst/>
                      <a:gdLst>
                        <a:gd name="connsiteX0" fmla="*/ 0 w 132985"/>
                        <a:gd name="connsiteY0" fmla="*/ 4212318 h 4225616"/>
                        <a:gd name="connsiteX1" fmla="*/ 132986 w 132985"/>
                        <a:gd name="connsiteY1" fmla="*/ 0 h 4225616"/>
                        <a:gd name="connsiteX2" fmla="*/ 131323 w 132985"/>
                        <a:gd name="connsiteY2" fmla="*/ 4225617 h 4225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985" h="4225616">
                          <a:moveTo>
                            <a:pt x="0" y="4212318"/>
                          </a:moveTo>
                          <a:lnTo>
                            <a:pt x="132986" y="0"/>
                          </a:lnTo>
                          <a:lnTo>
                            <a:pt x="131323" y="4225617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3" name="Freeform: Shape 722">
                      <a:extLst>
                        <a:ext uri="{FF2B5EF4-FFF2-40B4-BE49-F238E27FC236}">
                          <a16:creationId xmlns:a16="http://schemas.microsoft.com/office/drawing/2014/main" id="{3C062868-6858-247A-E9FB-1E8A5EA92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2111" y="792089"/>
                      <a:ext cx="252530" cy="264308"/>
                    </a:xfrm>
                    <a:custGeom>
                      <a:avLst/>
                      <a:gdLst>
                        <a:gd name="connsiteX0" fmla="*/ 11494 w 252530"/>
                        <a:gd name="connsiteY0" fmla="*/ 171219 h 264308"/>
                        <a:gd name="connsiteX1" fmla="*/ 252530 w 252530"/>
                        <a:gd name="connsiteY1" fmla="*/ 0 h 264308"/>
                        <a:gd name="connsiteX2" fmla="*/ 1521 w 252530"/>
                        <a:gd name="connsiteY2" fmla="*/ 264309 h 264308"/>
                        <a:gd name="connsiteX3" fmla="*/ 11494 w 252530"/>
                        <a:gd name="connsiteY3" fmla="*/ 171219 h 26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530" h="264308">
                          <a:moveTo>
                            <a:pt x="11494" y="171219"/>
                          </a:moveTo>
                          <a:cubicBezTo>
                            <a:pt x="91286" y="114700"/>
                            <a:pt x="172739" y="56519"/>
                            <a:pt x="252530" y="0"/>
                          </a:cubicBezTo>
                          <a:cubicBezTo>
                            <a:pt x="166091" y="84778"/>
                            <a:pt x="82975" y="172881"/>
                            <a:pt x="1521" y="264309"/>
                          </a:cubicBezTo>
                          <a:cubicBezTo>
                            <a:pt x="-141" y="232725"/>
                            <a:pt x="-3466" y="202803"/>
                            <a:pt x="11494" y="17121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4" name="Freeform: Shape 723">
                      <a:extLst>
                        <a:ext uri="{FF2B5EF4-FFF2-40B4-BE49-F238E27FC236}">
                          <a16:creationId xmlns:a16="http://schemas.microsoft.com/office/drawing/2014/main" id="{B1062850-BFD4-DC23-5AA6-8C9D9095A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4711" y="1420446"/>
                      <a:ext cx="437825" cy="398956"/>
                    </a:xfrm>
                    <a:custGeom>
                      <a:avLst/>
                      <a:gdLst>
                        <a:gd name="connsiteX0" fmla="*/ 12271 w 437825"/>
                        <a:gd name="connsiteY0" fmla="*/ 329139 h 398956"/>
                        <a:gd name="connsiteX1" fmla="*/ 437825 w 437825"/>
                        <a:gd name="connsiteY1" fmla="*/ 0 h 398956"/>
                        <a:gd name="connsiteX2" fmla="*/ 3959 w 437825"/>
                        <a:gd name="connsiteY2" fmla="*/ 398957 h 398956"/>
                        <a:gd name="connsiteX3" fmla="*/ 12271 w 437825"/>
                        <a:gd name="connsiteY3" fmla="*/ 329139 h 39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7825" h="398956">
                          <a:moveTo>
                            <a:pt x="12271" y="329139"/>
                          </a:moveTo>
                          <a:cubicBezTo>
                            <a:pt x="148581" y="211115"/>
                            <a:pt x="289878" y="101402"/>
                            <a:pt x="437825" y="0"/>
                          </a:cubicBezTo>
                          <a:cubicBezTo>
                            <a:pt x="281567" y="118025"/>
                            <a:pt x="136945" y="252673"/>
                            <a:pt x="3959" y="398957"/>
                          </a:cubicBezTo>
                          <a:cubicBezTo>
                            <a:pt x="2297" y="375684"/>
                            <a:pt x="-7676" y="345763"/>
                            <a:pt x="12271" y="32913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5" name="Freeform: Shape 724">
                      <a:extLst>
                        <a:ext uri="{FF2B5EF4-FFF2-40B4-BE49-F238E27FC236}">
                          <a16:creationId xmlns:a16="http://schemas.microsoft.com/office/drawing/2014/main" id="{4599753B-0E12-A5C8-EE46-32D741336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8872" y="2334722"/>
                      <a:ext cx="631505" cy="452150"/>
                    </a:xfrm>
                    <a:custGeom>
                      <a:avLst/>
                      <a:gdLst>
                        <a:gd name="connsiteX0" fmla="*/ 4811 w 631505"/>
                        <a:gd name="connsiteY0" fmla="*/ 354074 h 452150"/>
                        <a:gd name="connsiteX1" fmla="*/ 631506 w 631505"/>
                        <a:gd name="connsiteY1" fmla="*/ 0 h 452150"/>
                        <a:gd name="connsiteX2" fmla="*/ 1486 w 631505"/>
                        <a:gd name="connsiteY2" fmla="*/ 452151 h 452150"/>
                        <a:gd name="connsiteX3" fmla="*/ 4811 w 631505"/>
                        <a:gd name="connsiteY3" fmla="*/ 354074 h 452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05" h="452150">
                          <a:moveTo>
                            <a:pt x="4811" y="354074"/>
                          </a:moveTo>
                          <a:cubicBezTo>
                            <a:pt x="204290" y="219426"/>
                            <a:pt x="413742" y="101402"/>
                            <a:pt x="631506" y="0"/>
                          </a:cubicBezTo>
                          <a:cubicBezTo>
                            <a:pt x="412080" y="136310"/>
                            <a:pt x="202628" y="287581"/>
                            <a:pt x="1486" y="452151"/>
                          </a:cubicBezTo>
                          <a:cubicBezTo>
                            <a:pt x="-176" y="417242"/>
                            <a:pt x="-1837" y="382334"/>
                            <a:pt x="4811" y="35407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6" name="Freeform: Shape 725">
                      <a:extLst>
                        <a:ext uri="{FF2B5EF4-FFF2-40B4-BE49-F238E27FC236}">
                          <a16:creationId xmlns:a16="http://schemas.microsoft.com/office/drawing/2014/main" id="{2320710D-1888-76DC-D700-CC63F990D4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2100" y="2899911"/>
                      <a:ext cx="738069" cy="556877"/>
                    </a:xfrm>
                    <a:custGeom>
                      <a:avLst/>
                      <a:gdLst>
                        <a:gd name="connsiteX0" fmla="*/ 0 w 738069"/>
                        <a:gd name="connsiteY0" fmla="*/ 435528 h 556877"/>
                        <a:gd name="connsiteX1" fmla="*/ 738069 w 738069"/>
                        <a:gd name="connsiteY1" fmla="*/ 0 h 556877"/>
                        <a:gd name="connsiteX2" fmla="*/ 26597 w 738069"/>
                        <a:gd name="connsiteY2" fmla="*/ 556877 h 556877"/>
                        <a:gd name="connsiteX3" fmla="*/ 0 w 738069"/>
                        <a:gd name="connsiteY3" fmla="*/ 435528 h 5568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8069" h="556877">
                          <a:moveTo>
                            <a:pt x="0" y="435528"/>
                          </a:moveTo>
                          <a:cubicBezTo>
                            <a:pt x="246023" y="290906"/>
                            <a:pt x="492046" y="144622"/>
                            <a:pt x="738069" y="0"/>
                          </a:cubicBezTo>
                          <a:cubicBezTo>
                            <a:pt x="490384" y="171219"/>
                            <a:pt x="252672" y="357399"/>
                            <a:pt x="26597" y="556877"/>
                          </a:cubicBezTo>
                          <a:cubicBezTo>
                            <a:pt x="18285" y="513657"/>
                            <a:pt x="8312" y="472099"/>
                            <a:pt x="0" y="43552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7" name="Freeform: Shape 726">
                      <a:extLst>
                        <a:ext uri="{FF2B5EF4-FFF2-40B4-BE49-F238E27FC236}">
                          <a16:creationId xmlns:a16="http://schemas.microsoft.com/office/drawing/2014/main" id="{C99BECDC-7C69-AE65-25B5-8C45C9733D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0314" y="2923183"/>
                      <a:ext cx="621657" cy="357398"/>
                    </a:xfrm>
                    <a:custGeom>
                      <a:avLst/>
                      <a:gdLst>
                        <a:gd name="connsiteX0" fmla="*/ 618383 w 621657"/>
                        <a:gd name="connsiteY0" fmla="*/ 249348 h 357398"/>
                        <a:gd name="connsiteX1" fmla="*/ 0 w 621657"/>
                        <a:gd name="connsiteY1" fmla="*/ 0 h 357398"/>
                        <a:gd name="connsiteX2" fmla="*/ 618383 w 621657"/>
                        <a:gd name="connsiteY2" fmla="*/ 357399 h 357398"/>
                        <a:gd name="connsiteX3" fmla="*/ 618383 w 621657"/>
                        <a:gd name="connsiteY3" fmla="*/ 249348 h 3573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657" h="357398">
                          <a:moveTo>
                            <a:pt x="618383" y="249348"/>
                          </a:moveTo>
                          <a:cubicBezTo>
                            <a:pt x="395632" y="137973"/>
                            <a:pt x="234388" y="84778"/>
                            <a:pt x="0" y="0"/>
                          </a:cubicBezTo>
                          <a:cubicBezTo>
                            <a:pt x="221088" y="149609"/>
                            <a:pt x="398957" y="207790"/>
                            <a:pt x="618383" y="357399"/>
                          </a:cubicBezTo>
                          <a:cubicBezTo>
                            <a:pt x="628357" y="302542"/>
                            <a:pt x="611733" y="292568"/>
                            <a:pt x="618383" y="24934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8" name="Freeform: Shape 727">
                      <a:extLst>
                        <a:ext uri="{FF2B5EF4-FFF2-40B4-BE49-F238E27FC236}">
                          <a16:creationId xmlns:a16="http://schemas.microsoft.com/office/drawing/2014/main" id="{30DCCD2C-D700-0BB8-2796-CD3510CB9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8182" y="2153529"/>
                      <a:ext cx="434506" cy="448826"/>
                    </a:xfrm>
                    <a:custGeom>
                      <a:avLst/>
                      <a:gdLst>
                        <a:gd name="connsiteX0" fmla="*/ 432203 w 434506"/>
                        <a:gd name="connsiteY0" fmla="*/ 448826 h 448826"/>
                        <a:gd name="connsiteX1" fmla="*/ 0 w 434506"/>
                        <a:gd name="connsiteY1" fmla="*/ 0 h 448826"/>
                        <a:gd name="connsiteX2" fmla="*/ 344100 w 434506"/>
                        <a:gd name="connsiteY2" fmla="*/ 252673 h 448826"/>
                        <a:gd name="connsiteX3" fmla="*/ 425553 w 434506"/>
                        <a:gd name="connsiteY3" fmla="*/ 342438 h 448826"/>
                        <a:gd name="connsiteX4" fmla="*/ 432203 w 434506"/>
                        <a:gd name="connsiteY4" fmla="*/ 448826 h 448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4506" h="448826">
                          <a:moveTo>
                            <a:pt x="432203" y="448826"/>
                          </a:moveTo>
                          <a:cubicBezTo>
                            <a:pt x="287581" y="299218"/>
                            <a:pt x="144622" y="149609"/>
                            <a:pt x="0" y="0"/>
                          </a:cubicBezTo>
                          <a:cubicBezTo>
                            <a:pt x="114700" y="84778"/>
                            <a:pt x="229400" y="167894"/>
                            <a:pt x="344100" y="252673"/>
                          </a:cubicBezTo>
                          <a:cubicBezTo>
                            <a:pt x="377347" y="277607"/>
                            <a:pt x="412255" y="302542"/>
                            <a:pt x="425553" y="342438"/>
                          </a:cubicBezTo>
                          <a:cubicBezTo>
                            <a:pt x="438853" y="377347"/>
                            <a:pt x="433865" y="417242"/>
                            <a:pt x="432203" y="44882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9" name="Freeform: Shape 728">
                      <a:extLst>
                        <a:ext uri="{FF2B5EF4-FFF2-40B4-BE49-F238E27FC236}">
                          <a16:creationId xmlns:a16="http://schemas.microsoft.com/office/drawing/2014/main" id="{A462100E-E72B-B38D-02D1-3D76A0B7F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6259" y="1345642"/>
                      <a:ext cx="364047" cy="332463"/>
                    </a:xfrm>
                    <a:custGeom>
                      <a:avLst/>
                      <a:gdLst>
                        <a:gd name="connsiteX0" fmla="*/ 354074 w 364047"/>
                        <a:gd name="connsiteY0" fmla="*/ 332464 h 332463"/>
                        <a:gd name="connsiteX1" fmla="*/ 0 w 364047"/>
                        <a:gd name="connsiteY1" fmla="*/ 0 h 332463"/>
                        <a:gd name="connsiteX2" fmla="*/ 364047 w 364047"/>
                        <a:gd name="connsiteY2" fmla="*/ 274283 h 332463"/>
                        <a:gd name="connsiteX3" fmla="*/ 354074 w 364047"/>
                        <a:gd name="connsiteY3" fmla="*/ 332464 h 332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047" h="332463">
                          <a:moveTo>
                            <a:pt x="354074" y="332464"/>
                          </a:moveTo>
                          <a:cubicBezTo>
                            <a:pt x="224413" y="236049"/>
                            <a:pt x="106388" y="124674"/>
                            <a:pt x="0" y="0"/>
                          </a:cubicBezTo>
                          <a:cubicBezTo>
                            <a:pt x="121349" y="91428"/>
                            <a:pt x="242698" y="182855"/>
                            <a:pt x="364047" y="274283"/>
                          </a:cubicBezTo>
                          <a:cubicBezTo>
                            <a:pt x="355736" y="294231"/>
                            <a:pt x="354074" y="315841"/>
                            <a:pt x="354074" y="33246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0" name="Freeform: Shape 729">
                      <a:extLst>
                        <a:ext uri="{FF2B5EF4-FFF2-40B4-BE49-F238E27FC236}">
                          <a16:creationId xmlns:a16="http://schemas.microsoft.com/office/drawing/2014/main" id="{0AF636FE-AF9A-B1F3-613A-05194EBF3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5894" y="590949"/>
                      <a:ext cx="228684" cy="154595"/>
                    </a:xfrm>
                    <a:custGeom>
                      <a:avLst/>
                      <a:gdLst>
                        <a:gd name="connsiteX0" fmla="*/ 226076 w 228684"/>
                        <a:gd name="connsiteY0" fmla="*/ 154596 h 154595"/>
                        <a:gd name="connsiteX1" fmla="*/ 0 w 228684"/>
                        <a:gd name="connsiteY1" fmla="*/ 0 h 154595"/>
                        <a:gd name="connsiteX2" fmla="*/ 176206 w 228684"/>
                        <a:gd name="connsiteY2" fmla="*/ 91428 h 154595"/>
                        <a:gd name="connsiteX3" fmla="*/ 212777 w 228684"/>
                        <a:gd name="connsiteY3" fmla="*/ 114700 h 154595"/>
                        <a:gd name="connsiteX4" fmla="*/ 226076 w 228684"/>
                        <a:gd name="connsiteY4" fmla="*/ 154596 h 154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84" h="154595">
                          <a:moveTo>
                            <a:pt x="226076" y="154596"/>
                          </a:moveTo>
                          <a:cubicBezTo>
                            <a:pt x="152934" y="101401"/>
                            <a:pt x="76467" y="49870"/>
                            <a:pt x="0" y="0"/>
                          </a:cubicBezTo>
                          <a:cubicBezTo>
                            <a:pt x="58181" y="29922"/>
                            <a:pt x="118025" y="59843"/>
                            <a:pt x="176206" y="91428"/>
                          </a:cubicBezTo>
                          <a:cubicBezTo>
                            <a:pt x="189505" y="98077"/>
                            <a:pt x="201141" y="104726"/>
                            <a:pt x="212777" y="114700"/>
                          </a:cubicBezTo>
                          <a:cubicBezTo>
                            <a:pt x="226076" y="126336"/>
                            <a:pt x="232725" y="144622"/>
                            <a:pt x="226076" y="15459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04" name="Graphic 2">
                  <a:extLst>
                    <a:ext uri="{FF2B5EF4-FFF2-40B4-BE49-F238E27FC236}">
                      <a16:creationId xmlns:a16="http://schemas.microsoft.com/office/drawing/2014/main" id="{84DC6E8E-2B21-335C-BCB3-DAD7B1BB6D2F}"/>
                    </a:ext>
                  </a:extLst>
                </p:cNvPr>
                <p:cNvGrpSpPr/>
                <p:nvPr/>
              </p:nvGrpSpPr>
              <p:grpSpPr>
                <a:xfrm>
                  <a:off x="6641241" y="1300759"/>
                  <a:ext cx="1471152" cy="3371184"/>
                  <a:chOff x="6641241" y="1300759"/>
                  <a:chExt cx="1471152" cy="3371184"/>
                </a:xfrm>
              </p:grpSpPr>
              <p:grpSp>
                <p:nvGrpSpPr>
                  <p:cNvPr id="705" name="Graphic 2">
                    <a:extLst>
                      <a:ext uri="{FF2B5EF4-FFF2-40B4-BE49-F238E27FC236}">
                        <a16:creationId xmlns:a16="http://schemas.microsoft.com/office/drawing/2014/main" id="{691A7714-47F9-F39F-EB19-FB808938C7D0}"/>
                      </a:ext>
                    </a:extLst>
                  </p:cNvPr>
                  <p:cNvGrpSpPr/>
                  <p:nvPr/>
                </p:nvGrpSpPr>
                <p:grpSpPr>
                  <a:xfrm>
                    <a:off x="6641241" y="1300759"/>
                    <a:ext cx="1471152" cy="2847553"/>
                    <a:chOff x="6641241" y="1300759"/>
                    <a:chExt cx="1471152" cy="2847553"/>
                  </a:xfrm>
                </p:grpSpPr>
                <p:sp>
                  <p:nvSpPr>
                    <p:cNvPr id="716" name="Freeform: Shape 715">
                      <a:extLst>
                        <a:ext uri="{FF2B5EF4-FFF2-40B4-BE49-F238E27FC236}">
                          <a16:creationId xmlns:a16="http://schemas.microsoft.com/office/drawing/2014/main" id="{589B58AB-AC60-568E-8A7A-E3DAE73F9E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1241" y="1304084"/>
                      <a:ext cx="1471152" cy="2844229"/>
                    </a:xfrm>
                    <a:custGeom>
                      <a:avLst/>
                      <a:gdLst>
                        <a:gd name="connsiteX0" fmla="*/ 1203520 w 1471152"/>
                        <a:gd name="connsiteY0" fmla="*/ 2717893 h 2844229"/>
                        <a:gd name="connsiteX1" fmla="*/ 1304921 w 1471152"/>
                        <a:gd name="connsiteY1" fmla="*/ 2842567 h 2844229"/>
                        <a:gd name="connsiteX2" fmla="*/ 482073 w 1471152"/>
                        <a:gd name="connsiteY2" fmla="*/ 2834255 h 2844229"/>
                        <a:gd name="connsiteX3" fmla="*/ 521969 w 1471152"/>
                        <a:gd name="connsiteY3" fmla="*/ 2759451 h 2844229"/>
                        <a:gd name="connsiteX4" fmla="*/ 430541 w 1471152"/>
                        <a:gd name="connsiteY4" fmla="*/ 2834255 h 2844229"/>
                        <a:gd name="connsiteX5" fmla="*/ 139635 w 1471152"/>
                        <a:gd name="connsiteY5" fmla="*/ 2830930 h 2844229"/>
                        <a:gd name="connsiteX6" fmla="*/ 226076 w 1471152"/>
                        <a:gd name="connsiteY6" fmla="*/ 2722880 h 2844229"/>
                        <a:gd name="connsiteX7" fmla="*/ 9974 w 1471152"/>
                        <a:gd name="connsiteY7" fmla="*/ 2830930 h 2844229"/>
                        <a:gd name="connsiteX8" fmla="*/ 9974 w 1471152"/>
                        <a:gd name="connsiteY8" fmla="*/ 2830930 h 2844229"/>
                        <a:gd name="connsiteX9" fmla="*/ 0 w 1471152"/>
                        <a:gd name="connsiteY9" fmla="*/ 2830930 h 2844229"/>
                        <a:gd name="connsiteX10" fmla="*/ 181193 w 1471152"/>
                        <a:gd name="connsiteY10" fmla="*/ 2139405 h 2844229"/>
                        <a:gd name="connsiteX11" fmla="*/ 277608 w 1471152"/>
                        <a:gd name="connsiteY11" fmla="*/ 1772033 h 2844229"/>
                        <a:gd name="connsiteX12" fmla="*/ 304205 w 1471152"/>
                        <a:gd name="connsiteY12" fmla="*/ 1753747 h 2844229"/>
                        <a:gd name="connsiteX13" fmla="*/ 467112 w 1471152"/>
                        <a:gd name="connsiteY13" fmla="*/ 1642372 h 2844229"/>
                        <a:gd name="connsiteX14" fmla="*/ 329140 w 1471152"/>
                        <a:gd name="connsiteY14" fmla="*/ 1677280 h 2844229"/>
                        <a:gd name="connsiteX15" fmla="*/ 300880 w 1471152"/>
                        <a:gd name="connsiteY15" fmla="*/ 1685592 h 2844229"/>
                        <a:gd name="connsiteX16" fmla="*/ 741395 w 1471152"/>
                        <a:gd name="connsiteY16" fmla="*/ 0 h 2844229"/>
                        <a:gd name="connsiteX17" fmla="*/ 879367 w 1471152"/>
                        <a:gd name="connsiteY17" fmla="*/ 538591 h 2844229"/>
                        <a:gd name="connsiteX18" fmla="*/ 782953 w 1471152"/>
                        <a:gd name="connsiteY18" fmla="*/ 535267 h 2844229"/>
                        <a:gd name="connsiteX19" fmla="*/ 766329 w 1471152"/>
                        <a:gd name="connsiteY19" fmla="*/ 535267 h 2844229"/>
                        <a:gd name="connsiteX20" fmla="*/ 786278 w 1471152"/>
                        <a:gd name="connsiteY20" fmla="*/ 545241 h 2844229"/>
                        <a:gd name="connsiteX21" fmla="*/ 894328 w 1471152"/>
                        <a:gd name="connsiteY21" fmla="*/ 600098 h 2844229"/>
                        <a:gd name="connsiteX22" fmla="*/ 1374739 w 1471152"/>
                        <a:gd name="connsiteY22" fmla="*/ 2466882 h 2844229"/>
                        <a:gd name="connsiteX23" fmla="*/ 1409647 w 1471152"/>
                        <a:gd name="connsiteY23" fmla="*/ 2603193 h 2844229"/>
                        <a:gd name="connsiteX24" fmla="*/ 1100456 w 1471152"/>
                        <a:gd name="connsiteY24" fmla="*/ 2505116 h 2844229"/>
                        <a:gd name="connsiteX25" fmla="*/ 1429595 w 1471152"/>
                        <a:gd name="connsiteY25" fmla="*/ 2686309 h 2844229"/>
                        <a:gd name="connsiteX26" fmla="*/ 1471153 w 1471152"/>
                        <a:gd name="connsiteY26" fmla="*/ 2844229 h 2844229"/>
                        <a:gd name="connsiteX27" fmla="*/ 1203520 w 1471152"/>
                        <a:gd name="connsiteY27" fmla="*/ 2717893 h 284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471152" h="2844229">
                          <a:moveTo>
                            <a:pt x="1203520" y="2717893"/>
                          </a:moveTo>
                          <a:cubicBezTo>
                            <a:pt x="1236766" y="2759451"/>
                            <a:pt x="1271675" y="2801009"/>
                            <a:pt x="1304921" y="2842567"/>
                          </a:cubicBezTo>
                          <a:lnTo>
                            <a:pt x="482073" y="2834255"/>
                          </a:lnTo>
                          <a:cubicBezTo>
                            <a:pt x="495372" y="2809320"/>
                            <a:pt x="508670" y="2784386"/>
                            <a:pt x="521969" y="2759451"/>
                          </a:cubicBezTo>
                          <a:cubicBezTo>
                            <a:pt x="490384" y="2784386"/>
                            <a:pt x="460463" y="2809320"/>
                            <a:pt x="430541" y="2834255"/>
                          </a:cubicBezTo>
                          <a:lnTo>
                            <a:pt x="139635" y="2830930"/>
                          </a:lnTo>
                          <a:cubicBezTo>
                            <a:pt x="167894" y="2794360"/>
                            <a:pt x="196154" y="2757788"/>
                            <a:pt x="226076" y="2722880"/>
                          </a:cubicBezTo>
                          <a:cubicBezTo>
                            <a:pt x="154596" y="2757788"/>
                            <a:pt x="81454" y="2794360"/>
                            <a:pt x="9974" y="2830930"/>
                          </a:cubicBezTo>
                          <a:lnTo>
                            <a:pt x="9974" y="2830930"/>
                          </a:lnTo>
                          <a:lnTo>
                            <a:pt x="0" y="2830930"/>
                          </a:lnTo>
                          <a:lnTo>
                            <a:pt x="181193" y="2139405"/>
                          </a:lnTo>
                          <a:lnTo>
                            <a:pt x="277608" y="1772033"/>
                          </a:lnTo>
                          <a:cubicBezTo>
                            <a:pt x="287582" y="1765383"/>
                            <a:pt x="295893" y="1758734"/>
                            <a:pt x="304205" y="1753747"/>
                          </a:cubicBezTo>
                          <a:cubicBezTo>
                            <a:pt x="365710" y="1708865"/>
                            <a:pt x="390645" y="1687255"/>
                            <a:pt x="467112" y="1642372"/>
                          </a:cubicBezTo>
                          <a:cubicBezTo>
                            <a:pt x="402282" y="1663982"/>
                            <a:pt x="382334" y="1662320"/>
                            <a:pt x="329140" y="1677280"/>
                          </a:cubicBezTo>
                          <a:cubicBezTo>
                            <a:pt x="320828" y="1678943"/>
                            <a:pt x="312516" y="1682267"/>
                            <a:pt x="300880" y="1685592"/>
                          </a:cubicBezTo>
                          <a:lnTo>
                            <a:pt x="741395" y="0"/>
                          </a:lnTo>
                          <a:lnTo>
                            <a:pt x="879367" y="538591"/>
                          </a:lnTo>
                          <a:cubicBezTo>
                            <a:pt x="847783" y="536929"/>
                            <a:pt x="816199" y="535267"/>
                            <a:pt x="782953" y="535267"/>
                          </a:cubicBezTo>
                          <a:cubicBezTo>
                            <a:pt x="777966" y="535267"/>
                            <a:pt x="771317" y="535267"/>
                            <a:pt x="766329" y="535267"/>
                          </a:cubicBezTo>
                          <a:lnTo>
                            <a:pt x="786278" y="545241"/>
                          </a:lnTo>
                          <a:cubicBezTo>
                            <a:pt x="822848" y="563526"/>
                            <a:pt x="859419" y="581812"/>
                            <a:pt x="894328" y="600098"/>
                          </a:cubicBezTo>
                          <a:lnTo>
                            <a:pt x="1374739" y="2466882"/>
                          </a:lnTo>
                          <a:lnTo>
                            <a:pt x="1409647" y="2603193"/>
                          </a:lnTo>
                          <a:cubicBezTo>
                            <a:pt x="1304921" y="2576596"/>
                            <a:pt x="1201857" y="2543349"/>
                            <a:pt x="1100456" y="2505116"/>
                          </a:cubicBezTo>
                          <a:cubicBezTo>
                            <a:pt x="1213493" y="2559972"/>
                            <a:pt x="1323207" y="2619816"/>
                            <a:pt x="1429595" y="2686309"/>
                          </a:cubicBezTo>
                          <a:lnTo>
                            <a:pt x="1471153" y="2844229"/>
                          </a:lnTo>
                          <a:cubicBezTo>
                            <a:pt x="1373077" y="2817632"/>
                            <a:pt x="1283311" y="2774412"/>
                            <a:pt x="1203520" y="2717893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7" name="Freeform: Shape 716">
                      <a:extLst>
                        <a:ext uri="{FF2B5EF4-FFF2-40B4-BE49-F238E27FC236}">
                          <a16:creationId xmlns:a16="http://schemas.microsoft.com/office/drawing/2014/main" id="{15DEE750-CE30-A15F-3602-44A82B0C4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109" y="3056168"/>
                      <a:ext cx="121349" cy="385658"/>
                    </a:xfrm>
                    <a:custGeom>
                      <a:avLst/>
                      <a:gdLst>
                        <a:gd name="connsiteX0" fmla="*/ 94752 w 121349"/>
                        <a:gd name="connsiteY0" fmla="*/ 18286 h 385658"/>
                        <a:gd name="connsiteX1" fmla="*/ 121349 w 121349"/>
                        <a:gd name="connsiteY1" fmla="*/ 0 h 385658"/>
                        <a:gd name="connsiteX2" fmla="*/ 0 w 121349"/>
                        <a:gd name="connsiteY2" fmla="*/ 385658 h 385658"/>
                        <a:gd name="connsiteX3" fmla="*/ 94752 w 121349"/>
                        <a:gd name="connsiteY3" fmla="*/ 18286 h 3856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1349" h="385658">
                          <a:moveTo>
                            <a:pt x="94752" y="18286"/>
                          </a:moveTo>
                          <a:cubicBezTo>
                            <a:pt x="104726" y="11636"/>
                            <a:pt x="113038" y="4987"/>
                            <a:pt x="121349" y="0"/>
                          </a:cubicBezTo>
                          <a:lnTo>
                            <a:pt x="0" y="385658"/>
                          </a:lnTo>
                          <a:lnTo>
                            <a:pt x="94752" y="18286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8" name="Freeform: Shape 717">
                      <a:extLst>
                        <a:ext uri="{FF2B5EF4-FFF2-40B4-BE49-F238E27FC236}">
                          <a16:creationId xmlns:a16="http://schemas.microsoft.com/office/drawing/2014/main" id="{7E5786EF-A883-6B64-CFF3-ACE8529DE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5471" y="1300759"/>
                      <a:ext cx="580149" cy="1685592"/>
                    </a:xfrm>
                    <a:custGeom>
                      <a:avLst/>
                      <a:gdLst>
                        <a:gd name="connsiteX0" fmla="*/ 580149 w 580149"/>
                        <a:gd name="connsiteY0" fmla="*/ 538591 h 1685592"/>
                        <a:gd name="connsiteX1" fmla="*/ 483735 w 580149"/>
                        <a:gd name="connsiteY1" fmla="*/ 535267 h 1685592"/>
                        <a:gd name="connsiteX2" fmla="*/ 437190 w 580149"/>
                        <a:gd name="connsiteY2" fmla="*/ 382334 h 1685592"/>
                        <a:gd name="connsiteX3" fmla="*/ 28260 w 580149"/>
                        <a:gd name="connsiteY3" fmla="*/ 1677280 h 1685592"/>
                        <a:gd name="connsiteX4" fmla="*/ 0 w 580149"/>
                        <a:gd name="connsiteY4" fmla="*/ 1685592 h 1685592"/>
                        <a:gd name="connsiteX5" fmla="*/ 440515 w 580149"/>
                        <a:gd name="connsiteY5" fmla="*/ 0 h 1685592"/>
                        <a:gd name="connsiteX6" fmla="*/ 580149 w 580149"/>
                        <a:gd name="connsiteY6" fmla="*/ 538591 h 1685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0149" h="1685592">
                          <a:moveTo>
                            <a:pt x="580149" y="538591"/>
                          </a:moveTo>
                          <a:cubicBezTo>
                            <a:pt x="548565" y="536929"/>
                            <a:pt x="516982" y="535267"/>
                            <a:pt x="483735" y="535267"/>
                          </a:cubicBezTo>
                          <a:lnTo>
                            <a:pt x="437190" y="382334"/>
                          </a:lnTo>
                          <a:lnTo>
                            <a:pt x="28260" y="1677280"/>
                          </a:lnTo>
                          <a:cubicBezTo>
                            <a:pt x="19948" y="1678943"/>
                            <a:pt x="11636" y="1682267"/>
                            <a:pt x="0" y="1685592"/>
                          </a:cubicBezTo>
                          <a:lnTo>
                            <a:pt x="440515" y="0"/>
                          </a:lnTo>
                          <a:lnTo>
                            <a:pt x="580149" y="53859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9" name="Freeform: Shape 718">
                      <a:extLst>
                        <a:ext uri="{FF2B5EF4-FFF2-40B4-BE49-F238E27FC236}">
                          <a16:creationId xmlns:a16="http://schemas.microsoft.com/office/drawing/2014/main" id="{9732ABAC-7953-0D74-B8FC-20C98F6C8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2531" y="1847662"/>
                      <a:ext cx="588461" cy="1921641"/>
                    </a:xfrm>
                    <a:custGeom>
                      <a:avLst/>
                      <a:gdLst>
                        <a:gd name="connsiteX0" fmla="*/ 588462 w 588461"/>
                        <a:gd name="connsiteY0" fmla="*/ 1921641 h 1921641"/>
                        <a:gd name="connsiteX1" fmla="*/ 0 w 588461"/>
                        <a:gd name="connsiteY1" fmla="*/ 0 h 1921641"/>
                        <a:gd name="connsiteX2" fmla="*/ 108051 w 588461"/>
                        <a:gd name="connsiteY2" fmla="*/ 54857 h 1921641"/>
                        <a:gd name="connsiteX3" fmla="*/ 588462 w 588461"/>
                        <a:gd name="connsiteY3" fmla="*/ 1921641 h 1921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8461" h="1921641">
                          <a:moveTo>
                            <a:pt x="588462" y="1921641"/>
                          </a:moveTo>
                          <a:lnTo>
                            <a:pt x="0" y="0"/>
                          </a:lnTo>
                          <a:cubicBezTo>
                            <a:pt x="36571" y="18286"/>
                            <a:pt x="73142" y="36571"/>
                            <a:pt x="108051" y="54857"/>
                          </a:cubicBezTo>
                          <a:lnTo>
                            <a:pt x="588462" y="192164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06" name="Graphic 2">
                    <a:extLst>
                      <a:ext uri="{FF2B5EF4-FFF2-40B4-BE49-F238E27FC236}">
                        <a16:creationId xmlns:a16="http://schemas.microsoft.com/office/drawing/2014/main" id="{07FE4B85-A26D-B92B-D2AB-0F001AE74A53}"/>
                      </a:ext>
                    </a:extLst>
                  </p:cNvPr>
                  <p:cNvGrpSpPr/>
                  <p:nvPr/>
                </p:nvGrpSpPr>
                <p:grpSpPr>
                  <a:xfrm>
                    <a:off x="6900563" y="1583353"/>
                    <a:ext cx="972457" cy="3088589"/>
                    <a:chOff x="6900563" y="1583353"/>
                    <a:chExt cx="972457" cy="3088589"/>
                  </a:xfrm>
                  <a:solidFill>
                    <a:srgbClr val="297494"/>
                  </a:solidFill>
                </p:grpSpPr>
                <p:sp>
                  <p:nvSpPr>
                    <p:cNvPr id="707" name="Freeform: Shape 706">
                      <a:extLst>
                        <a:ext uri="{FF2B5EF4-FFF2-40B4-BE49-F238E27FC236}">
                          <a16:creationId xmlns:a16="http://schemas.microsoft.com/office/drawing/2014/main" id="{E70A1342-F250-78A0-64C3-9465F8F56E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84559" y="1583353"/>
                      <a:ext cx="96414" cy="3088589"/>
                    </a:xfrm>
                    <a:custGeom>
                      <a:avLst/>
                      <a:gdLst>
                        <a:gd name="connsiteX0" fmla="*/ 0 w 96414"/>
                        <a:gd name="connsiteY0" fmla="*/ 3078616 h 3088589"/>
                        <a:gd name="connsiteX1" fmla="*/ 96414 w 96414"/>
                        <a:gd name="connsiteY1" fmla="*/ 0 h 3088589"/>
                        <a:gd name="connsiteX2" fmla="*/ 94752 w 96414"/>
                        <a:gd name="connsiteY2" fmla="*/ 3088590 h 30885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6414" h="3088589">
                          <a:moveTo>
                            <a:pt x="0" y="3078616"/>
                          </a:moveTo>
                          <a:lnTo>
                            <a:pt x="96414" y="0"/>
                          </a:lnTo>
                          <a:lnTo>
                            <a:pt x="94752" y="3088590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8" name="Freeform: Shape 707">
                      <a:extLst>
                        <a:ext uri="{FF2B5EF4-FFF2-40B4-BE49-F238E27FC236}">
                          <a16:creationId xmlns:a16="http://schemas.microsoft.com/office/drawing/2014/main" id="{70255A40-4C4F-0953-BA7C-517F29B063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1405" y="2166827"/>
                      <a:ext cx="184111" cy="192829"/>
                    </a:xfrm>
                    <a:custGeom>
                      <a:avLst/>
                      <a:gdLst>
                        <a:gd name="connsiteX0" fmla="*/ 7906 w 184111"/>
                        <a:gd name="connsiteY0" fmla="*/ 124674 h 192829"/>
                        <a:gd name="connsiteX1" fmla="*/ 184111 w 184111"/>
                        <a:gd name="connsiteY1" fmla="*/ 0 h 192829"/>
                        <a:gd name="connsiteX2" fmla="*/ 1256 w 184111"/>
                        <a:gd name="connsiteY2" fmla="*/ 192829 h 192829"/>
                        <a:gd name="connsiteX3" fmla="*/ 7906 w 184111"/>
                        <a:gd name="connsiteY3" fmla="*/ 124674 h 192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4111" h="192829">
                          <a:moveTo>
                            <a:pt x="7906" y="124674"/>
                          </a:moveTo>
                          <a:cubicBezTo>
                            <a:pt x="66087" y="83116"/>
                            <a:pt x="125930" y="41558"/>
                            <a:pt x="184111" y="0"/>
                          </a:cubicBezTo>
                          <a:cubicBezTo>
                            <a:pt x="120944" y="61506"/>
                            <a:pt x="59438" y="126336"/>
                            <a:pt x="1256" y="192829"/>
                          </a:cubicBezTo>
                          <a:cubicBezTo>
                            <a:pt x="-406" y="171219"/>
                            <a:pt x="-2068" y="149609"/>
                            <a:pt x="7906" y="12467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9" name="Freeform: Shape 708">
                      <a:extLst>
                        <a:ext uri="{FF2B5EF4-FFF2-40B4-BE49-F238E27FC236}">
                          <a16:creationId xmlns:a16="http://schemas.microsoft.com/office/drawing/2014/main" id="{4D236048-38E0-0826-9F14-3E6D933301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8723" y="2625628"/>
                      <a:ext cx="319805" cy="292568"/>
                    </a:xfrm>
                    <a:custGeom>
                      <a:avLst/>
                      <a:gdLst>
                        <a:gd name="connsiteX0" fmla="*/ 8952 w 319805"/>
                        <a:gd name="connsiteY0" fmla="*/ 241036 h 292568"/>
                        <a:gd name="connsiteX1" fmla="*/ 319806 w 319805"/>
                        <a:gd name="connsiteY1" fmla="*/ 0 h 292568"/>
                        <a:gd name="connsiteX2" fmla="*/ 2302 w 319805"/>
                        <a:gd name="connsiteY2" fmla="*/ 292568 h 292568"/>
                        <a:gd name="connsiteX3" fmla="*/ 8952 w 319805"/>
                        <a:gd name="connsiteY3" fmla="*/ 241036 h 29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9805" h="292568">
                          <a:moveTo>
                            <a:pt x="8952" y="241036"/>
                          </a:moveTo>
                          <a:cubicBezTo>
                            <a:pt x="108691" y="154596"/>
                            <a:pt x="211755" y="74804"/>
                            <a:pt x="319806" y="0"/>
                          </a:cubicBezTo>
                          <a:cubicBezTo>
                            <a:pt x="205105" y="86441"/>
                            <a:pt x="98717" y="184518"/>
                            <a:pt x="2302" y="292568"/>
                          </a:cubicBezTo>
                          <a:cubicBezTo>
                            <a:pt x="2302" y="275945"/>
                            <a:pt x="-6009" y="254335"/>
                            <a:pt x="8952" y="24103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0" name="Freeform: Shape 709">
                      <a:extLst>
                        <a:ext uri="{FF2B5EF4-FFF2-40B4-BE49-F238E27FC236}">
                          <a16:creationId xmlns:a16="http://schemas.microsoft.com/office/drawing/2014/main" id="{7F7223F7-9A0B-A8D7-A160-080AB14AB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4110" y="3295543"/>
                      <a:ext cx="460728" cy="329139"/>
                    </a:xfrm>
                    <a:custGeom>
                      <a:avLst/>
                      <a:gdLst>
                        <a:gd name="connsiteX0" fmla="*/ 3590 w 460728"/>
                        <a:gd name="connsiteY0" fmla="*/ 257659 h 329139"/>
                        <a:gd name="connsiteX1" fmla="*/ 460729 w 460728"/>
                        <a:gd name="connsiteY1" fmla="*/ 0 h 329139"/>
                        <a:gd name="connsiteX2" fmla="*/ 266 w 460728"/>
                        <a:gd name="connsiteY2" fmla="*/ 329139 h 329139"/>
                        <a:gd name="connsiteX3" fmla="*/ 3590 w 460728"/>
                        <a:gd name="connsiteY3" fmla="*/ 257659 h 329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0728" h="329139">
                          <a:moveTo>
                            <a:pt x="3590" y="257659"/>
                          </a:moveTo>
                          <a:cubicBezTo>
                            <a:pt x="149875" y="159583"/>
                            <a:pt x="302808" y="73142"/>
                            <a:pt x="460729" y="0"/>
                          </a:cubicBezTo>
                          <a:cubicBezTo>
                            <a:pt x="301145" y="99739"/>
                            <a:pt x="146550" y="209452"/>
                            <a:pt x="266" y="329139"/>
                          </a:cubicBezTo>
                          <a:cubicBezTo>
                            <a:pt x="266" y="302542"/>
                            <a:pt x="-1396" y="277607"/>
                            <a:pt x="3590" y="25765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1" name="Freeform: Shape 710">
                      <a:extLst>
                        <a:ext uri="{FF2B5EF4-FFF2-40B4-BE49-F238E27FC236}">
                          <a16:creationId xmlns:a16="http://schemas.microsoft.com/office/drawing/2014/main" id="{5E1B75E0-D530-C167-C841-1ED59D41DC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4428" y="3707798"/>
                      <a:ext cx="538591" cy="407268"/>
                    </a:xfrm>
                    <a:custGeom>
                      <a:avLst/>
                      <a:gdLst>
                        <a:gd name="connsiteX0" fmla="*/ 0 w 538591"/>
                        <a:gd name="connsiteY0" fmla="*/ 317503 h 407268"/>
                        <a:gd name="connsiteX1" fmla="*/ 538592 w 538591"/>
                        <a:gd name="connsiteY1" fmla="*/ 0 h 407268"/>
                        <a:gd name="connsiteX2" fmla="*/ 18286 w 538591"/>
                        <a:gd name="connsiteY2" fmla="*/ 407268 h 407268"/>
                        <a:gd name="connsiteX3" fmla="*/ 0 w 538591"/>
                        <a:gd name="connsiteY3" fmla="*/ 317503 h 40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8591" h="407268">
                          <a:moveTo>
                            <a:pt x="0" y="317503"/>
                          </a:moveTo>
                          <a:cubicBezTo>
                            <a:pt x="179530" y="211114"/>
                            <a:pt x="359061" y="104726"/>
                            <a:pt x="538592" y="0"/>
                          </a:cubicBezTo>
                          <a:cubicBezTo>
                            <a:pt x="357399" y="124674"/>
                            <a:pt x="184518" y="260984"/>
                            <a:pt x="18286" y="407268"/>
                          </a:cubicBezTo>
                          <a:cubicBezTo>
                            <a:pt x="13298" y="375684"/>
                            <a:pt x="6649" y="344100"/>
                            <a:pt x="0" y="31750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2" name="Freeform: Shape 711">
                      <a:extLst>
                        <a:ext uri="{FF2B5EF4-FFF2-40B4-BE49-F238E27FC236}">
                          <a16:creationId xmlns:a16="http://schemas.microsoft.com/office/drawing/2014/main" id="{6AA25732-3883-D7BA-EA8E-2ECB8967C5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0563" y="3726084"/>
                      <a:ext cx="455208" cy="260983"/>
                    </a:xfrm>
                    <a:custGeom>
                      <a:avLst/>
                      <a:gdLst>
                        <a:gd name="connsiteX0" fmla="*/ 452151 w 455208"/>
                        <a:gd name="connsiteY0" fmla="*/ 181193 h 260983"/>
                        <a:gd name="connsiteX1" fmla="*/ 0 w 455208"/>
                        <a:gd name="connsiteY1" fmla="*/ 0 h 260983"/>
                        <a:gd name="connsiteX2" fmla="*/ 452151 w 455208"/>
                        <a:gd name="connsiteY2" fmla="*/ 260984 h 260983"/>
                        <a:gd name="connsiteX3" fmla="*/ 452151 w 455208"/>
                        <a:gd name="connsiteY3" fmla="*/ 181193 h 260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55208" h="260983">
                          <a:moveTo>
                            <a:pt x="452151" y="181193"/>
                          </a:moveTo>
                          <a:cubicBezTo>
                            <a:pt x="289244" y="99739"/>
                            <a:pt x="171219" y="61506"/>
                            <a:pt x="0" y="0"/>
                          </a:cubicBezTo>
                          <a:cubicBezTo>
                            <a:pt x="161245" y="108051"/>
                            <a:pt x="290906" y="152933"/>
                            <a:pt x="452151" y="260984"/>
                          </a:cubicBezTo>
                          <a:cubicBezTo>
                            <a:pt x="460463" y="219426"/>
                            <a:pt x="448826" y="212777"/>
                            <a:pt x="452151" y="18119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3" name="Freeform: Shape 712">
                      <a:extLst>
                        <a:ext uri="{FF2B5EF4-FFF2-40B4-BE49-F238E27FC236}">
                          <a16:creationId xmlns:a16="http://schemas.microsoft.com/office/drawing/2014/main" id="{3F4B1CAF-3C19-00B3-C0B3-BEB8B3A5F8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31886" y="3162557"/>
                      <a:ext cx="317733" cy="327476"/>
                    </a:xfrm>
                    <a:custGeom>
                      <a:avLst/>
                      <a:gdLst>
                        <a:gd name="connsiteX0" fmla="*/ 315841 w 317733"/>
                        <a:gd name="connsiteY0" fmla="*/ 327477 h 327476"/>
                        <a:gd name="connsiteX1" fmla="*/ 0 w 317733"/>
                        <a:gd name="connsiteY1" fmla="*/ 0 h 327476"/>
                        <a:gd name="connsiteX2" fmla="*/ 251010 w 317733"/>
                        <a:gd name="connsiteY2" fmla="*/ 184517 h 327476"/>
                        <a:gd name="connsiteX3" fmla="*/ 310854 w 317733"/>
                        <a:gd name="connsiteY3" fmla="*/ 249348 h 327476"/>
                        <a:gd name="connsiteX4" fmla="*/ 315841 w 317733"/>
                        <a:gd name="connsiteY4" fmla="*/ 327477 h 327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7733" h="327476">
                          <a:moveTo>
                            <a:pt x="315841" y="327477"/>
                          </a:moveTo>
                          <a:cubicBezTo>
                            <a:pt x="211115" y="217764"/>
                            <a:pt x="104726" y="109713"/>
                            <a:pt x="0" y="0"/>
                          </a:cubicBezTo>
                          <a:cubicBezTo>
                            <a:pt x="83116" y="61506"/>
                            <a:pt x="167894" y="123012"/>
                            <a:pt x="251010" y="184517"/>
                          </a:cubicBezTo>
                          <a:cubicBezTo>
                            <a:pt x="274283" y="202803"/>
                            <a:pt x="300880" y="221089"/>
                            <a:pt x="310854" y="249348"/>
                          </a:cubicBezTo>
                          <a:cubicBezTo>
                            <a:pt x="320828" y="275945"/>
                            <a:pt x="317503" y="304205"/>
                            <a:pt x="315841" y="32747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4" name="Freeform: Shape 713">
                      <a:extLst>
                        <a:ext uri="{FF2B5EF4-FFF2-40B4-BE49-F238E27FC236}">
                          <a16:creationId xmlns:a16="http://schemas.microsoft.com/office/drawing/2014/main" id="{962F4D71-7FB5-AEA8-150F-EE6DB596C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5028" y="2570771"/>
                      <a:ext cx="265971" cy="242698"/>
                    </a:xfrm>
                    <a:custGeom>
                      <a:avLst/>
                      <a:gdLst>
                        <a:gd name="connsiteX0" fmla="*/ 257660 w 265971"/>
                        <a:gd name="connsiteY0" fmla="*/ 242699 h 242698"/>
                        <a:gd name="connsiteX1" fmla="*/ 0 w 265971"/>
                        <a:gd name="connsiteY1" fmla="*/ 0 h 242698"/>
                        <a:gd name="connsiteX2" fmla="*/ 265971 w 265971"/>
                        <a:gd name="connsiteY2" fmla="*/ 199478 h 242698"/>
                        <a:gd name="connsiteX3" fmla="*/ 257660 w 265971"/>
                        <a:gd name="connsiteY3" fmla="*/ 242699 h 2426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5971" h="242698">
                          <a:moveTo>
                            <a:pt x="257660" y="242699"/>
                          </a:moveTo>
                          <a:cubicBezTo>
                            <a:pt x="162907" y="172881"/>
                            <a:pt x="76466" y="91428"/>
                            <a:pt x="0" y="0"/>
                          </a:cubicBezTo>
                          <a:cubicBezTo>
                            <a:pt x="88103" y="66493"/>
                            <a:pt x="177868" y="132986"/>
                            <a:pt x="265971" y="199478"/>
                          </a:cubicBezTo>
                          <a:cubicBezTo>
                            <a:pt x="259321" y="214439"/>
                            <a:pt x="257660" y="231063"/>
                            <a:pt x="257660" y="24269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5" name="Freeform: Shape 714">
                      <a:extLst>
                        <a:ext uri="{FF2B5EF4-FFF2-40B4-BE49-F238E27FC236}">
                          <a16:creationId xmlns:a16="http://schemas.microsoft.com/office/drawing/2014/main" id="{9910345C-CF75-683D-9A03-4BCB118163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6429" y="2020544"/>
                      <a:ext cx="166559" cy="113037"/>
                    </a:xfrm>
                    <a:custGeom>
                      <a:avLst/>
                      <a:gdLst>
                        <a:gd name="connsiteX0" fmla="*/ 164570 w 166559"/>
                        <a:gd name="connsiteY0" fmla="*/ 113038 h 113037"/>
                        <a:gd name="connsiteX1" fmla="*/ 0 w 166559"/>
                        <a:gd name="connsiteY1" fmla="*/ 0 h 113037"/>
                        <a:gd name="connsiteX2" fmla="*/ 129661 w 166559"/>
                        <a:gd name="connsiteY2" fmla="*/ 66493 h 113037"/>
                        <a:gd name="connsiteX3" fmla="*/ 156258 w 166559"/>
                        <a:gd name="connsiteY3" fmla="*/ 83116 h 113037"/>
                        <a:gd name="connsiteX4" fmla="*/ 164570 w 166559"/>
                        <a:gd name="connsiteY4" fmla="*/ 113038 h 113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559" h="113037">
                          <a:moveTo>
                            <a:pt x="164570" y="113038"/>
                          </a:moveTo>
                          <a:cubicBezTo>
                            <a:pt x="111376" y="73142"/>
                            <a:pt x="56519" y="36571"/>
                            <a:pt x="0" y="0"/>
                          </a:cubicBezTo>
                          <a:cubicBezTo>
                            <a:pt x="43220" y="21610"/>
                            <a:pt x="86441" y="44883"/>
                            <a:pt x="129661" y="66493"/>
                          </a:cubicBezTo>
                          <a:cubicBezTo>
                            <a:pt x="139635" y="71480"/>
                            <a:pt x="147947" y="76467"/>
                            <a:pt x="156258" y="83116"/>
                          </a:cubicBezTo>
                          <a:cubicBezTo>
                            <a:pt x="164570" y="91428"/>
                            <a:pt x="169557" y="104726"/>
                            <a:pt x="164570" y="11303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666" name="Graphic 2">
                <a:extLst>
                  <a:ext uri="{FF2B5EF4-FFF2-40B4-BE49-F238E27FC236}">
                    <a16:creationId xmlns:a16="http://schemas.microsoft.com/office/drawing/2014/main" id="{053BF769-18F8-AE26-4984-ACAB4DAAE931}"/>
                  </a:ext>
                </a:extLst>
              </p:cNvPr>
              <p:cNvGrpSpPr/>
              <p:nvPr/>
            </p:nvGrpSpPr>
            <p:grpSpPr>
              <a:xfrm>
                <a:off x="-774366" y="160408"/>
                <a:ext cx="2852540" cy="5020205"/>
                <a:chOff x="-774366" y="160408"/>
                <a:chExt cx="2852540" cy="5020205"/>
              </a:xfrm>
            </p:grpSpPr>
            <p:grpSp>
              <p:nvGrpSpPr>
                <p:cNvPr id="670" name="Graphic 2">
                  <a:extLst>
                    <a:ext uri="{FF2B5EF4-FFF2-40B4-BE49-F238E27FC236}">
                      <a16:creationId xmlns:a16="http://schemas.microsoft.com/office/drawing/2014/main" id="{E3B76776-E47F-1187-839C-8DC3B8939C43}"/>
                    </a:ext>
                  </a:extLst>
                </p:cNvPr>
                <p:cNvGrpSpPr/>
                <p:nvPr/>
              </p:nvGrpSpPr>
              <p:grpSpPr>
                <a:xfrm>
                  <a:off x="-774366" y="160408"/>
                  <a:ext cx="2151041" cy="5020205"/>
                  <a:chOff x="-774366" y="160408"/>
                  <a:chExt cx="2151041" cy="5020205"/>
                </a:xfrm>
              </p:grpSpPr>
              <p:grpSp>
                <p:nvGrpSpPr>
                  <p:cNvPr id="687" name="Graphic 2">
                    <a:extLst>
                      <a:ext uri="{FF2B5EF4-FFF2-40B4-BE49-F238E27FC236}">
                        <a16:creationId xmlns:a16="http://schemas.microsoft.com/office/drawing/2014/main" id="{45DBB118-EB2B-091D-281A-8D8B1235DE27}"/>
                      </a:ext>
                    </a:extLst>
                  </p:cNvPr>
                  <p:cNvGrpSpPr/>
                  <p:nvPr/>
                </p:nvGrpSpPr>
                <p:grpSpPr>
                  <a:xfrm>
                    <a:off x="-774366" y="160408"/>
                    <a:ext cx="2151041" cy="4237252"/>
                    <a:chOff x="-774366" y="160408"/>
                    <a:chExt cx="2151041" cy="4237252"/>
                  </a:xfrm>
                </p:grpSpPr>
                <p:sp>
                  <p:nvSpPr>
                    <p:cNvPr id="698" name="Freeform: Shape 697">
                      <a:extLst>
                        <a:ext uri="{FF2B5EF4-FFF2-40B4-BE49-F238E27FC236}">
                          <a16:creationId xmlns:a16="http://schemas.microsoft.com/office/drawing/2014/main" id="{D2E41341-6433-8BED-ACDC-01FC50C87D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74366" y="160408"/>
                      <a:ext cx="2151041" cy="4237252"/>
                    </a:xfrm>
                    <a:custGeom>
                      <a:avLst/>
                      <a:gdLst>
                        <a:gd name="connsiteX0" fmla="*/ 1765383 w 2151041"/>
                        <a:gd name="connsiteY0" fmla="*/ 4052735 h 4237252"/>
                        <a:gd name="connsiteX1" fmla="*/ 1913330 w 2151041"/>
                        <a:gd name="connsiteY1" fmla="*/ 4237253 h 4237252"/>
                        <a:gd name="connsiteX2" fmla="*/ 706486 w 2151041"/>
                        <a:gd name="connsiteY2" fmla="*/ 4223954 h 4237252"/>
                        <a:gd name="connsiteX3" fmla="*/ 764667 w 2151041"/>
                        <a:gd name="connsiteY3" fmla="*/ 4110917 h 4237252"/>
                        <a:gd name="connsiteX4" fmla="*/ 630019 w 2151041"/>
                        <a:gd name="connsiteY4" fmla="*/ 4222292 h 4237252"/>
                        <a:gd name="connsiteX5" fmla="*/ 204465 w 2151041"/>
                        <a:gd name="connsiteY5" fmla="*/ 4217305 h 4237252"/>
                        <a:gd name="connsiteX6" fmla="*/ 330802 w 2151041"/>
                        <a:gd name="connsiteY6" fmla="*/ 4056060 h 4237252"/>
                        <a:gd name="connsiteX7" fmla="*/ 14961 w 2151041"/>
                        <a:gd name="connsiteY7" fmla="*/ 4215643 h 4237252"/>
                        <a:gd name="connsiteX8" fmla="*/ 14961 w 2151041"/>
                        <a:gd name="connsiteY8" fmla="*/ 4215643 h 4237252"/>
                        <a:gd name="connsiteX9" fmla="*/ 0 w 2151041"/>
                        <a:gd name="connsiteY9" fmla="*/ 4215643 h 4237252"/>
                        <a:gd name="connsiteX10" fmla="*/ 260984 w 2151041"/>
                        <a:gd name="connsiteY10" fmla="*/ 3188329 h 4237252"/>
                        <a:gd name="connsiteX11" fmla="*/ 402281 w 2151041"/>
                        <a:gd name="connsiteY11" fmla="*/ 2639764 h 4237252"/>
                        <a:gd name="connsiteX12" fmla="*/ 440515 w 2151041"/>
                        <a:gd name="connsiteY12" fmla="*/ 2611504 h 4237252"/>
                        <a:gd name="connsiteX13" fmla="*/ 678226 w 2151041"/>
                        <a:gd name="connsiteY13" fmla="*/ 2445272 h 4237252"/>
                        <a:gd name="connsiteX14" fmla="*/ 475423 w 2151041"/>
                        <a:gd name="connsiteY14" fmla="*/ 2496804 h 4237252"/>
                        <a:gd name="connsiteX15" fmla="*/ 435528 w 2151041"/>
                        <a:gd name="connsiteY15" fmla="*/ 2510103 h 4237252"/>
                        <a:gd name="connsiteX16" fmla="*/ 1080508 w 2151041"/>
                        <a:gd name="connsiteY16" fmla="*/ 0 h 4237252"/>
                        <a:gd name="connsiteX17" fmla="*/ 1283311 w 2151041"/>
                        <a:gd name="connsiteY17" fmla="*/ 802900 h 4237252"/>
                        <a:gd name="connsiteX18" fmla="*/ 1142014 w 2151041"/>
                        <a:gd name="connsiteY18" fmla="*/ 797913 h 4237252"/>
                        <a:gd name="connsiteX19" fmla="*/ 1117079 w 2151041"/>
                        <a:gd name="connsiteY19" fmla="*/ 797913 h 4237252"/>
                        <a:gd name="connsiteX20" fmla="*/ 1145338 w 2151041"/>
                        <a:gd name="connsiteY20" fmla="*/ 812874 h 4237252"/>
                        <a:gd name="connsiteX21" fmla="*/ 1304921 w 2151041"/>
                        <a:gd name="connsiteY21" fmla="*/ 894328 h 4237252"/>
                        <a:gd name="connsiteX22" fmla="*/ 2008082 w 2151041"/>
                        <a:gd name="connsiteY22" fmla="*/ 3675389 h 4237252"/>
                        <a:gd name="connsiteX23" fmla="*/ 2059614 w 2151041"/>
                        <a:gd name="connsiteY23" fmla="*/ 3878192 h 4237252"/>
                        <a:gd name="connsiteX24" fmla="*/ 1607463 w 2151041"/>
                        <a:gd name="connsiteY24" fmla="*/ 3730246 h 4237252"/>
                        <a:gd name="connsiteX25" fmla="*/ 2091198 w 2151041"/>
                        <a:gd name="connsiteY25" fmla="*/ 3999541 h 4237252"/>
                        <a:gd name="connsiteX26" fmla="*/ 2151042 w 2151041"/>
                        <a:gd name="connsiteY26" fmla="*/ 4235591 h 4237252"/>
                        <a:gd name="connsiteX27" fmla="*/ 1765383 w 2151041"/>
                        <a:gd name="connsiteY27" fmla="*/ 4052735 h 4237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151041" h="4237252">
                          <a:moveTo>
                            <a:pt x="1765383" y="4052735"/>
                          </a:moveTo>
                          <a:cubicBezTo>
                            <a:pt x="1815253" y="4114241"/>
                            <a:pt x="1863460" y="4175747"/>
                            <a:pt x="1913330" y="4237253"/>
                          </a:cubicBezTo>
                          <a:lnTo>
                            <a:pt x="706486" y="4223954"/>
                          </a:lnTo>
                          <a:cubicBezTo>
                            <a:pt x="724771" y="4187383"/>
                            <a:pt x="744719" y="4149150"/>
                            <a:pt x="764667" y="4110917"/>
                          </a:cubicBezTo>
                          <a:cubicBezTo>
                            <a:pt x="719784" y="4147488"/>
                            <a:pt x="674902" y="4185721"/>
                            <a:pt x="630019" y="4222292"/>
                          </a:cubicBezTo>
                          <a:lnTo>
                            <a:pt x="204465" y="4217305"/>
                          </a:lnTo>
                          <a:cubicBezTo>
                            <a:pt x="246023" y="4164111"/>
                            <a:pt x="287581" y="4109254"/>
                            <a:pt x="330802" y="4056060"/>
                          </a:cubicBezTo>
                          <a:cubicBezTo>
                            <a:pt x="226075" y="4109254"/>
                            <a:pt x="119687" y="4162449"/>
                            <a:pt x="14961" y="4215643"/>
                          </a:cubicBezTo>
                          <a:lnTo>
                            <a:pt x="14961" y="4215643"/>
                          </a:lnTo>
                          <a:lnTo>
                            <a:pt x="0" y="4215643"/>
                          </a:lnTo>
                          <a:lnTo>
                            <a:pt x="260984" y="3188329"/>
                          </a:lnTo>
                          <a:lnTo>
                            <a:pt x="402281" y="2639764"/>
                          </a:lnTo>
                          <a:cubicBezTo>
                            <a:pt x="415580" y="2629790"/>
                            <a:pt x="428878" y="2621478"/>
                            <a:pt x="440515" y="2611504"/>
                          </a:cubicBezTo>
                          <a:cubicBezTo>
                            <a:pt x="530280" y="2545012"/>
                            <a:pt x="568513" y="2513427"/>
                            <a:pt x="678226" y="2445272"/>
                          </a:cubicBezTo>
                          <a:cubicBezTo>
                            <a:pt x="581812" y="2478519"/>
                            <a:pt x="553552" y="2473532"/>
                            <a:pt x="475423" y="2496804"/>
                          </a:cubicBezTo>
                          <a:cubicBezTo>
                            <a:pt x="463787" y="2500129"/>
                            <a:pt x="450489" y="2505116"/>
                            <a:pt x="435528" y="2510103"/>
                          </a:cubicBezTo>
                          <a:lnTo>
                            <a:pt x="1080508" y="0"/>
                          </a:lnTo>
                          <a:lnTo>
                            <a:pt x="1283311" y="802900"/>
                          </a:lnTo>
                          <a:cubicBezTo>
                            <a:pt x="1236766" y="799576"/>
                            <a:pt x="1190221" y="797913"/>
                            <a:pt x="1142014" y="797913"/>
                          </a:cubicBezTo>
                          <a:cubicBezTo>
                            <a:pt x="1133702" y="797913"/>
                            <a:pt x="1125390" y="797913"/>
                            <a:pt x="1117079" y="797913"/>
                          </a:cubicBezTo>
                          <a:cubicBezTo>
                            <a:pt x="1127053" y="802900"/>
                            <a:pt x="1137027" y="807887"/>
                            <a:pt x="1145338" y="812874"/>
                          </a:cubicBezTo>
                          <a:cubicBezTo>
                            <a:pt x="1198533" y="839471"/>
                            <a:pt x="1251727" y="867731"/>
                            <a:pt x="1304921" y="894328"/>
                          </a:cubicBezTo>
                          <a:lnTo>
                            <a:pt x="2008082" y="3675389"/>
                          </a:lnTo>
                          <a:lnTo>
                            <a:pt x="2059614" y="3878192"/>
                          </a:lnTo>
                          <a:cubicBezTo>
                            <a:pt x="1906681" y="3838296"/>
                            <a:pt x="1755410" y="3788427"/>
                            <a:pt x="1607463" y="3730246"/>
                          </a:cubicBezTo>
                          <a:cubicBezTo>
                            <a:pt x="1772033" y="3811699"/>
                            <a:pt x="1934940" y="3901464"/>
                            <a:pt x="2091198" y="3999541"/>
                          </a:cubicBezTo>
                          <a:lnTo>
                            <a:pt x="2151042" y="4235591"/>
                          </a:lnTo>
                          <a:cubicBezTo>
                            <a:pt x="2014731" y="4199019"/>
                            <a:pt x="1883408" y="4137514"/>
                            <a:pt x="1765383" y="4052735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9" name="Freeform: Shape 698">
                      <a:extLst>
                        <a:ext uri="{FF2B5EF4-FFF2-40B4-BE49-F238E27FC236}">
                          <a16:creationId xmlns:a16="http://schemas.microsoft.com/office/drawing/2014/main" id="{14C11C0A-C25E-102F-F2D1-DB3881D5B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38838" y="160408"/>
                      <a:ext cx="847783" cy="2511765"/>
                    </a:xfrm>
                    <a:custGeom>
                      <a:avLst/>
                      <a:gdLst>
                        <a:gd name="connsiteX0" fmla="*/ 847783 w 847783"/>
                        <a:gd name="connsiteY0" fmla="*/ 802900 h 2511765"/>
                        <a:gd name="connsiteX1" fmla="*/ 706486 w 847783"/>
                        <a:gd name="connsiteY1" fmla="*/ 797913 h 2511765"/>
                        <a:gd name="connsiteX2" fmla="*/ 638331 w 847783"/>
                        <a:gd name="connsiteY2" fmla="*/ 570176 h 2511765"/>
                        <a:gd name="connsiteX3" fmla="*/ 39896 w 847783"/>
                        <a:gd name="connsiteY3" fmla="*/ 2498467 h 2511765"/>
                        <a:gd name="connsiteX4" fmla="*/ 0 w 847783"/>
                        <a:gd name="connsiteY4" fmla="*/ 2511765 h 2511765"/>
                        <a:gd name="connsiteX5" fmla="*/ 644980 w 847783"/>
                        <a:gd name="connsiteY5" fmla="*/ 0 h 2511765"/>
                        <a:gd name="connsiteX6" fmla="*/ 847783 w 847783"/>
                        <a:gd name="connsiteY6" fmla="*/ 802900 h 2511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47783" h="2511765">
                          <a:moveTo>
                            <a:pt x="847783" y="802900"/>
                          </a:moveTo>
                          <a:cubicBezTo>
                            <a:pt x="801238" y="799576"/>
                            <a:pt x="754693" y="797913"/>
                            <a:pt x="706486" y="797913"/>
                          </a:cubicBezTo>
                          <a:lnTo>
                            <a:pt x="638331" y="570176"/>
                          </a:lnTo>
                          <a:lnTo>
                            <a:pt x="39896" y="2498467"/>
                          </a:lnTo>
                          <a:cubicBezTo>
                            <a:pt x="28259" y="2501791"/>
                            <a:pt x="14961" y="2506778"/>
                            <a:pt x="0" y="2511765"/>
                          </a:cubicBezTo>
                          <a:lnTo>
                            <a:pt x="644980" y="0"/>
                          </a:lnTo>
                          <a:lnTo>
                            <a:pt x="847783" y="80290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0" name="Freeform: Shape 699">
                      <a:extLst>
                        <a:ext uri="{FF2B5EF4-FFF2-40B4-BE49-F238E27FC236}">
                          <a16:creationId xmlns:a16="http://schemas.microsoft.com/office/drawing/2014/main" id="{4DEC21CF-4850-47B9-B6B0-6787F4138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2634" y="973282"/>
                      <a:ext cx="864406" cy="2864176"/>
                    </a:xfrm>
                    <a:custGeom>
                      <a:avLst/>
                      <a:gdLst>
                        <a:gd name="connsiteX0" fmla="*/ 864406 w 864406"/>
                        <a:gd name="connsiteY0" fmla="*/ 2864177 h 2864176"/>
                        <a:gd name="connsiteX1" fmla="*/ 0 w 864406"/>
                        <a:gd name="connsiteY1" fmla="*/ 0 h 2864176"/>
                        <a:gd name="connsiteX2" fmla="*/ 159583 w 864406"/>
                        <a:gd name="connsiteY2" fmla="*/ 81454 h 2864176"/>
                        <a:gd name="connsiteX3" fmla="*/ 864406 w 864406"/>
                        <a:gd name="connsiteY3" fmla="*/ 2864177 h 2864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4406" h="2864176">
                          <a:moveTo>
                            <a:pt x="864406" y="2864177"/>
                          </a:moveTo>
                          <a:lnTo>
                            <a:pt x="0" y="0"/>
                          </a:lnTo>
                          <a:cubicBezTo>
                            <a:pt x="53194" y="26597"/>
                            <a:pt x="106388" y="54857"/>
                            <a:pt x="159583" y="81454"/>
                          </a:cubicBezTo>
                          <a:lnTo>
                            <a:pt x="864406" y="2864177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88" name="Graphic 2">
                    <a:extLst>
                      <a:ext uri="{FF2B5EF4-FFF2-40B4-BE49-F238E27FC236}">
                        <a16:creationId xmlns:a16="http://schemas.microsoft.com/office/drawing/2014/main" id="{00BB3730-F745-A5D6-F4DE-97E61F5ECA30}"/>
                      </a:ext>
                    </a:extLst>
                  </p:cNvPr>
                  <p:cNvGrpSpPr/>
                  <p:nvPr/>
                </p:nvGrpSpPr>
                <p:grpSpPr>
                  <a:xfrm>
                    <a:off x="-390370" y="580975"/>
                    <a:ext cx="1424607" cy="4599638"/>
                    <a:chOff x="-390370" y="580975"/>
                    <a:chExt cx="1424607" cy="4599638"/>
                  </a:xfrm>
                  <a:solidFill>
                    <a:srgbClr val="297494"/>
                  </a:solidFill>
                </p:grpSpPr>
                <p:sp>
                  <p:nvSpPr>
                    <p:cNvPr id="689" name="Freeform: Shape 688">
                      <a:extLst>
                        <a:ext uri="{FF2B5EF4-FFF2-40B4-BE49-F238E27FC236}">
                          <a16:creationId xmlns:a16="http://schemas.microsoft.com/office/drawing/2014/main" id="{A897B425-B10C-99B7-FA76-DC6CE28537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831" y="580975"/>
                      <a:ext cx="141297" cy="4599638"/>
                    </a:xfrm>
                    <a:custGeom>
                      <a:avLst/>
                      <a:gdLst>
                        <a:gd name="connsiteX0" fmla="*/ 0 w 141297"/>
                        <a:gd name="connsiteY0" fmla="*/ 4584678 h 4599638"/>
                        <a:gd name="connsiteX1" fmla="*/ 141297 w 141297"/>
                        <a:gd name="connsiteY1" fmla="*/ 0 h 4599638"/>
                        <a:gd name="connsiteX2" fmla="*/ 139635 w 141297"/>
                        <a:gd name="connsiteY2" fmla="*/ 4599639 h 45996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297" h="4599638">
                          <a:moveTo>
                            <a:pt x="0" y="4584678"/>
                          </a:moveTo>
                          <a:lnTo>
                            <a:pt x="141297" y="0"/>
                          </a:lnTo>
                          <a:lnTo>
                            <a:pt x="139635" y="4599639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0" name="Freeform: Shape 689">
                      <a:extLst>
                        <a:ext uri="{FF2B5EF4-FFF2-40B4-BE49-F238E27FC236}">
                          <a16:creationId xmlns:a16="http://schemas.microsoft.com/office/drawing/2014/main" id="{4DF4375F-CE07-B311-B397-443FA10A3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242" y="1448705"/>
                      <a:ext cx="271545" cy="287581"/>
                    </a:xfrm>
                    <a:custGeom>
                      <a:avLst/>
                      <a:gdLst>
                        <a:gd name="connsiteX0" fmla="*/ 12224 w 271545"/>
                        <a:gd name="connsiteY0" fmla="*/ 186180 h 287581"/>
                        <a:gd name="connsiteX1" fmla="*/ 271546 w 271545"/>
                        <a:gd name="connsiteY1" fmla="*/ 0 h 287581"/>
                        <a:gd name="connsiteX2" fmla="*/ 2250 w 271545"/>
                        <a:gd name="connsiteY2" fmla="*/ 287581 h 287581"/>
                        <a:gd name="connsiteX3" fmla="*/ 12224 w 271545"/>
                        <a:gd name="connsiteY3" fmla="*/ 186180 h 2875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1545" h="287581">
                          <a:moveTo>
                            <a:pt x="12224" y="186180"/>
                          </a:moveTo>
                          <a:cubicBezTo>
                            <a:pt x="98665" y="124674"/>
                            <a:pt x="185105" y="61506"/>
                            <a:pt x="271546" y="0"/>
                          </a:cubicBezTo>
                          <a:cubicBezTo>
                            <a:pt x="178456" y="93090"/>
                            <a:pt x="88691" y="187842"/>
                            <a:pt x="2250" y="287581"/>
                          </a:cubicBezTo>
                          <a:cubicBezTo>
                            <a:pt x="-1075" y="254335"/>
                            <a:pt x="-2737" y="222751"/>
                            <a:pt x="12224" y="18618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1" name="Freeform: Shape 690">
                      <a:extLst>
                        <a:ext uri="{FF2B5EF4-FFF2-40B4-BE49-F238E27FC236}">
                          <a16:creationId xmlns:a16="http://schemas.microsoft.com/office/drawing/2014/main" id="{289C318A-9178-5A30-F841-2666A3C761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495" y="2131919"/>
                      <a:ext cx="469823" cy="433865"/>
                    </a:xfrm>
                    <a:custGeom>
                      <a:avLst/>
                      <a:gdLst>
                        <a:gd name="connsiteX0" fmla="*/ 14348 w 469823"/>
                        <a:gd name="connsiteY0" fmla="*/ 359061 h 433865"/>
                        <a:gd name="connsiteX1" fmla="*/ 469823 w 469823"/>
                        <a:gd name="connsiteY1" fmla="*/ 0 h 433865"/>
                        <a:gd name="connsiteX2" fmla="*/ 4374 w 469823"/>
                        <a:gd name="connsiteY2" fmla="*/ 433865 h 433865"/>
                        <a:gd name="connsiteX3" fmla="*/ 14348 w 469823"/>
                        <a:gd name="connsiteY3" fmla="*/ 359061 h 433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9823" h="433865">
                          <a:moveTo>
                            <a:pt x="14348" y="359061"/>
                          </a:moveTo>
                          <a:cubicBezTo>
                            <a:pt x="158969" y="231062"/>
                            <a:pt x="311903" y="111375"/>
                            <a:pt x="469823" y="0"/>
                          </a:cubicBezTo>
                          <a:cubicBezTo>
                            <a:pt x="301929" y="127999"/>
                            <a:pt x="147333" y="274283"/>
                            <a:pt x="4374" y="433865"/>
                          </a:cubicBezTo>
                          <a:cubicBezTo>
                            <a:pt x="2711" y="410593"/>
                            <a:pt x="-8925" y="379009"/>
                            <a:pt x="14348" y="3590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2" name="Freeform: Shape 691">
                      <a:extLst>
                        <a:ext uri="{FF2B5EF4-FFF2-40B4-BE49-F238E27FC236}">
                          <a16:creationId xmlns:a16="http://schemas.microsoft.com/office/drawing/2014/main" id="{2ABA0253-B3FB-238E-8506-130C5D5668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373" y="3129311"/>
                      <a:ext cx="677085" cy="492046"/>
                    </a:xfrm>
                    <a:custGeom>
                      <a:avLst/>
                      <a:gdLst>
                        <a:gd name="connsiteX0" fmla="*/ 5508 w 677085"/>
                        <a:gd name="connsiteY0" fmla="*/ 383996 h 492046"/>
                        <a:gd name="connsiteX1" fmla="*/ 677086 w 677085"/>
                        <a:gd name="connsiteY1" fmla="*/ 0 h 492046"/>
                        <a:gd name="connsiteX2" fmla="*/ 2184 w 677085"/>
                        <a:gd name="connsiteY2" fmla="*/ 492046 h 492046"/>
                        <a:gd name="connsiteX3" fmla="*/ 5508 w 677085"/>
                        <a:gd name="connsiteY3" fmla="*/ 383996 h 492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7085" h="492046">
                          <a:moveTo>
                            <a:pt x="5508" y="383996"/>
                          </a:moveTo>
                          <a:cubicBezTo>
                            <a:pt x="219948" y="237712"/>
                            <a:pt x="444361" y="109713"/>
                            <a:pt x="677086" y="0"/>
                          </a:cubicBezTo>
                          <a:cubicBezTo>
                            <a:pt x="442699" y="149609"/>
                            <a:pt x="216623" y="312516"/>
                            <a:pt x="2184" y="492046"/>
                          </a:cubicBezTo>
                          <a:cubicBezTo>
                            <a:pt x="-1141" y="452151"/>
                            <a:pt x="-1141" y="415580"/>
                            <a:pt x="5508" y="38399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3" name="Freeform: Shape 692">
                      <a:extLst>
                        <a:ext uri="{FF2B5EF4-FFF2-40B4-BE49-F238E27FC236}">
                          <a16:creationId xmlns:a16="http://schemas.microsoft.com/office/drawing/2014/main" id="{BB91CC57-E09E-321F-2447-64FD7EDAD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635" y="3744369"/>
                      <a:ext cx="789601" cy="606746"/>
                    </a:xfrm>
                    <a:custGeom>
                      <a:avLst/>
                      <a:gdLst>
                        <a:gd name="connsiteX0" fmla="*/ 0 w 789601"/>
                        <a:gd name="connsiteY0" fmla="*/ 473761 h 606746"/>
                        <a:gd name="connsiteX1" fmla="*/ 789602 w 789601"/>
                        <a:gd name="connsiteY1" fmla="*/ 0 h 606746"/>
                        <a:gd name="connsiteX2" fmla="*/ 26597 w 789601"/>
                        <a:gd name="connsiteY2" fmla="*/ 606747 h 606746"/>
                        <a:gd name="connsiteX3" fmla="*/ 0 w 789601"/>
                        <a:gd name="connsiteY3" fmla="*/ 473761 h 60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9601" h="606746">
                          <a:moveTo>
                            <a:pt x="0" y="473761"/>
                          </a:moveTo>
                          <a:cubicBezTo>
                            <a:pt x="262647" y="315841"/>
                            <a:pt x="526955" y="157920"/>
                            <a:pt x="789602" y="0"/>
                          </a:cubicBezTo>
                          <a:cubicBezTo>
                            <a:pt x="525293" y="186180"/>
                            <a:pt x="269296" y="388983"/>
                            <a:pt x="26597" y="606747"/>
                          </a:cubicBezTo>
                          <a:cubicBezTo>
                            <a:pt x="18285" y="558540"/>
                            <a:pt x="8312" y="513657"/>
                            <a:pt x="0" y="4737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4" name="Freeform: Shape 693">
                      <a:extLst>
                        <a:ext uri="{FF2B5EF4-FFF2-40B4-BE49-F238E27FC236}">
                          <a16:creationId xmlns:a16="http://schemas.microsoft.com/office/drawing/2014/main" id="{26492717-24BF-75FC-BACA-FAD4D0069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0370" y="3769304"/>
                      <a:ext cx="666517" cy="388983"/>
                    </a:xfrm>
                    <a:custGeom>
                      <a:avLst/>
                      <a:gdLst>
                        <a:gd name="connsiteX0" fmla="*/ 661603 w 666517"/>
                        <a:gd name="connsiteY0" fmla="*/ 270958 h 388983"/>
                        <a:gd name="connsiteX1" fmla="*/ 0 w 666517"/>
                        <a:gd name="connsiteY1" fmla="*/ 0 h 388983"/>
                        <a:gd name="connsiteX2" fmla="*/ 663266 w 666517"/>
                        <a:gd name="connsiteY2" fmla="*/ 388983 h 388983"/>
                        <a:gd name="connsiteX3" fmla="*/ 661603 w 666517"/>
                        <a:gd name="connsiteY3" fmla="*/ 270958 h 388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517" h="388983">
                          <a:moveTo>
                            <a:pt x="661603" y="270958"/>
                          </a:moveTo>
                          <a:cubicBezTo>
                            <a:pt x="422229" y="149609"/>
                            <a:pt x="249348" y="91428"/>
                            <a:pt x="0" y="0"/>
                          </a:cubicBezTo>
                          <a:cubicBezTo>
                            <a:pt x="236049" y="161245"/>
                            <a:pt x="427216" y="227738"/>
                            <a:pt x="663266" y="388983"/>
                          </a:cubicBezTo>
                          <a:cubicBezTo>
                            <a:pt x="673239" y="329140"/>
                            <a:pt x="656616" y="319166"/>
                            <a:pt x="661603" y="27095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5" name="Freeform: Shape 694">
                      <a:extLst>
                        <a:ext uri="{FF2B5EF4-FFF2-40B4-BE49-F238E27FC236}">
                          <a16:creationId xmlns:a16="http://schemas.microsoft.com/office/drawing/2014/main" id="{C380C681-56E8-BDB8-9B97-53AEE63A5B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0866" y="2933157"/>
                      <a:ext cx="466090" cy="487059"/>
                    </a:xfrm>
                    <a:custGeom>
                      <a:avLst/>
                      <a:gdLst>
                        <a:gd name="connsiteX0" fmla="*/ 463787 w 466090"/>
                        <a:gd name="connsiteY0" fmla="*/ 487060 h 487059"/>
                        <a:gd name="connsiteX1" fmla="*/ 0 w 466090"/>
                        <a:gd name="connsiteY1" fmla="*/ 0 h 487059"/>
                        <a:gd name="connsiteX2" fmla="*/ 369035 w 466090"/>
                        <a:gd name="connsiteY2" fmla="*/ 275945 h 487059"/>
                        <a:gd name="connsiteX3" fmla="*/ 457138 w 466090"/>
                        <a:gd name="connsiteY3" fmla="*/ 374022 h 487059"/>
                        <a:gd name="connsiteX4" fmla="*/ 463787 w 466090"/>
                        <a:gd name="connsiteY4" fmla="*/ 487060 h 4870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6090" h="487059">
                          <a:moveTo>
                            <a:pt x="463787" y="487060"/>
                          </a:moveTo>
                          <a:cubicBezTo>
                            <a:pt x="309191" y="324152"/>
                            <a:pt x="154596" y="161245"/>
                            <a:pt x="0" y="0"/>
                          </a:cubicBezTo>
                          <a:cubicBezTo>
                            <a:pt x="123012" y="91428"/>
                            <a:pt x="246023" y="182855"/>
                            <a:pt x="369035" y="275945"/>
                          </a:cubicBezTo>
                          <a:cubicBezTo>
                            <a:pt x="403944" y="302542"/>
                            <a:pt x="440515" y="330802"/>
                            <a:pt x="457138" y="374022"/>
                          </a:cubicBezTo>
                          <a:cubicBezTo>
                            <a:pt x="470436" y="408931"/>
                            <a:pt x="465450" y="452151"/>
                            <a:pt x="463787" y="48706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6" name="Freeform: Shape 695">
                      <a:extLst>
                        <a:ext uri="{FF2B5EF4-FFF2-40B4-BE49-F238E27FC236}">
                          <a16:creationId xmlns:a16="http://schemas.microsoft.com/office/drawing/2014/main" id="{3D7D2FF4-A5F5-8FEE-B695-BB5AB3D56A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94477" y="2052128"/>
                      <a:ext cx="390645" cy="360723"/>
                    </a:xfrm>
                    <a:custGeom>
                      <a:avLst/>
                      <a:gdLst>
                        <a:gd name="connsiteX0" fmla="*/ 379009 w 390645"/>
                        <a:gd name="connsiteY0" fmla="*/ 360723 h 360723"/>
                        <a:gd name="connsiteX1" fmla="*/ 0 w 390645"/>
                        <a:gd name="connsiteY1" fmla="*/ 0 h 360723"/>
                        <a:gd name="connsiteX2" fmla="*/ 390645 w 390645"/>
                        <a:gd name="connsiteY2" fmla="*/ 299218 h 360723"/>
                        <a:gd name="connsiteX3" fmla="*/ 379009 w 390645"/>
                        <a:gd name="connsiteY3" fmla="*/ 360723 h 360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0645" h="360723">
                          <a:moveTo>
                            <a:pt x="379009" y="360723"/>
                          </a:moveTo>
                          <a:cubicBezTo>
                            <a:pt x="241036" y="255997"/>
                            <a:pt x="113038" y="134648"/>
                            <a:pt x="0" y="0"/>
                          </a:cubicBezTo>
                          <a:cubicBezTo>
                            <a:pt x="131323" y="99739"/>
                            <a:pt x="260984" y="199478"/>
                            <a:pt x="390645" y="299218"/>
                          </a:cubicBezTo>
                          <a:cubicBezTo>
                            <a:pt x="380671" y="319165"/>
                            <a:pt x="377347" y="344100"/>
                            <a:pt x="379009" y="36072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7" name="Freeform: Shape 696">
                      <a:extLst>
                        <a:ext uri="{FF2B5EF4-FFF2-40B4-BE49-F238E27FC236}">
                          <a16:creationId xmlns:a16="http://schemas.microsoft.com/office/drawing/2014/main" id="{0B5D1736-743B-2053-692F-1A74287F08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93" y="1232604"/>
                      <a:ext cx="243400" cy="167894"/>
                    </a:xfrm>
                    <a:custGeom>
                      <a:avLst/>
                      <a:gdLst>
                        <a:gd name="connsiteX0" fmla="*/ 241036 w 243400"/>
                        <a:gd name="connsiteY0" fmla="*/ 167894 h 167894"/>
                        <a:gd name="connsiteX1" fmla="*/ 0 w 243400"/>
                        <a:gd name="connsiteY1" fmla="*/ 0 h 167894"/>
                        <a:gd name="connsiteX2" fmla="*/ 189504 w 243400"/>
                        <a:gd name="connsiteY2" fmla="*/ 98077 h 167894"/>
                        <a:gd name="connsiteX3" fmla="*/ 227738 w 243400"/>
                        <a:gd name="connsiteY3" fmla="*/ 123012 h 167894"/>
                        <a:gd name="connsiteX4" fmla="*/ 241036 w 243400"/>
                        <a:gd name="connsiteY4" fmla="*/ 167894 h 1678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3400" h="167894">
                          <a:moveTo>
                            <a:pt x="241036" y="167894"/>
                          </a:moveTo>
                          <a:cubicBezTo>
                            <a:pt x="162907" y="109713"/>
                            <a:pt x="81454" y="53194"/>
                            <a:pt x="0" y="0"/>
                          </a:cubicBezTo>
                          <a:cubicBezTo>
                            <a:pt x="63168" y="33246"/>
                            <a:pt x="126336" y="66493"/>
                            <a:pt x="189504" y="98077"/>
                          </a:cubicBezTo>
                          <a:cubicBezTo>
                            <a:pt x="202803" y="104726"/>
                            <a:pt x="216102" y="113038"/>
                            <a:pt x="227738" y="123012"/>
                          </a:cubicBezTo>
                          <a:cubicBezTo>
                            <a:pt x="239374" y="136310"/>
                            <a:pt x="247686" y="156258"/>
                            <a:pt x="241036" y="16789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1" name="Graphic 2">
                  <a:extLst>
                    <a:ext uri="{FF2B5EF4-FFF2-40B4-BE49-F238E27FC236}">
                      <a16:creationId xmlns:a16="http://schemas.microsoft.com/office/drawing/2014/main" id="{C484F3DD-75C6-D695-E79F-89A0B18A3DAC}"/>
                    </a:ext>
                  </a:extLst>
                </p:cNvPr>
                <p:cNvGrpSpPr/>
                <p:nvPr/>
              </p:nvGrpSpPr>
              <p:grpSpPr>
                <a:xfrm>
                  <a:off x="678500" y="1899194"/>
                  <a:ext cx="1399673" cy="3201627"/>
                  <a:chOff x="678500" y="1899194"/>
                  <a:chExt cx="1399673" cy="3201627"/>
                </a:xfrm>
              </p:grpSpPr>
              <p:grpSp>
                <p:nvGrpSpPr>
                  <p:cNvPr id="672" name="Graphic 2">
                    <a:extLst>
                      <a:ext uri="{FF2B5EF4-FFF2-40B4-BE49-F238E27FC236}">
                        <a16:creationId xmlns:a16="http://schemas.microsoft.com/office/drawing/2014/main" id="{FCF09F8C-61BF-08E0-6371-07CAF73A3D24}"/>
                      </a:ext>
                    </a:extLst>
                  </p:cNvPr>
                  <p:cNvGrpSpPr/>
                  <p:nvPr/>
                </p:nvGrpSpPr>
                <p:grpSpPr>
                  <a:xfrm>
                    <a:off x="678500" y="1899194"/>
                    <a:ext cx="1399673" cy="2702931"/>
                    <a:chOff x="678500" y="1899194"/>
                    <a:chExt cx="1399673" cy="2702931"/>
                  </a:xfrm>
                </p:grpSpPr>
                <p:sp>
                  <p:nvSpPr>
                    <p:cNvPr id="683" name="Freeform: Shape 682">
                      <a:extLst>
                        <a:ext uri="{FF2B5EF4-FFF2-40B4-BE49-F238E27FC236}">
                          <a16:creationId xmlns:a16="http://schemas.microsoft.com/office/drawing/2014/main" id="{EB6FA037-BF69-7E9E-3F08-029D9C6919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500" y="1899194"/>
                      <a:ext cx="1399673" cy="2702931"/>
                    </a:xfrm>
                    <a:custGeom>
                      <a:avLst/>
                      <a:gdLst>
                        <a:gd name="connsiteX0" fmla="*/ 1147001 w 1399673"/>
                        <a:gd name="connsiteY0" fmla="*/ 2584907 h 2702931"/>
                        <a:gd name="connsiteX1" fmla="*/ 1243415 w 1399673"/>
                        <a:gd name="connsiteY1" fmla="*/ 2702932 h 2702931"/>
                        <a:gd name="connsiteX2" fmla="*/ 460463 w 1399673"/>
                        <a:gd name="connsiteY2" fmla="*/ 2694620 h 2702931"/>
                        <a:gd name="connsiteX3" fmla="*/ 497034 w 1399673"/>
                        <a:gd name="connsiteY3" fmla="*/ 2623141 h 2702931"/>
                        <a:gd name="connsiteX4" fmla="*/ 408931 w 1399673"/>
                        <a:gd name="connsiteY4" fmla="*/ 2694620 h 2702931"/>
                        <a:gd name="connsiteX5" fmla="*/ 132986 w 1399673"/>
                        <a:gd name="connsiteY5" fmla="*/ 2691296 h 2702931"/>
                        <a:gd name="connsiteX6" fmla="*/ 214439 w 1399673"/>
                        <a:gd name="connsiteY6" fmla="*/ 2588232 h 2702931"/>
                        <a:gd name="connsiteX7" fmla="*/ 9974 w 1399673"/>
                        <a:gd name="connsiteY7" fmla="*/ 2689633 h 2702931"/>
                        <a:gd name="connsiteX8" fmla="*/ 9974 w 1399673"/>
                        <a:gd name="connsiteY8" fmla="*/ 2689633 h 2702931"/>
                        <a:gd name="connsiteX9" fmla="*/ 0 w 1399673"/>
                        <a:gd name="connsiteY9" fmla="*/ 2689633 h 2702931"/>
                        <a:gd name="connsiteX10" fmla="*/ 172881 w 1399673"/>
                        <a:gd name="connsiteY10" fmla="*/ 2033017 h 2702931"/>
                        <a:gd name="connsiteX11" fmla="*/ 264309 w 1399673"/>
                        <a:gd name="connsiteY11" fmla="*/ 1683930 h 2702931"/>
                        <a:gd name="connsiteX12" fmla="*/ 289244 w 1399673"/>
                        <a:gd name="connsiteY12" fmla="*/ 1665644 h 2702931"/>
                        <a:gd name="connsiteX13" fmla="*/ 443839 w 1399673"/>
                        <a:gd name="connsiteY13" fmla="*/ 1559256 h 2702931"/>
                        <a:gd name="connsiteX14" fmla="*/ 312516 w 1399673"/>
                        <a:gd name="connsiteY14" fmla="*/ 1592502 h 2702931"/>
                        <a:gd name="connsiteX15" fmla="*/ 285919 w 1399673"/>
                        <a:gd name="connsiteY15" fmla="*/ 1600814 h 2702931"/>
                        <a:gd name="connsiteX16" fmla="*/ 704824 w 1399673"/>
                        <a:gd name="connsiteY16" fmla="*/ 0 h 2702931"/>
                        <a:gd name="connsiteX17" fmla="*/ 836147 w 1399673"/>
                        <a:gd name="connsiteY17" fmla="*/ 511995 h 2702931"/>
                        <a:gd name="connsiteX18" fmla="*/ 744719 w 1399673"/>
                        <a:gd name="connsiteY18" fmla="*/ 508670 h 2702931"/>
                        <a:gd name="connsiteX19" fmla="*/ 729758 w 1399673"/>
                        <a:gd name="connsiteY19" fmla="*/ 508670 h 2702931"/>
                        <a:gd name="connsiteX20" fmla="*/ 748044 w 1399673"/>
                        <a:gd name="connsiteY20" fmla="*/ 518644 h 2702931"/>
                        <a:gd name="connsiteX21" fmla="*/ 851108 w 1399673"/>
                        <a:gd name="connsiteY21" fmla="*/ 570176 h 2702931"/>
                        <a:gd name="connsiteX22" fmla="*/ 1306583 w 1399673"/>
                        <a:gd name="connsiteY22" fmla="*/ 2343871 h 2702931"/>
                        <a:gd name="connsiteX23" fmla="*/ 1339830 w 1399673"/>
                        <a:gd name="connsiteY23" fmla="*/ 2473532 h 2702931"/>
                        <a:gd name="connsiteX24" fmla="*/ 1047261 w 1399673"/>
                        <a:gd name="connsiteY24" fmla="*/ 2380442 h 2702931"/>
                        <a:gd name="connsiteX25" fmla="*/ 1361440 w 1399673"/>
                        <a:gd name="connsiteY25" fmla="*/ 2551661 h 2702931"/>
                        <a:gd name="connsiteX26" fmla="*/ 1399673 w 1399673"/>
                        <a:gd name="connsiteY26" fmla="*/ 2701269 h 2702931"/>
                        <a:gd name="connsiteX27" fmla="*/ 1147001 w 1399673"/>
                        <a:gd name="connsiteY27" fmla="*/ 2584907 h 27029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399673" h="2702931">
                          <a:moveTo>
                            <a:pt x="1147001" y="2584907"/>
                          </a:moveTo>
                          <a:cubicBezTo>
                            <a:pt x="1178585" y="2624803"/>
                            <a:pt x="1210169" y="2663036"/>
                            <a:pt x="1243415" y="2702932"/>
                          </a:cubicBezTo>
                          <a:lnTo>
                            <a:pt x="460463" y="2694620"/>
                          </a:lnTo>
                          <a:cubicBezTo>
                            <a:pt x="472099" y="2671348"/>
                            <a:pt x="485397" y="2646413"/>
                            <a:pt x="497034" y="2623141"/>
                          </a:cubicBezTo>
                          <a:cubicBezTo>
                            <a:pt x="467112" y="2646413"/>
                            <a:pt x="438852" y="2669685"/>
                            <a:pt x="408931" y="2694620"/>
                          </a:cubicBezTo>
                          <a:lnTo>
                            <a:pt x="132986" y="2691296"/>
                          </a:lnTo>
                          <a:cubicBezTo>
                            <a:pt x="159583" y="2656387"/>
                            <a:pt x="187842" y="2623141"/>
                            <a:pt x="214439" y="2588232"/>
                          </a:cubicBezTo>
                          <a:cubicBezTo>
                            <a:pt x="146284" y="2621478"/>
                            <a:pt x="78129" y="2656387"/>
                            <a:pt x="9974" y="2689633"/>
                          </a:cubicBezTo>
                          <a:lnTo>
                            <a:pt x="9974" y="2689633"/>
                          </a:lnTo>
                          <a:lnTo>
                            <a:pt x="0" y="2689633"/>
                          </a:lnTo>
                          <a:lnTo>
                            <a:pt x="172881" y="2033017"/>
                          </a:lnTo>
                          <a:lnTo>
                            <a:pt x="264309" y="1683930"/>
                          </a:lnTo>
                          <a:cubicBezTo>
                            <a:pt x="272620" y="1677281"/>
                            <a:pt x="280932" y="1672293"/>
                            <a:pt x="289244" y="1665644"/>
                          </a:cubicBezTo>
                          <a:cubicBezTo>
                            <a:pt x="347425" y="1624086"/>
                            <a:pt x="372360" y="1602476"/>
                            <a:pt x="443839" y="1559256"/>
                          </a:cubicBezTo>
                          <a:cubicBezTo>
                            <a:pt x="382334" y="1580866"/>
                            <a:pt x="364048" y="1577541"/>
                            <a:pt x="312516" y="1592502"/>
                          </a:cubicBezTo>
                          <a:cubicBezTo>
                            <a:pt x="304205" y="1594165"/>
                            <a:pt x="295893" y="1597489"/>
                            <a:pt x="285919" y="1600814"/>
                          </a:cubicBezTo>
                          <a:lnTo>
                            <a:pt x="704824" y="0"/>
                          </a:lnTo>
                          <a:lnTo>
                            <a:pt x="836147" y="511995"/>
                          </a:lnTo>
                          <a:cubicBezTo>
                            <a:pt x="806225" y="510332"/>
                            <a:pt x="774641" y="508670"/>
                            <a:pt x="744719" y="508670"/>
                          </a:cubicBezTo>
                          <a:cubicBezTo>
                            <a:pt x="739732" y="508670"/>
                            <a:pt x="734745" y="508670"/>
                            <a:pt x="729758" y="508670"/>
                          </a:cubicBezTo>
                          <a:cubicBezTo>
                            <a:pt x="736408" y="511995"/>
                            <a:pt x="743057" y="515319"/>
                            <a:pt x="748044" y="518644"/>
                          </a:cubicBezTo>
                          <a:cubicBezTo>
                            <a:pt x="782953" y="535267"/>
                            <a:pt x="816199" y="553553"/>
                            <a:pt x="851108" y="570176"/>
                          </a:cubicBezTo>
                          <a:lnTo>
                            <a:pt x="1306583" y="2343871"/>
                          </a:lnTo>
                          <a:lnTo>
                            <a:pt x="1339830" y="2473532"/>
                          </a:lnTo>
                          <a:cubicBezTo>
                            <a:pt x="1240090" y="2448597"/>
                            <a:pt x="1142014" y="2417013"/>
                            <a:pt x="1047261" y="2380442"/>
                          </a:cubicBezTo>
                          <a:cubicBezTo>
                            <a:pt x="1153650" y="2431974"/>
                            <a:pt x="1258376" y="2490155"/>
                            <a:pt x="1361440" y="2551661"/>
                          </a:cubicBezTo>
                          <a:lnTo>
                            <a:pt x="1399673" y="2701269"/>
                          </a:lnTo>
                          <a:cubicBezTo>
                            <a:pt x="1308246" y="2677997"/>
                            <a:pt x="1223467" y="2638101"/>
                            <a:pt x="1147001" y="2584907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4" name="Freeform: Shape 683">
                      <a:extLst>
                        <a:ext uri="{FF2B5EF4-FFF2-40B4-BE49-F238E27FC236}">
                          <a16:creationId xmlns:a16="http://schemas.microsoft.com/office/drawing/2014/main" id="{44A33418-8CE9-78AF-83D9-3593A98382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382" y="3564838"/>
                      <a:ext cx="116362" cy="367372"/>
                    </a:xfrm>
                    <a:custGeom>
                      <a:avLst/>
                      <a:gdLst>
                        <a:gd name="connsiteX0" fmla="*/ 91428 w 116362"/>
                        <a:gd name="connsiteY0" fmla="*/ 18286 h 367372"/>
                        <a:gd name="connsiteX1" fmla="*/ 116362 w 116362"/>
                        <a:gd name="connsiteY1" fmla="*/ 0 h 367372"/>
                        <a:gd name="connsiteX2" fmla="*/ 0 w 116362"/>
                        <a:gd name="connsiteY2" fmla="*/ 367373 h 367372"/>
                        <a:gd name="connsiteX3" fmla="*/ 91428 w 116362"/>
                        <a:gd name="connsiteY3" fmla="*/ 18286 h 367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6362" h="367372">
                          <a:moveTo>
                            <a:pt x="91428" y="18286"/>
                          </a:moveTo>
                          <a:cubicBezTo>
                            <a:pt x="99739" y="11636"/>
                            <a:pt x="108051" y="6649"/>
                            <a:pt x="116362" y="0"/>
                          </a:cubicBezTo>
                          <a:lnTo>
                            <a:pt x="0" y="367373"/>
                          </a:lnTo>
                          <a:lnTo>
                            <a:pt x="91428" y="18286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5" name="Freeform: Shape 684">
                      <a:extLst>
                        <a:ext uri="{FF2B5EF4-FFF2-40B4-BE49-F238E27FC236}">
                          <a16:creationId xmlns:a16="http://schemas.microsoft.com/office/drawing/2014/main" id="{EE4BE416-59B3-F325-394A-E2CDB34914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757" y="1900856"/>
                      <a:ext cx="550227" cy="1600813"/>
                    </a:xfrm>
                    <a:custGeom>
                      <a:avLst/>
                      <a:gdLst>
                        <a:gd name="connsiteX0" fmla="*/ 550228 w 550227"/>
                        <a:gd name="connsiteY0" fmla="*/ 510332 h 1600813"/>
                        <a:gd name="connsiteX1" fmla="*/ 458800 w 550227"/>
                        <a:gd name="connsiteY1" fmla="*/ 507008 h 1600813"/>
                        <a:gd name="connsiteX2" fmla="*/ 413918 w 550227"/>
                        <a:gd name="connsiteY2" fmla="*/ 362386 h 1600813"/>
                        <a:gd name="connsiteX3" fmla="*/ 26597 w 550227"/>
                        <a:gd name="connsiteY3" fmla="*/ 1592502 h 1600813"/>
                        <a:gd name="connsiteX4" fmla="*/ 0 w 550227"/>
                        <a:gd name="connsiteY4" fmla="*/ 1600814 h 1600813"/>
                        <a:gd name="connsiteX5" fmla="*/ 418905 w 550227"/>
                        <a:gd name="connsiteY5" fmla="*/ 0 h 1600813"/>
                        <a:gd name="connsiteX6" fmla="*/ 550228 w 550227"/>
                        <a:gd name="connsiteY6" fmla="*/ 510332 h 160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50227" h="1600813">
                          <a:moveTo>
                            <a:pt x="550228" y="510332"/>
                          </a:moveTo>
                          <a:cubicBezTo>
                            <a:pt x="520306" y="508670"/>
                            <a:pt x="488722" y="507008"/>
                            <a:pt x="458800" y="507008"/>
                          </a:cubicBezTo>
                          <a:lnTo>
                            <a:pt x="413918" y="362386"/>
                          </a:lnTo>
                          <a:lnTo>
                            <a:pt x="26597" y="1592502"/>
                          </a:lnTo>
                          <a:cubicBezTo>
                            <a:pt x="18286" y="1594165"/>
                            <a:pt x="9974" y="1597489"/>
                            <a:pt x="0" y="1600814"/>
                          </a:cubicBezTo>
                          <a:lnTo>
                            <a:pt x="418905" y="0"/>
                          </a:lnTo>
                          <a:lnTo>
                            <a:pt x="550228" y="510332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6" name="Freeform: Shape 685">
                      <a:extLst>
                        <a:ext uri="{FF2B5EF4-FFF2-40B4-BE49-F238E27FC236}">
                          <a16:creationId xmlns:a16="http://schemas.microsoft.com/office/drawing/2014/main" id="{4DD01718-B114-B745-9783-7B324D5EAC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4882" y="2417838"/>
                      <a:ext cx="560201" cy="1825226"/>
                    </a:xfrm>
                    <a:custGeom>
                      <a:avLst/>
                      <a:gdLst>
                        <a:gd name="connsiteX0" fmla="*/ 560202 w 560201"/>
                        <a:gd name="connsiteY0" fmla="*/ 1825227 h 1825226"/>
                        <a:gd name="connsiteX1" fmla="*/ 0 w 560201"/>
                        <a:gd name="connsiteY1" fmla="*/ 0 h 1825226"/>
                        <a:gd name="connsiteX2" fmla="*/ 103064 w 560201"/>
                        <a:gd name="connsiteY2" fmla="*/ 51532 h 1825226"/>
                        <a:gd name="connsiteX3" fmla="*/ 560202 w 560201"/>
                        <a:gd name="connsiteY3" fmla="*/ 1825227 h 18252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0201" h="1825226">
                          <a:moveTo>
                            <a:pt x="560202" y="1825227"/>
                          </a:moveTo>
                          <a:lnTo>
                            <a:pt x="0" y="0"/>
                          </a:lnTo>
                          <a:cubicBezTo>
                            <a:pt x="34909" y="16623"/>
                            <a:pt x="68155" y="34909"/>
                            <a:pt x="103064" y="51532"/>
                          </a:cubicBezTo>
                          <a:lnTo>
                            <a:pt x="560202" y="1825227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3" name="Graphic 2">
                    <a:extLst>
                      <a:ext uri="{FF2B5EF4-FFF2-40B4-BE49-F238E27FC236}">
                        <a16:creationId xmlns:a16="http://schemas.microsoft.com/office/drawing/2014/main" id="{B8CE47F2-A28E-1828-5B7E-DEB990464976}"/>
                      </a:ext>
                    </a:extLst>
                  </p:cNvPr>
                  <p:cNvGrpSpPr/>
                  <p:nvPr/>
                </p:nvGrpSpPr>
                <p:grpSpPr>
                  <a:xfrm>
                    <a:off x="931173" y="2166827"/>
                    <a:ext cx="922587" cy="2933994"/>
                    <a:chOff x="931173" y="2166827"/>
                    <a:chExt cx="922587" cy="2933994"/>
                  </a:xfrm>
                  <a:solidFill>
                    <a:srgbClr val="297494"/>
                  </a:solidFill>
                </p:grpSpPr>
                <p:sp>
                  <p:nvSpPr>
                    <p:cNvPr id="674" name="Freeform: Shape 673">
                      <a:extLst>
                        <a:ext uri="{FF2B5EF4-FFF2-40B4-BE49-F238E27FC236}">
                          <a16:creationId xmlns:a16="http://schemas.microsoft.com/office/drawing/2014/main" id="{EC28E385-7608-9677-3845-CCF7DD094C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3559" y="2166827"/>
                      <a:ext cx="91427" cy="2933994"/>
                    </a:xfrm>
                    <a:custGeom>
                      <a:avLst/>
                      <a:gdLst>
                        <a:gd name="connsiteX0" fmla="*/ 0 w 91427"/>
                        <a:gd name="connsiteY0" fmla="*/ 2924020 h 2933994"/>
                        <a:gd name="connsiteX1" fmla="*/ 91428 w 91427"/>
                        <a:gd name="connsiteY1" fmla="*/ 0 h 2933994"/>
                        <a:gd name="connsiteX2" fmla="*/ 89765 w 91427"/>
                        <a:gd name="connsiteY2" fmla="*/ 2933994 h 2933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1427" h="2933994">
                          <a:moveTo>
                            <a:pt x="0" y="2924020"/>
                          </a:moveTo>
                          <a:lnTo>
                            <a:pt x="91428" y="0"/>
                          </a:lnTo>
                          <a:lnTo>
                            <a:pt x="89765" y="2933994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5" name="Freeform: Shape 674">
                      <a:extLst>
                        <a:ext uri="{FF2B5EF4-FFF2-40B4-BE49-F238E27FC236}">
                          <a16:creationId xmlns:a16="http://schemas.microsoft.com/office/drawing/2014/main" id="{9EDA504D-6CFA-B95E-349D-EF406C6BCF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418" y="2720380"/>
                      <a:ext cx="175800" cy="182855"/>
                    </a:xfrm>
                    <a:custGeom>
                      <a:avLst/>
                      <a:gdLst>
                        <a:gd name="connsiteX0" fmla="*/ 7906 w 175800"/>
                        <a:gd name="connsiteY0" fmla="*/ 119687 h 182855"/>
                        <a:gd name="connsiteX1" fmla="*/ 175800 w 175800"/>
                        <a:gd name="connsiteY1" fmla="*/ 0 h 182855"/>
                        <a:gd name="connsiteX2" fmla="*/ 1257 w 175800"/>
                        <a:gd name="connsiteY2" fmla="*/ 182855 h 182855"/>
                        <a:gd name="connsiteX3" fmla="*/ 7906 w 175800"/>
                        <a:gd name="connsiteY3" fmla="*/ 119687 h 182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5800" h="182855">
                          <a:moveTo>
                            <a:pt x="7906" y="119687"/>
                          </a:moveTo>
                          <a:cubicBezTo>
                            <a:pt x="64425" y="79791"/>
                            <a:pt x="119281" y="39896"/>
                            <a:pt x="175800" y="0"/>
                          </a:cubicBezTo>
                          <a:cubicBezTo>
                            <a:pt x="115957" y="58181"/>
                            <a:pt x="57775" y="119687"/>
                            <a:pt x="1257" y="182855"/>
                          </a:cubicBezTo>
                          <a:cubicBezTo>
                            <a:pt x="-406" y="162907"/>
                            <a:pt x="-2068" y="141297"/>
                            <a:pt x="7906" y="11968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" name="Freeform: Shape 675">
                      <a:extLst>
                        <a:ext uri="{FF2B5EF4-FFF2-40B4-BE49-F238E27FC236}">
                          <a16:creationId xmlns:a16="http://schemas.microsoft.com/office/drawing/2014/main" id="{CCCA13CB-B172-53FB-3997-60F8955BB2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4564" y="3155908"/>
                      <a:ext cx="304679" cy="277607"/>
                    </a:xfrm>
                    <a:custGeom>
                      <a:avLst/>
                      <a:gdLst>
                        <a:gd name="connsiteX0" fmla="*/ 8786 w 304679"/>
                        <a:gd name="connsiteY0" fmla="*/ 229400 h 277607"/>
                        <a:gd name="connsiteX1" fmla="*/ 304679 w 304679"/>
                        <a:gd name="connsiteY1" fmla="*/ 0 h 277607"/>
                        <a:gd name="connsiteX2" fmla="*/ 3799 w 304679"/>
                        <a:gd name="connsiteY2" fmla="*/ 277608 h 277607"/>
                        <a:gd name="connsiteX3" fmla="*/ 8786 w 304679"/>
                        <a:gd name="connsiteY3" fmla="*/ 229400 h 27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4679" h="277607">
                          <a:moveTo>
                            <a:pt x="8786" y="229400"/>
                          </a:moveTo>
                          <a:cubicBezTo>
                            <a:pt x="103539" y="147947"/>
                            <a:pt x="201615" y="71480"/>
                            <a:pt x="304679" y="0"/>
                          </a:cubicBezTo>
                          <a:cubicBezTo>
                            <a:pt x="196628" y="81454"/>
                            <a:pt x="95227" y="174544"/>
                            <a:pt x="3799" y="277608"/>
                          </a:cubicBezTo>
                          <a:cubicBezTo>
                            <a:pt x="2137" y="262647"/>
                            <a:pt x="-6175" y="241036"/>
                            <a:pt x="8786" y="22940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7" name="Freeform: Shape 676">
                      <a:extLst>
                        <a:ext uri="{FF2B5EF4-FFF2-40B4-BE49-F238E27FC236}">
                          <a16:creationId xmlns:a16="http://schemas.microsoft.com/office/drawing/2014/main" id="{9528DBCD-7358-FC8E-3EBD-A6A745A03B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786" y="3790914"/>
                      <a:ext cx="437455" cy="314178"/>
                    </a:xfrm>
                    <a:custGeom>
                      <a:avLst/>
                      <a:gdLst>
                        <a:gd name="connsiteX0" fmla="*/ 3591 w 437455"/>
                        <a:gd name="connsiteY0" fmla="*/ 246023 h 314178"/>
                        <a:gd name="connsiteX1" fmla="*/ 437456 w 437455"/>
                        <a:gd name="connsiteY1" fmla="*/ 0 h 314178"/>
                        <a:gd name="connsiteX2" fmla="*/ 266 w 437455"/>
                        <a:gd name="connsiteY2" fmla="*/ 314178 h 314178"/>
                        <a:gd name="connsiteX3" fmla="*/ 3591 w 437455"/>
                        <a:gd name="connsiteY3" fmla="*/ 246023 h 314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7455" h="314178">
                          <a:moveTo>
                            <a:pt x="3591" y="246023"/>
                          </a:moveTo>
                          <a:cubicBezTo>
                            <a:pt x="141563" y="152933"/>
                            <a:pt x="287847" y="71480"/>
                            <a:pt x="437456" y="0"/>
                          </a:cubicBezTo>
                          <a:cubicBezTo>
                            <a:pt x="286185" y="94752"/>
                            <a:pt x="139901" y="199478"/>
                            <a:pt x="266" y="314178"/>
                          </a:cubicBezTo>
                          <a:cubicBezTo>
                            <a:pt x="266" y="289244"/>
                            <a:pt x="-1396" y="265971"/>
                            <a:pt x="3591" y="24602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8" name="Freeform: Shape 677">
                      <a:extLst>
                        <a:ext uri="{FF2B5EF4-FFF2-40B4-BE49-F238E27FC236}">
                          <a16:creationId xmlns:a16="http://schemas.microsoft.com/office/drawing/2014/main" id="{4314673C-4D05-BE9E-43A5-1FA081E3AC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766" y="4183222"/>
                      <a:ext cx="511994" cy="387320"/>
                    </a:xfrm>
                    <a:custGeom>
                      <a:avLst/>
                      <a:gdLst>
                        <a:gd name="connsiteX0" fmla="*/ 0 w 511994"/>
                        <a:gd name="connsiteY0" fmla="*/ 302542 h 387320"/>
                        <a:gd name="connsiteX1" fmla="*/ 511994 w 511994"/>
                        <a:gd name="connsiteY1" fmla="*/ 0 h 387320"/>
                        <a:gd name="connsiteX2" fmla="*/ 18286 w 511994"/>
                        <a:gd name="connsiteY2" fmla="*/ 387320 h 387320"/>
                        <a:gd name="connsiteX3" fmla="*/ 0 w 511994"/>
                        <a:gd name="connsiteY3" fmla="*/ 302542 h 387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1994" h="387320">
                          <a:moveTo>
                            <a:pt x="0" y="302542"/>
                          </a:moveTo>
                          <a:cubicBezTo>
                            <a:pt x="171219" y="201140"/>
                            <a:pt x="340776" y="101401"/>
                            <a:pt x="511994" y="0"/>
                          </a:cubicBezTo>
                          <a:cubicBezTo>
                            <a:pt x="340776" y="119687"/>
                            <a:pt x="174544" y="247686"/>
                            <a:pt x="18286" y="387320"/>
                          </a:cubicBezTo>
                          <a:cubicBezTo>
                            <a:pt x="11636" y="357399"/>
                            <a:pt x="4987" y="329139"/>
                            <a:pt x="0" y="30254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9" name="Freeform: Shape 678">
                      <a:extLst>
                        <a:ext uri="{FF2B5EF4-FFF2-40B4-BE49-F238E27FC236}">
                          <a16:creationId xmlns:a16="http://schemas.microsoft.com/office/drawing/2014/main" id="{6B1E113F-31B6-053A-4DEC-A90970CB33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73" y="4199845"/>
                      <a:ext cx="430989" cy="247685"/>
                    </a:xfrm>
                    <a:custGeom>
                      <a:avLst/>
                      <a:gdLst>
                        <a:gd name="connsiteX0" fmla="*/ 428879 w 430989"/>
                        <a:gd name="connsiteY0" fmla="*/ 172881 h 247685"/>
                        <a:gd name="connsiteX1" fmla="*/ 0 w 430989"/>
                        <a:gd name="connsiteY1" fmla="*/ 0 h 247685"/>
                        <a:gd name="connsiteX2" fmla="*/ 428879 w 430989"/>
                        <a:gd name="connsiteY2" fmla="*/ 247686 h 247685"/>
                        <a:gd name="connsiteX3" fmla="*/ 428879 w 430989"/>
                        <a:gd name="connsiteY3" fmla="*/ 172881 h 24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0989" h="247685">
                          <a:moveTo>
                            <a:pt x="428879" y="172881"/>
                          </a:moveTo>
                          <a:cubicBezTo>
                            <a:pt x="274283" y="96414"/>
                            <a:pt x="162907" y="58181"/>
                            <a:pt x="0" y="0"/>
                          </a:cubicBezTo>
                          <a:cubicBezTo>
                            <a:pt x="152933" y="103064"/>
                            <a:pt x="275945" y="144622"/>
                            <a:pt x="428879" y="247686"/>
                          </a:cubicBezTo>
                          <a:cubicBezTo>
                            <a:pt x="435528" y="211114"/>
                            <a:pt x="423892" y="204465"/>
                            <a:pt x="428879" y="17288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0" name="Freeform: Shape 679">
                      <a:extLst>
                        <a:ext uri="{FF2B5EF4-FFF2-40B4-BE49-F238E27FC236}">
                          <a16:creationId xmlns:a16="http://schemas.microsoft.com/office/drawing/2014/main" id="{F7894622-4DFC-2CA8-4970-F36D8A41F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185" y="3666240"/>
                      <a:ext cx="301536" cy="310853"/>
                    </a:xfrm>
                    <a:custGeom>
                      <a:avLst/>
                      <a:gdLst>
                        <a:gd name="connsiteX0" fmla="*/ 300880 w 301536"/>
                        <a:gd name="connsiteY0" fmla="*/ 310853 h 310853"/>
                        <a:gd name="connsiteX1" fmla="*/ 0 w 301536"/>
                        <a:gd name="connsiteY1" fmla="*/ 0 h 310853"/>
                        <a:gd name="connsiteX2" fmla="*/ 239374 w 301536"/>
                        <a:gd name="connsiteY2" fmla="*/ 176206 h 310853"/>
                        <a:gd name="connsiteX3" fmla="*/ 295893 w 301536"/>
                        <a:gd name="connsiteY3" fmla="*/ 237712 h 310853"/>
                        <a:gd name="connsiteX4" fmla="*/ 300880 w 301536"/>
                        <a:gd name="connsiteY4" fmla="*/ 310853 h 310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1536" h="310853">
                          <a:moveTo>
                            <a:pt x="300880" y="310853"/>
                          </a:moveTo>
                          <a:cubicBezTo>
                            <a:pt x="201141" y="207790"/>
                            <a:pt x="101402" y="103064"/>
                            <a:pt x="0" y="0"/>
                          </a:cubicBezTo>
                          <a:cubicBezTo>
                            <a:pt x="79791" y="58181"/>
                            <a:pt x="159583" y="116362"/>
                            <a:pt x="239374" y="176206"/>
                          </a:cubicBezTo>
                          <a:cubicBezTo>
                            <a:pt x="262647" y="192829"/>
                            <a:pt x="285919" y="211114"/>
                            <a:pt x="295893" y="237712"/>
                          </a:cubicBezTo>
                          <a:cubicBezTo>
                            <a:pt x="304205" y="262646"/>
                            <a:pt x="300880" y="289244"/>
                            <a:pt x="300880" y="31085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1" name="Freeform: Shape 680">
                      <a:extLst>
                        <a:ext uri="{FF2B5EF4-FFF2-40B4-BE49-F238E27FC236}">
                          <a16:creationId xmlns:a16="http://schemas.microsoft.com/office/drawing/2014/main" id="{78755F0F-4DCE-3E98-F09E-EB594C885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340" y="3106038"/>
                      <a:ext cx="252672" cy="229400"/>
                    </a:xfrm>
                    <a:custGeom>
                      <a:avLst/>
                      <a:gdLst>
                        <a:gd name="connsiteX0" fmla="*/ 246023 w 252672"/>
                        <a:gd name="connsiteY0" fmla="*/ 229400 h 229400"/>
                        <a:gd name="connsiteX1" fmla="*/ 0 w 252672"/>
                        <a:gd name="connsiteY1" fmla="*/ 0 h 229400"/>
                        <a:gd name="connsiteX2" fmla="*/ 252673 w 252672"/>
                        <a:gd name="connsiteY2" fmla="*/ 189505 h 229400"/>
                        <a:gd name="connsiteX3" fmla="*/ 246023 w 252672"/>
                        <a:gd name="connsiteY3" fmla="*/ 229400 h 229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672" h="229400">
                          <a:moveTo>
                            <a:pt x="246023" y="229400"/>
                          </a:moveTo>
                          <a:cubicBezTo>
                            <a:pt x="156258" y="162907"/>
                            <a:pt x="74804" y="84778"/>
                            <a:pt x="0" y="0"/>
                          </a:cubicBezTo>
                          <a:cubicBezTo>
                            <a:pt x="84778" y="63168"/>
                            <a:pt x="169557" y="126336"/>
                            <a:pt x="252673" y="189505"/>
                          </a:cubicBezTo>
                          <a:cubicBezTo>
                            <a:pt x="247686" y="202803"/>
                            <a:pt x="244361" y="217764"/>
                            <a:pt x="246023" y="22940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2" name="Freeform: Shape 681">
                      <a:extLst>
                        <a:ext uri="{FF2B5EF4-FFF2-40B4-BE49-F238E27FC236}">
                          <a16:creationId xmlns:a16="http://schemas.microsoft.com/office/drawing/2014/main" id="{C7B9E170-73C4-210F-2283-2AC018C84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417" y="2582407"/>
                      <a:ext cx="157316" cy="106388"/>
                    </a:xfrm>
                    <a:custGeom>
                      <a:avLst/>
                      <a:gdLst>
                        <a:gd name="connsiteX0" fmla="*/ 156258 w 157316"/>
                        <a:gd name="connsiteY0" fmla="*/ 106389 h 106388"/>
                        <a:gd name="connsiteX1" fmla="*/ 0 w 157316"/>
                        <a:gd name="connsiteY1" fmla="*/ 0 h 106388"/>
                        <a:gd name="connsiteX2" fmla="*/ 123012 w 157316"/>
                        <a:gd name="connsiteY2" fmla="*/ 63168 h 106388"/>
                        <a:gd name="connsiteX3" fmla="*/ 147947 w 157316"/>
                        <a:gd name="connsiteY3" fmla="*/ 79791 h 106388"/>
                        <a:gd name="connsiteX4" fmla="*/ 156258 w 157316"/>
                        <a:gd name="connsiteY4" fmla="*/ 106389 h 106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316" h="106388">
                          <a:moveTo>
                            <a:pt x="156258" y="106389"/>
                          </a:moveTo>
                          <a:cubicBezTo>
                            <a:pt x="104726" y="69818"/>
                            <a:pt x="53194" y="33246"/>
                            <a:pt x="0" y="0"/>
                          </a:cubicBezTo>
                          <a:cubicBezTo>
                            <a:pt x="41558" y="21610"/>
                            <a:pt x="81454" y="41558"/>
                            <a:pt x="123012" y="63168"/>
                          </a:cubicBezTo>
                          <a:cubicBezTo>
                            <a:pt x="131323" y="68155"/>
                            <a:pt x="141297" y="73142"/>
                            <a:pt x="147947" y="79791"/>
                          </a:cubicBezTo>
                          <a:cubicBezTo>
                            <a:pt x="154596" y="86441"/>
                            <a:pt x="159583" y="99739"/>
                            <a:pt x="156258" y="10638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667" name="Graphic 2">
                <a:extLst>
                  <a:ext uri="{FF2B5EF4-FFF2-40B4-BE49-F238E27FC236}">
                    <a16:creationId xmlns:a16="http://schemas.microsoft.com/office/drawing/2014/main" id="{7947274C-22F5-0302-EFEE-2AD6979D9356}"/>
                  </a:ext>
                </a:extLst>
              </p:cNvPr>
              <p:cNvGrpSpPr/>
              <p:nvPr/>
            </p:nvGrpSpPr>
            <p:grpSpPr>
              <a:xfrm>
                <a:off x="-402299" y="3370984"/>
                <a:ext cx="12914481" cy="4819669"/>
                <a:chOff x="-402299" y="3370984"/>
                <a:chExt cx="12914481" cy="4819669"/>
              </a:xfrm>
            </p:grpSpPr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id="{6EDD9504-8E9F-48C3-9B03-09870052A514}"/>
                    </a:ext>
                  </a:extLst>
                </p:cNvPr>
                <p:cNvSpPr/>
                <p:nvPr/>
              </p:nvSpPr>
              <p:spPr>
                <a:xfrm>
                  <a:off x="-402299" y="3372050"/>
                  <a:ext cx="12914481" cy="4818603"/>
                </a:xfrm>
                <a:custGeom>
                  <a:avLst/>
                  <a:gdLst>
                    <a:gd name="connsiteX0" fmla="*/ 12740310 w 12740310"/>
                    <a:gd name="connsiteY0" fmla="*/ 254295 h 3454260"/>
                    <a:gd name="connsiteX1" fmla="*/ 12740310 w 12740310"/>
                    <a:gd name="connsiteY1" fmla="*/ 2588192 h 3454260"/>
                    <a:gd name="connsiteX2" fmla="*/ 256290 w 12740310"/>
                    <a:gd name="connsiteY2" fmla="*/ 3454260 h 3454260"/>
                    <a:gd name="connsiteX3" fmla="*/ 65123 w 12740310"/>
                    <a:gd name="connsiteY3" fmla="*/ 1893342 h 3454260"/>
                    <a:gd name="connsiteX4" fmla="*/ 65123 w 12740310"/>
                    <a:gd name="connsiteY4" fmla="*/ 1888355 h 3454260"/>
                    <a:gd name="connsiteX5" fmla="*/ 293 w 12740310"/>
                    <a:gd name="connsiteY5" fmla="*/ 1808564 h 3454260"/>
                    <a:gd name="connsiteX6" fmla="*/ 1252020 w 12740310"/>
                    <a:gd name="connsiteY6" fmla="*/ 1396308 h 3454260"/>
                    <a:gd name="connsiteX7" fmla="*/ 2086504 w 12740310"/>
                    <a:gd name="connsiteY7" fmla="*/ 1384672 h 3454260"/>
                    <a:gd name="connsiteX8" fmla="*/ 2512058 w 12740310"/>
                    <a:gd name="connsiteY8" fmla="*/ 1358075 h 3454260"/>
                    <a:gd name="connsiteX9" fmla="*/ 2788003 w 12740310"/>
                    <a:gd name="connsiteY9" fmla="*/ 1316517 h 3454260"/>
                    <a:gd name="connsiteX10" fmla="*/ 2942599 w 12740310"/>
                    <a:gd name="connsiteY10" fmla="*/ 1306543 h 3454260"/>
                    <a:gd name="connsiteX11" fmla="*/ 3534384 w 12740310"/>
                    <a:gd name="connsiteY11" fmla="*/ 1155272 h 3454260"/>
                    <a:gd name="connsiteX12" fmla="*/ 4224247 w 12740310"/>
                    <a:gd name="connsiteY12" fmla="*/ 972417 h 3454260"/>
                    <a:gd name="connsiteX13" fmla="*/ 4874214 w 12740310"/>
                    <a:gd name="connsiteY13" fmla="*/ 1002339 h 3454260"/>
                    <a:gd name="connsiteX14" fmla="*/ 5402832 w 12740310"/>
                    <a:gd name="connsiteY14" fmla="*/ 1018962 h 3454260"/>
                    <a:gd name="connsiteX15" fmla="*/ 5499246 w 12740310"/>
                    <a:gd name="connsiteY15" fmla="*/ 1007326 h 3454260"/>
                    <a:gd name="connsiteX16" fmla="*/ 5760231 w 12740310"/>
                    <a:gd name="connsiteY16" fmla="*/ 1000676 h 3454260"/>
                    <a:gd name="connsiteX17" fmla="*/ 6250615 w 12740310"/>
                    <a:gd name="connsiteY17" fmla="*/ 942495 h 3454260"/>
                    <a:gd name="connsiteX18" fmla="*/ 6573105 w 12740310"/>
                    <a:gd name="connsiteY18" fmla="*/ 880989 h 3454260"/>
                    <a:gd name="connsiteX19" fmla="*/ 6782557 w 12740310"/>
                    <a:gd name="connsiteY19" fmla="*/ 872678 h 3454260"/>
                    <a:gd name="connsiteX20" fmla="*/ 7224734 w 12740310"/>
                    <a:gd name="connsiteY20" fmla="*/ 812834 h 3454260"/>
                    <a:gd name="connsiteX21" fmla="*/ 7643638 w 12740310"/>
                    <a:gd name="connsiteY21" fmla="*/ 733043 h 3454260"/>
                    <a:gd name="connsiteX22" fmla="*/ 7678547 w 12740310"/>
                    <a:gd name="connsiteY22" fmla="*/ 729718 h 3454260"/>
                    <a:gd name="connsiteX23" fmla="*/ 8225451 w 12740310"/>
                    <a:gd name="connsiteY23" fmla="*/ 570136 h 3454260"/>
                    <a:gd name="connsiteX24" fmla="*/ 8880404 w 12740310"/>
                    <a:gd name="connsiteY24" fmla="*/ 393930 h 3454260"/>
                    <a:gd name="connsiteX25" fmla="*/ 9472190 w 12740310"/>
                    <a:gd name="connsiteY25" fmla="*/ 417202 h 3454260"/>
                    <a:gd name="connsiteX26" fmla="*/ 10078937 w 12740310"/>
                    <a:gd name="connsiteY26" fmla="*/ 418864 h 3454260"/>
                    <a:gd name="connsiteX27" fmla="*/ 10341583 w 12740310"/>
                    <a:gd name="connsiteY27" fmla="*/ 378969 h 3454260"/>
                    <a:gd name="connsiteX28" fmla="*/ 10501165 w 12740310"/>
                    <a:gd name="connsiteY28" fmla="*/ 368995 h 3454260"/>
                    <a:gd name="connsiteX29" fmla="*/ 11124535 w 12740310"/>
                    <a:gd name="connsiteY29" fmla="*/ 192789 h 3454260"/>
                    <a:gd name="connsiteX30" fmla="*/ 11766191 w 12740310"/>
                    <a:gd name="connsiteY30" fmla="*/ 8271 h 3454260"/>
                    <a:gd name="connsiteX31" fmla="*/ 12740310 w 12740310"/>
                    <a:gd name="connsiteY31" fmla="*/ 254295 h 3454260"/>
                    <a:gd name="connsiteX0" fmla="*/ 12740310 w 12740310"/>
                    <a:gd name="connsiteY0" fmla="*/ 254295 h 4818603"/>
                    <a:gd name="connsiteX1" fmla="*/ 12740310 w 12740310"/>
                    <a:gd name="connsiteY1" fmla="*/ 2588192 h 4818603"/>
                    <a:gd name="connsiteX2" fmla="*/ 111147 w 12740310"/>
                    <a:gd name="connsiteY2" fmla="*/ 4818603 h 4818603"/>
                    <a:gd name="connsiteX3" fmla="*/ 65123 w 12740310"/>
                    <a:gd name="connsiteY3" fmla="*/ 1893342 h 4818603"/>
                    <a:gd name="connsiteX4" fmla="*/ 65123 w 12740310"/>
                    <a:gd name="connsiteY4" fmla="*/ 1888355 h 4818603"/>
                    <a:gd name="connsiteX5" fmla="*/ 293 w 12740310"/>
                    <a:gd name="connsiteY5" fmla="*/ 1808564 h 4818603"/>
                    <a:gd name="connsiteX6" fmla="*/ 1252020 w 12740310"/>
                    <a:gd name="connsiteY6" fmla="*/ 1396308 h 4818603"/>
                    <a:gd name="connsiteX7" fmla="*/ 2086504 w 12740310"/>
                    <a:gd name="connsiteY7" fmla="*/ 1384672 h 4818603"/>
                    <a:gd name="connsiteX8" fmla="*/ 2512058 w 12740310"/>
                    <a:gd name="connsiteY8" fmla="*/ 1358075 h 4818603"/>
                    <a:gd name="connsiteX9" fmla="*/ 2788003 w 12740310"/>
                    <a:gd name="connsiteY9" fmla="*/ 1316517 h 4818603"/>
                    <a:gd name="connsiteX10" fmla="*/ 2942599 w 12740310"/>
                    <a:gd name="connsiteY10" fmla="*/ 1306543 h 4818603"/>
                    <a:gd name="connsiteX11" fmla="*/ 3534384 w 12740310"/>
                    <a:gd name="connsiteY11" fmla="*/ 1155272 h 4818603"/>
                    <a:gd name="connsiteX12" fmla="*/ 4224247 w 12740310"/>
                    <a:gd name="connsiteY12" fmla="*/ 972417 h 4818603"/>
                    <a:gd name="connsiteX13" fmla="*/ 4874214 w 12740310"/>
                    <a:gd name="connsiteY13" fmla="*/ 1002339 h 4818603"/>
                    <a:gd name="connsiteX14" fmla="*/ 5402832 w 12740310"/>
                    <a:gd name="connsiteY14" fmla="*/ 1018962 h 4818603"/>
                    <a:gd name="connsiteX15" fmla="*/ 5499246 w 12740310"/>
                    <a:gd name="connsiteY15" fmla="*/ 1007326 h 4818603"/>
                    <a:gd name="connsiteX16" fmla="*/ 5760231 w 12740310"/>
                    <a:gd name="connsiteY16" fmla="*/ 1000676 h 4818603"/>
                    <a:gd name="connsiteX17" fmla="*/ 6250615 w 12740310"/>
                    <a:gd name="connsiteY17" fmla="*/ 942495 h 4818603"/>
                    <a:gd name="connsiteX18" fmla="*/ 6573105 w 12740310"/>
                    <a:gd name="connsiteY18" fmla="*/ 880989 h 4818603"/>
                    <a:gd name="connsiteX19" fmla="*/ 6782557 w 12740310"/>
                    <a:gd name="connsiteY19" fmla="*/ 872678 h 4818603"/>
                    <a:gd name="connsiteX20" fmla="*/ 7224734 w 12740310"/>
                    <a:gd name="connsiteY20" fmla="*/ 812834 h 4818603"/>
                    <a:gd name="connsiteX21" fmla="*/ 7643638 w 12740310"/>
                    <a:gd name="connsiteY21" fmla="*/ 733043 h 4818603"/>
                    <a:gd name="connsiteX22" fmla="*/ 7678547 w 12740310"/>
                    <a:gd name="connsiteY22" fmla="*/ 729718 h 4818603"/>
                    <a:gd name="connsiteX23" fmla="*/ 8225451 w 12740310"/>
                    <a:gd name="connsiteY23" fmla="*/ 570136 h 4818603"/>
                    <a:gd name="connsiteX24" fmla="*/ 8880404 w 12740310"/>
                    <a:gd name="connsiteY24" fmla="*/ 393930 h 4818603"/>
                    <a:gd name="connsiteX25" fmla="*/ 9472190 w 12740310"/>
                    <a:gd name="connsiteY25" fmla="*/ 417202 h 4818603"/>
                    <a:gd name="connsiteX26" fmla="*/ 10078937 w 12740310"/>
                    <a:gd name="connsiteY26" fmla="*/ 418864 h 4818603"/>
                    <a:gd name="connsiteX27" fmla="*/ 10341583 w 12740310"/>
                    <a:gd name="connsiteY27" fmla="*/ 378969 h 4818603"/>
                    <a:gd name="connsiteX28" fmla="*/ 10501165 w 12740310"/>
                    <a:gd name="connsiteY28" fmla="*/ 368995 h 4818603"/>
                    <a:gd name="connsiteX29" fmla="*/ 11124535 w 12740310"/>
                    <a:gd name="connsiteY29" fmla="*/ 192789 h 4818603"/>
                    <a:gd name="connsiteX30" fmla="*/ 11766191 w 12740310"/>
                    <a:gd name="connsiteY30" fmla="*/ 8271 h 4818603"/>
                    <a:gd name="connsiteX31" fmla="*/ 12740310 w 12740310"/>
                    <a:gd name="connsiteY31" fmla="*/ 254295 h 4818603"/>
                    <a:gd name="connsiteX0" fmla="*/ 12740310 w 12914481"/>
                    <a:gd name="connsiteY0" fmla="*/ 254295 h 4818603"/>
                    <a:gd name="connsiteX1" fmla="*/ 12914481 w 12914481"/>
                    <a:gd name="connsiteY1" fmla="*/ 4054135 h 4818603"/>
                    <a:gd name="connsiteX2" fmla="*/ 111147 w 12914481"/>
                    <a:gd name="connsiteY2" fmla="*/ 4818603 h 4818603"/>
                    <a:gd name="connsiteX3" fmla="*/ 65123 w 12914481"/>
                    <a:gd name="connsiteY3" fmla="*/ 1893342 h 4818603"/>
                    <a:gd name="connsiteX4" fmla="*/ 65123 w 12914481"/>
                    <a:gd name="connsiteY4" fmla="*/ 1888355 h 4818603"/>
                    <a:gd name="connsiteX5" fmla="*/ 293 w 12914481"/>
                    <a:gd name="connsiteY5" fmla="*/ 1808564 h 4818603"/>
                    <a:gd name="connsiteX6" fmla="*/ 1252020 w 12914481"/>
                    <a:gd name="connsiteY6" fmla="*/ 1396308 h 4818603"/>
                    <a:gd name="connsiteX7" fmla="*/ 2086504 w 12914481"/>
                    <a:gd name="connsiteY7" fmla="*/ 1384672 h 4818603"/>
                    <a:gd name="connsiteX8" fmla="*/ 2512058 w 12914481"/>
                    <a:gd name="connsiteY8" fmla="*/ 1358075 h 4818603"/>
                    <a:gd name="connsiteX9" fmla="*/ 2788003 w 12914481"/>
                    <a:gd name="connsiteY9" fmla="*/ 1316517 h 4818603"/>
                    <a:gd name="connsiteX10" fmla="*/ 2942599 w 12914481"/>
                    <a:gd name="connsiteY10" fmla="*/ 1306543 h 4818603"/>
                    <a:gd name="connsiteX11" fmla="*/ 3534384 w 12914481"/>
                    <a:gd name="connsiteY11" fmla="*/ 1155272 h 4818603"/>
                    <a:gd name="connsiteX12" fmla="*/ 4224247 w 12914481"/>
                    <a:gd name="connsiteY12" fmla="*/ 972417 h 4818603"/>
                    <a:gd name="connsiteX13" fmla="*/ 4874214 w 12914481"/>
                    <a:gd name="connsiteY13" fmla="*/ 1002339 h 4818603"/>
                    <a:gd name="connsiteX14" fmla="*/ 5402832 w 12914481"/>
                    <a:gd name="connsiteY14" fmla="*/ 1018962 h 4818603"/>
                    <a:gd name="connsiteX15" fmla="*/ 5499246 w 12914481"/>
                    <a:gd name="connsiteY15" fmla="*/ 1007326 h 4818603"/>
                    <a:gd name="connsiteX16" fmla="*/ 5760231 w 12914481"/>
                    <a:gd name="connsiteY16" fmla="*/ 1000676 h 4818603"/>
                    <a:gd name="connsiteX17" fmla="*/ 6250615 w 12914481"/>
                    <a:gd name="connsiteY17" fmla="*/ 942495 h 4818603"/>
                    <a:gd name="connsiteX18" fmla="*/ 6573105 w 12914481"/>
                    <a:gd name="connsiteY18" fmla="*/ 880989 h 4818603"/>
                    <a:gd name="connsiteX19" fmla="*/ 6782557 w 12914481"/>
                    <a:gd name="connsiteY19" fmla="*/ 872678 h 4818603"/>
                    <a:gd name="connsiteX20" fmla="*/ 7224734 w 12914481"/>
                    <a:gd name="connsiteY20" fmla="*/ 812834 h 4818603"/>
                    <a:gd name="connsiteX21" fmla="*/ 7643638 w 12914481"/>
                    <a:gd name="connsiteY21" fmla="*/ 733043 h 4818603"/>
                    <a:gd name="connsiteX22" fmla="*/ 7678547 w 12914481"/>
                    <a:gd name="connsiteY22" fmla="*/ 729718 h 4818603"/>
                    <a:gd name="connsiteX23" fmla="*/ 8225451 w 12914481"/>
                    <a:gd name="connsiteY23" fmla="*/ 570136 h 4818603"/>
                    <a:gd name="connsiteX24" fmla="*/ 8880404 w 12914481"/>
                    <a:gd name="connsiteY24" fmla="*/ 393930 h 4818603"/>
                    <a:gd name="connsiteX25" fmla="*/ 9472190 w 12914481"/>
                    <a:gd name="connsiteY25" fmla="*/ 417202 h 4818603"/>
                    <a:gd name="connsiteX26" fmla="*/ 10078937 w 12914481"/>
                    <a:gd name="connsiteY26" fmla="*/ 418864 h 4818603"/>
                    <a:gd name="connsiteX27" fmla="*/ 10341583 w 12914481"/>
                    <a:gd name="connsiteY27" fmla="*/ 378969 h 4818603"/>
                    <a:gd name="connsiteX28" fmla="*/ 10501165 w 12914481"/>
                    <a:gd name="connsiteY28" fmla="*/ 368995 h 4818603"/>
                    <a:gd name="connsiteX29" fmla="*/ 11124535 w 12914481"/>
                    <a:gd name="connsiteY29" fmla="*/ 192789 h 4818603"/>
                    <a:gd name="connsiteX30" fmla="*/ 11766191 w 12914481"/>
                    <a:gd name="connsiteY30" fmla="*/ 8271 h 4818603"/>
                    <a:gd name="connsiteX31" fmla="*/ 12740310 w 12914481"/>
                    <a:gd name="connsiteY31" fmla="*/ 254295 h 481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2914481" h="4818603">
                      <a:moveTo>
                        <a:pt x="12740310" y="254295"/>
                      </a:moveTo>
                      <a:lnTo>
                        <a:pt x="12914481" y="4054135"/>
                      </a:lnTo>
                      <a:lnTo>
                        <a:pt x="111147" y="4818603"/>
                      </a:lnTo>
                      <a:cubicBezTo>
                        <a:pt x="111147" y="4818603"/>
                        <a:pt x="105019" y="2303935"/>
                        <a:pt x="65123" y="1893342"/>
                      </a:cubicBezTo>
                      <a:lnTo>
                        <a:pt x="65123" y="1888355"/>
                      </a:lnTo>
                      <a:cubicBezTo>
                        <a:pt x="60136" y="1841810"/>
                        <a:pt x="1955" y="1838485"/>
                        <a:pt x="293" y="1808564"/>
                      </a:cubicBezTo>
                      <a:cubicBezTo>
                        <a:pt x="-14668" y="1648981"/>
                        <a:pt x="545534" y="1464463"/>
                        <a:pt x="1252020" y="1396308"/>
                      </a:cubicBezTo>
                      <a:cubicBezTo>
                        <a:pt x="1567860" y="1366387"/>
                        <a:pt x="1858766" y="1363062"/>
                        <a:pt x="2086504" y="1384672"/>
                      </a:cubicBezTo>
                      <a:cubicBezTo>
                        <a:pt x="2226139" y="1397971"/>
                        <a:pt x="2372423" y="1387997"/>
                        <a:pt x="2512058" y="1358075"/>
                      </a:cubicBezTo>
                      <a:cubicBezTo>
                        <a:pt x="2598498" y="1339789"/>
                        <a:pt x="2691588" y="1326491"/>
                        <a:pt x="2788003" y="1316517"/>
                      </a:cubicBezTo>
                      <a:cubicBezTo>
                        <a:pt x="2841197" y="1311530"/>
                        <a:pt x="2891067" y="1308206"/>
                        <a:pt x="2942599" y="1306543"/>
                      </a:cubicBezTo>
                      <a:cubicBezTo>
                        <a:pt x="3157038" y="1298231"/>
                        <a:pt x="3368152" y="1245037"/>
                        <a:pt x="3534384" y="1155272"/>
                      </a:cubicBezTo>
                      <a:cubicBezTo>
                        <a:pt x="3693967" y="1068832"/>
                        <a:pt x="3941653" y="1000676"/>
                        <a:pt x="4224247" y="972417"/>
                      </a:cubicBezTo>
                      <a:cubicBezTo>
                        <a:pt x="4475257" y="947482"/>
                        <a:pt x="4704658" y="960781"/>
                        <a:pt x="4874214" y="1002339"/>
                      </a:cubicBezTo>
                      <a:cubicBezTo>
                        <a:pt x="5037122" y="1042234"/>
                        <a:pt x="5221639" y="1045559"/>
                        <a:pt x="5402832" y="1018962"/>
                      </a:cubicBezTo>
                      <a:cubicBezTo>
                        <a:pt x="5434416" y="1013975"/>
                        <a:pt x="5466000" y="1010650"/>
                        <a:pt x="5499246" y="1007326"/>
                      </a:cubicBezTo>
                      <a:cubicBezTo>
                        <a:pt x="5590674" y="999014"/>
                        <a:pt x="5680439" y="997352"/>
                        <a:pt x="5760231" y="1000676"/>
                      </a:cubicBezTo>
                      <a:cubicBezTo>
                        <a:pt x="5924800" y="1008988"/>
                        <a:pt x="6094357" y="989040"/>
                        <a:pt x="6250615" y="942495"/>
                      </a:cubicBezTo>
                      <a:cubicBezTo>
                        <a:pt x="6345367" y="914236"/>
                        <a:pt x="6455080" y="892626"/>
                        <a:pt x="6573105" y="880989"/>
                      </a:cubicBezTo>
                      <a:cubicBezTo>
                        <a:pt x="6646247" y="874340"/>
                        <a:pt x="6716064" y="871015"/>
                        <a:pt x="6782557" y="872678"/>
                      </a:cubicBezTo>
                      <a:cubicBezTo>
                        <a:pt x="6932166" y="876002"/>
                        <a:pt x="7085099" y="854392"/>
                        <a:pt x="7224734" y="812834"/>
                      </a:cubicBezTo>
                      <a:cubicBezTo>
                        <a:pt x="7346083" y="776263"/>
                        <a:pt x="7489043" y="748004"/>
                        <a:pt x="7643638" y="733043"/>
                      </a:cubicBezTo>
                      <a:cubicBezTo>
                        <a:pt x="7655275" y="731380"/>
                        <a:pt x="7666911" y="731380"/>
                        <a:pt x="7678547" y="729718"/>
                      </a:cubicBezTo>
                      <a:cubicBezTo>
                        <a:pt x="7879688" y="713095"/>
                        <a:pt x="8074179" y="658238"/>
                        <a:pt x="8225451" y="570136"/>
                      </a:cubicBezTo>
                      <a:cubicBezTo>
                        <a:pt x="8365085" y="488682"/>
                        <a:pt x="8604459" y="420527"/>
                        <a:pt x="8880404" y="393930"/>
                      </a:cubicBezTo>
                      <a:cubicBezTo>
                        <a:pt x="9109804" y="372319"/>
                        <a:pt x="9320919" y="382293"/>
                        <a:pt x="9472190" y="417202"/>
                      </a:cubicBezTo>
                      <a:cubicBezTo>
                        <a:pt x="9660032" y="460422"/>
                        <a:pt x="9874471" y="462085"/>
                        <a:pt x="10078937" y="418864"/>
                      </a:cubicBezTo>
                      <a:cubicBezTo>
                        <a:pt x="10160390" y="402241"/>
                        <a:pt x="10248493" y="387280"/>
                        <a:pt x="10341583" y="378969"/>
                      </a:cubicBezTo>
                      <a:cubicBezTo>
                        <a:pt x="10396440" y="373982"/>
                        <a:pt x="10449634" y="370657"/>
                        <a:pt x="10501165" y="368995"/>
                      </a:cubicBezTo>
                      <a:cubicBezTo>
                        <a:pt x="10732228" y="362346"/>
                        <a:pt x="10954978" y="295853"/>
                        <a:pt x="11124535" y="192789"/>
                      </a:cubicBezTo>
                      <a:cubicBezTo>
                        <a:pt x="11270819" y="104686"/>
                        <a:pt x="11501882" y="33206"/>
                        <a:pt x="11766191" y="8271"/>
                      </a:cubicBezTo>
                      <a:cubicBezTo>
                        <a:pt x="12228316" y="-31624"/>
                        <a:pt x="12722025" y="76426"/>
                        <a:pt x="12740310" y="254295"/>
                      </a:cubicBezTo>
                    </a:path>
                  </a:pathLst>
                </a:custGeom>
                <a:solidFill>
                  <a:srgbClr val="AEDEEB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id="{BF42D7CA-05E9-1F81-F93D-163E64E4EA2C}"/>
                    </a:ext>
                  </a:extLst>
                </p:cNvPr>
                <p:cNvSpPr/>
                <p:nvPr/>
              </p:nvSpPr>
              <p:spPr>
                <a:xfrm>
                  <a:off x="-397312" y="3370984"/>
                  <a:ext cx="12735323" cy="1892745"/>
                </a:xfrm>
                <a:custGeom>
                  <a:avLst/>
                  <a:gdLst>
                    <a:gd name="connsiteX0" fmla="*/ 12735323 w 12735323"/>
                    <a:gd name="connsiteY0" fmla="*/ 255360 h 1892745"/>
                    <a:gd name="connsiteX1" fmla="*/ 12735323 w 12735323"/>
                    <a:gd name="connsiteY1" fmla="*/ 486423 h 1892745"/>
                    <a:gd name="connsiteX2" fmla="*/ 11197678 w 12735323"/>
                    <a:gd name="connsiteY2" fmla="*/ 499721 h 1892745"/>
                    <a:gd name="connsiteX3" fmla="*/ 7294552 w 12735323"/>
                    <a:gd name="connsiteY3" fmla="*/ 1088182 h 1892745"/>
                    <a:gd name="connsiteX4" fmla="*/ 6031189 w 12735323"/>
                    <a:gd name="connsiteY4" fmla="*/ 1329219 h 1892745"/>
                    <a:gd name="connsiteX5" fmla="*/ 5421117 w 12735323"/>
                    <a:gd name="connsiteY5" fmla="*/ 1437269 h 1892745"/>
                    <a:gd name="connsiteX6" fmla="*/ 4518478 w 12735323"/>
                    <a:gd name="connsiteY6" fmla="*/ 1259401 h 1892745"/>
                    <a:gd name="connsiteX7" fmla="*/ 3664045 w 12735323"/>
                    <a:gd name="connsiteY7" fmla="*/ 1533684 h 1892745"/>
                    <a:gd name="connsiteX8" fmla="*/ 2997455 w 12735323"/>
                    <a:gd name="connsiteY8" fmla="*/ 1423971 h 1892745"/>
                    <a:gd name="connsiteX9" fmla="*/ 2292632 w 12735323"/>
                    <a:gd name="connsiteY9" fmla="*/ 1731500 h 1892745"/>
                    <a:gd name="connsiteX10" fmla="*/ 1551237 w 12735323"/>
                    <a:gd name="connsiteY10" fmla="*/ 1628436 h 1892745"/>
                    <a:gd name="connsiteX11" fmla="*/ 65123 w 12735323"/>
                    <a:gd name="connsiteY11" fmla="*/ 1892745 h 1892745"/>
                    <a:gd name="connsiteX12" fmla="*/ 65123 w 12735323"/>
                    <a:gd name="connsiteY12" fmla="*/ 1887758 h 1892745"/>
                    <a:gd name="connsiteX13" fmla="*/ 293 w 12735323"/>
                    <a:gd name="connsiteY13" fmla="*/ 1807967 h 1892745"/>
                    <a:gd name="connsiteX14" fmla="*/ 1252019 w 12735323"/>
                    <a:gd name="connsiteY14" fmla="*/ 1395711 h 1892745"/>
                    <a:gd name="connsiteX15" fmla="*/ 2086504 w 12735323"/>
                    <a:gd name="connsiteY15" fmla="*/ 1384075 h 1892745"/>
                    <a:gd name="connsiteX16" fmla="*/ 2512058 w 12735323"/>
                    <a:gd name="connsiteY16" fmla="*/ 1357478 h 1892745"/>
                    <a:gd name="connsiteX17" fmla="*/ 2788003 w 12735323"/>
                    <a:gd name="connsiteY17" fmla="*/ 1315920 h 1892745"/>
                    <a:gd name="connsiteX18" fmla="*/ 2942599 w 12735323"/>
                    <a:gd name="connsiteY18" fmla="*/ 1305946 h 1892745"/>
                    <a:gd name="connsiteX19" fmla="*/ 3534384 w 12735323"/>
                    <a:gd name="connsiteY19" fmla="*/ 1154675 h 1892745"/>
                    <a:gd name="connsiteX20" fmla="*/ 4224247 w 12735323"/>
                    <a:gd name="connsiteY20" fmla="*/ 971820 h 1892745"/>
                    <a:gd name="connsiteX21" fmla="*/ 4874214 w 12735323"/>
                    <a:gd name="connsiteY21" fmla="*/ 1001742 h 1892745"/>
                    <a:gd name="connsiteX22" fmla="*/ 5402832 w 12735323"/>
                    <a:gd name="connsiteY22" fmla="*/ 1018365 h 1892745"/>
                    <a:gd name="connsiteX23" fmla="*/ 5499246 w 12735323"/>
                    <a:gd name="connsiteY23" fmla="*/ 1006729 h 1892745"/>
                    <a:gd name="connsiteX24" fmla="*/ 5760230 w 12735323"/>
                    <a:gd name="connsiteY24" fmla="*/ 1000079 h 1892745"/>
                    <a:gd name="connsiteX25" fmla="*/ 6250615 w 12735323"/>
                    <a:gd name="connsiteY25" fmla="*/ 941898 h 1892745"/>
                    <a:gd name="connsiteX26" fmla="*/ 6573105 w 12735323"/>
                    <a:gd name="connsiteY26" fmla="*/ 880392 h 1892745"/>
                    <a:gd name="connsiteX27" fmla="*/ 6782557 w 12735323"/>
                    <a:gd name="connsiteY27" fmla="*/ 872081 h 1892745"/>
                    <a:gd name="connsiteX28" fmla="*/ 7224734 w 12735323"/>
                    <a:gd name="connsiteY28" fmla="*/ 812238 h 1892745"/>
                    <a:gd name="connsiteX29" fmla="*/ 7643639 w 12735323"/>
                    <a:gd name="connsiteY29" fmla="*/ 732446 h 1892745"/>
                    <a:gd name="connsiteX30" fmla="*/ 7678547 w 12735323"/>
                    <a:gd name="connsiteY30" fmla="*/ 729122 h 1892745"/>
                    <a:gd name="connsiteX31" fmla="*/ 8225451 w 12735323"/>
                    <a:gd name="connsiteY31" fmla="*/ 569539 h 1892745"/>
                    <a:gd name="connsiteX32" fmla="*/ 8880404 w 12735323"/>
                    <a:gd name="connsiteY32" fmla="*/ 393333 h 1892745"/>
                    <a:gd name="connsiteX33" fmla="*/ 9472190 w 12735323"/>
                    <a:gd name="connsiteY33" fmla="*/ 416605 h 1892745"/>
                    <a:gd name="connsiteX34" fmla="*/ 10078937 w 12735323"/>
                    <a:gd name="connsiteY34" fmla="*/ 418268 h 1892745"/>
                    <a:gd name="connsiteX35" fmla="*/ 10341583 w 12735323"/>
                    <a:gd name="connsiteY35" fmla="*/ 378372 h 1892745"/>
                    <a:gd name="connsiteX36" fmla="*/ 10501165 w 12735323"/>
                    <a:gd name="connsiteY36" fmla="*/ 368398 h 1892745"/>
                    <a:gd name="connsiteX37" fmla="*/ 11124535 w 12735323"/>
                    <a:gd name="connsiteY37" fmla="*/ 192192 h 1892745"/>
                    <a:gd name="connsiteX38" fmla="*/ 11766191 w 12735323"/>
                    <a:gd name="connsiteY38" fmla="*/ 7675 h 1892745"/>
                    <a:gd name="connsiteX39" fmla="*/ 12735323 w 12735323"/>
                    <a:gd name="connsiteY39" fmla="*/ 255360 h 189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735323" h="1892745">
                      <a:moveTo>
                        <a:pt x="12735323" y="255360"/>
                      </a:moveTo>
                      <a:lnTo>
                        <a:pt x="12735323" y="486423"/>
                      </a:lnTo>
                      <a:cubicBezTo>
                        <a:pt x="12248264" y="351775"/>
                        <a:pt x="11706347" y="423254"/>
                        <a:pt x="11197678" y="499721"/>
                      </a:cubicBezTo>
                      <a:cubicBezTo>
                        <a:pt x="9896082" y="695875"/>
                        <a:pt x="8596147" y="892029"/>
                        <a:pt x="7294552" y="1088182"/>
                      </a:cubicBezTo>
                      <a:cubicBezTo>
                        <a:pt x="6870660" y="1153013"/>
                        <a:pt x="6445106" y="1216181"/>
                        <a:pt x="6031189" y="1329219"/>
                      </a:cubicBezTo>
                      <a:cubicBezTo>
                        <a:pt x="5831710" y="1384075"/>
                        <a:pt x="5628907" y="1448906"/>
                        <a:pt x="5421117" y="1437269"/>
                      </a:cubicBezTo>
                      <a:cubicBezTo>
                        <a:pt x="5113588" y="1418984"/>
                        <a:pt x="4826007" y="1227818"/>
                        <a:pt x="4518478" y="1259401"/>
                      </a:cubicBezTo>
                      <a:cubicBezTo>
                        <a:pt x="4219260" y="1290985"/>
                        <a:pt x="3964925" y="1530359"/>
                        <a:pt x="3664045" y="1533684"/>
                      </a:cubicBezTo>
                      <a:cubicBezTo>
                        <a:pt x="3437970" y="1535347"/>
                        <a:pt x="3221868" y="1402361"/>
                        <a:pt x="2997455" y="1423971"/>
                      </a:cubicBezTo>
                      <a:cubicBezTo>
                        <a:pt x="2739796" y="1450568"/>
                        <a:pt x="2543642" y="1671657"/>
                        <a:pt x="2292632" y="1731500"/>
                      </a:cubicBezTo>
                      <a:cubicBezTo>
                        <a:pt x="2046608" y="1789681"/>
                        <a:pt x="1797260" y="1684955"/>
                        <a:pt x="1551237" y="1628436"/>
                      </a:cubicBezTo>
                      <a:cubicBezTo>
                        <a:pt x="1047554" y="1513736"/>
                        <a:pt x="502313" y="1618463"/>
                        <a:pt x="65123" y="1892745"/>
                      </a:cubicBezTo>
                      <a:cubicBezTo>
                        <a:pt x="65123" y="1891083"/>
                        <a:pt x="65123" y="1889421"/>
                        <a:pt x="65123" y="1887758"/>
                      </a:cubicBezTo>
                      <a:cubicBezTo>
                        <a:pt x="60136" y="1841213"/>
                        <a:pt x="1955" y="1837889"/>
                        <a:pt x="293" y="1807967"/>
                      </a:cubicBezTo>
                      <a:cubicBezTo>
                        <a:pt x="-14668" y="1648384"/>
                        <a:pt x="545534" y="1463867"/>
                        <a:pt x="1252019" y="1395711"/>
                      </a:cubicBezTo>
                      <a:cubicBezTo>
                        <a:pt x="1567860" y="1365790"/>
                        <a:pt x="1858766" y="1362465"/>
                        <a:pt x="2086504" y="1384075"/>
                      </a:cubicBezTo>
                      <a:cubicBezTo>
                        <a:pt x="2226139" y="1397374"/>
                        <a:pt x="2372423" y="1387400"/>
                        <a:pt x="2512058" y="1357478"/>
                      </a:cubicBezTo>
                      <a:cubicBezTo>
                        <a:pt x="2598498" y="1339193"/>
                        <a:pt x="2691588" y="1325894"/>
                        <a:pt x="2788003" y="1315920"/>
                      </a:cubicBezTo>
                      <a:cubicBezTo>
                        <a:pt x="2841197" y="1310933"/>
                        <a:pt x="2891067" y="1307609"/>
                        <a:pt x="2942599" y="1305946"/>
                      </a:cubicBezTo>
                      <a:cubicBezTo>
                        <a:pt x="3157038" y="1297635"/>
                        <a:pt x="3368152" y="1244441"/>
                        <a:pt x="3534384" y="1154675"/>
                      </a:cubicBezTo>
                      <a:cubicBezTo>
                        <a:pt x="3693967" y="1068235"/>
                        <a:pt x="3941653" y="1000079"/>
                        <a:pt x="4224247" y="971820"/>
                      </a:cubicBezTo>
                      <a:cubicBezTo>
                        <a:pt x="4475258" y="946885"/>
                        <a:pt x="4704657" y="960184"/>
                        <a:pt x="4874214" y="1001742"/>
                      </a:cubicBezTo>
                      <a:cubicBezTo>
                        <a:pt x="5037121" y="1041637"/>
                        <a:pt x="5221639" y="1044962"/>
                        <a:pt x="5402832" y="1018365"/>
                      </a:cubicBezTo>
                      <a:cubicBezTo>
                        <a:pt x="5434416" y="1013378"/>
                        <a:pt x="5466000" y="1010054"/>
                        <a:pt x="5499246" y="1006729"/>
                      </a:cubicBezTo>
                      <a:cubicBezTo>
                        <a:pt x="5590674" y="998417"/>
                        <a:pt x="5680439" y="996755"/>
                        <a:pt x="5760230" y="1000079"/>
                      </a:cubicBezTo>
                      <a:cubicBezTo>
                        <a:pt x="5924800" y="1008391"/>
                        <a:pt x="6094357" y="988443"/>
                        <a:pt x="6250615" y="941898"/>
                      </a:cubicBezTo>
                      <a:cubicBezTo>
                        <a:pt x="6345367" y="913639"/>
                        <a:pt x="6455080" y="892029"/>
                        <a:pt x="6573105" y="880392"/>
                      </a:cubicBezTo>
                      <a:cubicBezTo>
                        <a:pt x="6646247" y="873743"/>
                        <a:pt x="6716064" y="870419"/>
                        <a:pt x="6782557" y="872081"/>
                      </a:cubicBezTo>
                      <a:cubicBezTo>
                        <a:pt x="6932166" y="875406"/>
                        <a:pt x="7085099" y="853796"/>
                        <a:pt x="7224734" y="812238"/>
                      </a:cubicBezTo>
                      <a:cubicBezTo>
                        <a:pt x="7346083" y="775666"/>
                        <a:pt x="7489043" y="747407"/>
                        <a:pt x="7643639" y="732446"/>
                      </a:cubicBezTo>
                      <a:cubicBezTo>
                        <a:pt x="7655275" y="730783"/>
                        <a:pt x="7666911" y="730783"/>
                        <a:pt x="7678547" y="729122"/>
                      </a:cubicBezTo>
                      <a:cubicBezTo>
                        <a:pt x="7879688" y="712498"/>
                        <a:pt x="8074179" y="657642"/>
                        <a:pt x="8225451" y="569539"/>
                      </a:cubicBezTo>
                      <a:cubicBezTo>
                        <a:pt x="8365085" y="488085"/>
                        <a:pt x="8604459" y="419930"/>
                        <a:pt x="8880404" y="393333"/>
                      </a:cubicBezTo>
                      <a:cubicBezTo>
                        <a:pt x="9109805" y="371723"/>
                        <a:pt x="9320918" y="381696"/>
                        <a:pt x="9472190" y="416605"/>
                      </a:cubicBezTo>
                      <a:cubicBezTo>
                        <a:pt x="9660032" y="459826"/>
                        <a:pt x="9874472" y="461488"/>
                        <a:pt x="10078937" y="418268"/>
                      </a:cubicBezTo>
                      <a:cubicBezTo>
                        <a:pt x="10160390" y="401644"/>
                        <a:pt x="10248493" y="386684"/>
                        <a:pt x="10341583" y="378372"/>
                      </a:cubicBezTo>
                      <a:cubicBezTo>
                        <a:pt x="10396439" y="373385"/>
                        <a:pt x="10449634" y="370060"/>
                        <a:pt x="10501165" y="368398"/>
                      </a:cubicBezTo>
                      <a:cubicBezTo>
                        <a:pt x="10732228" y="361749"/>
                        <a:pt x="10954979" y="295256"/>
                        <a:pt x="11124535" y="192192"/>
                      </a:cubicBezTo>
                      <a:cubicBezTo>
                        <a:pt x="11270820" y="104089"/>
                        <a:pt x="11501882" y="32609"/>
                        <a:pt x="11766191" y="7675"/>
                      </a:cubicBezTo>
                      <a:cubicBezTo>
                        <a:pt x="12223329" y="-30559"/>
                        <a:pt x="12717038" y="77492"/>
                        <a:pt x="12735323" y="255360"/>
                      </a:cubicBezTo>
                    </a:path>
                  </a:pathLst>
                </a:custGeom>
                <a:solidFill>
                  <a:srgbClr val="BEE7ED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D2C33AEF-AACD-6EDE-31D2-E17982C8CB71}"/>
                </a:ext>
              </a:extLst>
            </p:cNvPr>
            <p:cNvSpPr/>
            <p:nvPr/>
          </p:nvSpPr>
          <p:spPr>
            <a:xfrm>
              <a:off x="10240163" y="5690945"/>
              <a:ext cx="2337221" cy="470436"/>
            </a:xfrm>
            <a:custGeom>
              <a:avLst/>
              <a:gdLst>
                <a:gd name="connsiteX0" fmla="*/ 2337222 w 2337221"/>
                <a:gd name="connsiteY0" fmla="*/ 400619 h 470436"/>
                <a:gd name="connsiteX1" fmla="*/ 2317274 w 2337221"/>
                <a:gd name="connsiteY1" fmla="*/ 470437 h 470436"/>
                <a:gd name="connsiteX2" fmla="*/ 1009028 w 2337221"/>
                <a:gd name="connsiteY2" fmla="*/ 177868 h 470436"/>
                <a:gd name="connsiteX3" fmla="*/ 0 w 2337221"/>
                <a:gd name="connsiteY3" fmla="*/ 127999 h 470436"/>
                <a:gd name="connsiteX4" fmla="*/ 217764 w 2337221"/>
                <a:gd name="connsiteY4" fmla="*/ 94752 h 470436"/>
                <a:gd name="connsiteX5" fmla="*/ 1048924 w 2337221"/>
                <a:gd name="connsiteY5" fmla="*/ 0 h 470436"/>
                <a:gd name="connsiteX6" fmla="*/ 2337222 w 2337221"/>
                <a:gd name="connsiteY6" fmla="*/ 400619 h 47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7221" h="470436">
                  <a:moveTo>
                    <a:pt x="2337222" y="400619"/>
                  </a:moveTo>
                  <a:cubicBezTo>
                    <a:pt x="2337222" y="423892"/>
                    <a:pt x="2330572" y="447164"/>
                    <a:pt x="2317274" y="470437"/>
                  </a:cubicBezTo>
                  <a:cubicBezTo>
                    <a:pt x="1956550" y="214439"/>
                    <a:pt x="1461179" y="174544"/>
                    <a:pt x="1009028" y="177868"/>
                  </a:cubicBezTo>
                  <a:cubicBezTo>
                    <a:pt x="674902" y="179531"/>
                    <a:pt x="325815" y="191167"/>
                    <a:pt x="0" y="127999"/>
                  </a:cubicBezTo>
                  <a:cubicBezTo>
                    <a:pt x="74804" y="124674"/>
                    <a:pt x="147947" y="114700"/>
                    <a:pt x="217764" y="94752"/>
                  </a:cubicBezTo>
                  <a:cubicBezTo>
                    <a:pt x="442178" y="34909"/>
                    <a:pt x="733084" y="0"/>
                    <a:pt x="1048924" y="0"/>
                  </a:cubicBezTo>
                  <a:cubicBezTo>
                    <a:pt x="1762059" y="0"/>
                    <a:pt x="2337222" y="179531"/>
                    <a:pt x="2337222" y="400619"/>
                  </a:cubicBezTo>
                </a:path>
              </a:pathLst>
            </a:custGeom>
            <a:solidFill>
              <a:srgbClr val="E1FCFC"/>
            </a:soli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8623ED16-3636-F637-34A9-6C573E9EEABA}"/>
                </a:ext>
              </a:extLst>
            </p:cNvPr>
            <p:cNvSpPr/>
            <p:nvPr/>
          </p:nvSpPr>
          <p:spPr>
            <a:xfrm>
              <a:off x="-402006" y="6306003"/>
              <a:ext cx="12979391" cy="1999770"/>
            </a:xfrm>
            <a:custGeom>
              <a:avLst/>
              <a:gdLst>
                <a:gd name="connsiteX0" fmla="*/ 12979392 w 12979391"/>
                <a:gd name="connsiteY0" fmla="*/ 613396 h 1999770"/>
                <a:gd name="connsiteX1" fmla="*/ 12721732 w 12979391"/>
                <a:gd name="connsiteY1" fmla="*/ 841134 h 1999770"/>
                <a:gd name="connsiteX2" fmla="*/ 12720069 w 12979391"/>
                <a:gd name="connsiteY2" fmla="*/ 1068872 h 1999770"/>
                <a:gd name="connsiteX3" fmla="*/ 12713421 w 12979391"/>
                <a:gd name="connsiteY3" fmla="*/ 1999771 h 1999770"/>
                <a:gd name="connsiteX4" fmla="*/ 255997 w 12979391"/>
                <a:gd name="connsiteY4" fmla="*/ 1999771 h 1999770"/>
                <a:gd name="connsiteX5" fmla="*/ 255997 w 12979391"/>
                <a:gd name="connsiteY5" fmla="*/ 1786994 h 1999770"/>
                <a:gd name="connsiteX6" fmla="*/ 0 w 12979391"/>
                <a:gd name="connsiteY6" fmla="*/ 1585853 h 1999770"/>
                <a:gd name="connsiteX7" fmla="*/ 814537 w 12979391"/>
                <a:gd name="connsiteY7" fmla="*/ 1309908 h 1999770"/>
                <a:gd name="connsiteX8" fmla="*/ 1042274 w 12979391"/>
                <a:gd name="connsiteY8" fmla="*/ 1281649 h 1999770"/>
                <a:gd name="connsiteX9" fmla="*/ 1235104 w 12979391"/>
                <a:gd name="connsiteY9" fmla="*/ 1203519 h 1999770"/>
                <a:gd name="connsiteX10" fmla="*/ 2259092 w 12979391"/>
                <a:gd name="connsiteY10" fmla="*/ 1005703 h 1999770"/>
                <a:gd name="connsiteX11" fmla="*/ 3178355 w 12979391"/>
                <a:gd name="connsiteY11" fmla="*/ 799576 h 1999770"/>
                <a:gd name="connsiteX12" fmla="*/ 3426041 w 12979391"/>
                <a:gd name="connsiteY12" fmla="*/ 739732 h 1999770"/>
                <a:gd name="connsiteX13" fmla="*/ 3565676 w 12979391"/>
                <a:gd name="connsiteY13" fmla="*/ 758018 h 1999770"/>
                <a:gd name="connsiteX14" fmla="*/ 4107592 w 12979391"/>
                <a:gd name="connsiteY14" fmla="*/ 761343 h 1999770"/>
                <a:gd name="connsiteX15" fmla="*/ 5218021 w 12979391"/>
                <a:gd name="connsiteY15" fmla="*/ 641656 h 1999770"/>
                <a:gd name="connsiteX16" fmla="*/ 5450746 w 12979391"/>
                <a:gd name="connsiteY16" fmla="*/ 646642 h 1999770"/>
                <a:gd name="connsiteX17" fmla="*/ 6340087 w 12979391"/>
                <a:gd name="connsiteY17" fmla="*/ 492047 h 1999770"/>
                <a:gd name="connsiteX18" fmla="*/ 7550256 w 12979391"/>
                <a:gd name="connsiteY18" fmla="*/ 299218 h 1999770"/>
                <a:gd name="connsiteX19" fmla="*/ 7960849 w 12979391"/>
                <a:gd name="connsiteY19" fmla="*/ 317503 h 1999770"/>
                <a:gd name="connsiteX20" fmla="*/ 8838553 w 12979391"/>
                <a:gd name="connsiteY20" fmla="*/ 221089 h 1999770"/>
                <a:gd name="connsiteX21" fmla="*/ 9300678 w 12979391"/>
                <a:gd name="connsiteY21" fmla="*/ 151271 h 1999770"/>
                <a:gd name="connsiteX22" fmla="*/ 9593247 w 12979391"/>
                <a:gd name="connsiteY22" fmla="*/ 177868 h 1999770"/>
                <a:gd name="connsiteX23" fmla="*/ 10067008 w 12979391"/>
                <a:gd name="connsiteY23" fmla="*/ 134648 h 1999770"/>
                <a:gd name="connsiteX24" fmla="*/ 10831675 w 12979391"/>
                <a:gd name="connsiteY24" fmla="*/ 0 h 1999770"/>
                <a:gd name="connsiteX25" fmla="*/ 11711041 w 12979391"/>
                <a:gd name="connsiteY25" fmla="*/ 191167 h 1999770"/>
                <a:gd name="connsiteX26" fmla="*/ 12164855 w 12979391"/>
                <a:gd name="connsiteY26" fmla="*/ 299218 h 1999770"/>
                <a:gd name="connsiteX27" fmla="*/ 12164855 w 12979391"/>
                <a:gd name="connsiteY27" fmla="*/ 299218 h 1999770"/>
                <a:gd name="connsiteX28" fmla="*/ 12979392 w 12979391"/>
                <a:gd name="connsiteY28" fmla="*/ 613396 h 199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979391" h="1999770">
                  <a:moveTo>
                    <a:pt x="12979392" y="613396"/>
                  </a:moveTo>
                  <a:cubicBezTo>
                    <a:pt x="12979392" y="703162"/>
                    <a:pt x="12879653" y="784615"/>
                    <a:pt x="12721732" y="841134"/>
                  </a:cubicBezTo>
                  <a:lnTo>
                    <a:pt x="12720069" y="1068872"/>
                  </a:lnTo>
                  <a:lnTo>
                    <a:pt x="12713421" y="1999771"/>
                  </a:lnTo>
                  <a:lnTo>
                    <a:pt x="255997" y="1999771"/>
                  </a:lnTo>
                  <a:lnTo>
                    <a:pt x="255997" y="1786994"/>
                  </a:lnTo>
                  <a:cubicBezTo>
                    <a:pt x="98077" y="1737125"/>
                    <a:pt x="0" y="1665644"/>
                    <a:pt x="0" y="1585853"/>
                  </a:cubicBezTo>
                  <a:cubicBezTo>
                    <a:pt x="0" y="1432920"/>
                    <a:pt x="365710" y="1309908"/>
                    <a:pt x="814537" y="1309908"/>
                  </a:cubicBezTo>
                  <a:cubicBezTo>
                    <a:pt x="894328" y="1309908"/>
                    <a:pt x="970795" y="1299934"/>
                    <a:pt x="1042274" y="1281649"/>
                  </a:cubicBezTo>
                  <a:cubicBezTo>
                    <a:pt x="1113754" y="1263363"/>
                    <a:pt x="1178585" y="1236766"/>
                    <a:pt x="1235104" y="1203519"/>
                  </a:cubicBezTo>
                  <a:cubicBezTo>
                    <a:pt x="1429595" y="1085495"/>
                    <a:pt x="1815253" y="1005703"/>
                    <a:pt x="2259092" y="1005703"/>
                  </a:cubicBezTo>
                  <a:cubicBezTo>
                    <a:pt x="2598206" y="1005703"/>
                    <a:pt x="2924020" y="932561"/>
                    <a:pt x="3178355" y="799576"/>
                  </a:cubicBezTo>
                  <a:cubicBezTo>
                    <a:pt x="3251497" y="761343"/>
                    <a:pt x="3336276" y="739732"/>
                    <a:pt x="3426041" y="739732"/>
                  </a:cubicBezTo>
                  <a:cubicBezTo>
                    <a:pt x="3474248" y="739732"/>
                    <a:pt x="3520793" y="746381"/>
                    <a:pt x="3565676" y="758018"/>
                  </a:cubicBezTo>
                  <a:cubicBezTo>
                    <a:pt x="3738557" y="802901"/>
                    <a:pt x="3933048" y="804563"/>
                    <a:pt x="4107592" y="761343"/>
                  </a:cubicBezTo>
                  <a:cubicBezTo>
                    <a:pt x="4413459" y="686538"/>
                    <a:pt x="4797455" y="641656"/>
                    <a:pt x="5218021" y="641656"/>
                  </a:cubicBezTo>
                  <a:cubicBezTo>
                    <a:pt x="5296151" y="641656"/>
                    <a:pt x="5374279" y="643318"/>
                    <a:pt x="5450746" y="646642"/>
                  </a:cubicBezTo>
                  <a:cubicBezTo>
                    <a:pt x="5768249" y="659941"/>
                    <a:pt x="6084090" y="605084"/>
                    <a:pt x="6340087" y="492047"/>
                  </a:cubicBezTo>
                  <a:cubicBezTo>
                    <a:pt x="6606058" y="375684"/>
                    <a:pt x="7049898" y="299218"/>
                    <a:pt x="7550256" y="299218"/>
                  </a:cubicBezTo>
                  <a:cubicBezTo>
                    <a:pt x="7693215" y="299218"/>
                    <a:pt x="7831188" y="305867"/>
                    <a:pt x="7960849" y="317503"/>
                  </a:cubicBezTo>
                  <a:cubicBezTo>
                    <a:pt x="8263391" y="344100"/>
                    <a:pt x="8570920" y="309192"/>
                    <a:pt x="8838553" y="221089"/>
                  </a:cubicBezTo>
                  <a:cubicBezTo>
                    <a:pt x="8969877" y="177868"/>
                    <a:pt x="9129459" y="151271"/>
                    <a:pt x="9300678" y="151271"/>
                  </a:cubicBezTo>
                  <a:cubicBezTo>
                    <a:pt x="9403742" y="151271"/>
                    <a:pt x="9501819" y="161245"/>
                    <a:pt x="9593247" y="177868"/>
                  </a:cubicBezTo>
                  <a:cubicBezTo>
                    <a:pt x="9754492" y="207790"/>
                    <a:pt x="9929035" y="191167"/>
                    <a:pt x="10067008" y="134648"/>
                  </a:cubicBezTo>
                  <a:cubicBezTo>
                    <a:pt x="10268148" y="51532"/>
                    <a:pt x="10535782" y="0"/>
                    <a:pt x="10831675" y="0"/>
                  </a:cubicBezTo>
                  <a:cubicBezTo>
                    <a:pt x="11187410" y="0"/>
                    <a:pt x="11506576" y="74804"/>
                    <a:pt x="11711041" y="191167"/>
                  </a:cubicBezTo>
                  <a:cubicBezTo>
                    <a:pt x="11834053" y="260984"/>
                    <a:pt x="11995298" y="299218"/>
                    <a:pt x="12164855" y="299218"/>
                  </a:cubicBezTo>
                  <a:lnTo>
                    <a:pt x="12164855" y="299218"/>
                  </a:lnTo>
                  <a:cubicBezTo>
                    <a:pt x="12615343" y="299218"/>
                    <a:pt x="12979392" y="440515"/>
                    <a:pt x="12979392" y="613396"/>
                  </a:cubicBezTo>
                </a:path>
              </a:pathLst>
            </a:custGeom>
            <a:solidFill>
              <a:srgbClr val="FFFFFF"/>
            </a:soli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0" name="Graphic 2">
              <a:extLst>
                <a:ext uri="{FF2B5EF4-FFF2-40B4-BE49-F238E27FC236}">
                  <a16:creationId xmlns:a16="http://schemas.microsoft.com/office/drawing/2014/main" id="{A0E8373A-14A6-48B0-9319-16C36DDEACF9}"/>
                </a:ext>
              </a:extLst>
            </p:cNvPr>
            <p:cNvGrpSpPr/>
            <p:nvPr/>
          </p:nvGrpSpPr>
          <p:grpSpPr>
            <a:xfrm>
              <a:off x="10134748" y="2540312"/>
              <a:ext cx="1793008" cy="2497526"/>
              <a:chOff x="10134748" y="2540312"/>
              <a:chExt cx="1793008" cy="2497526"/>
            </a:xfrm>
          </p:grpSpPr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252502D9-5384-770F-2C24-4F36F793F7A5}"/>
                  </a:ext>
                </a:extLst>
              </p:cNvPr>
              <p:cNvSpPr/>
              <p:nvPr/>
            </p:nvSpPr>
            <p:spPr>
              <a:xfrm>
                <a:off x="10212983" y="4671119"/>
                <a:ext cx="1714774" cy="366718"/>
              </a:xfrm>
              <a:custGeom>
                <a:avLst/>
                <a:gdLst>
                  <a:gd name="connsiteX0" fmla="*/ 728679 w 1714774"/>
                  <a:gd name="connsiteY0" fmla="*/ 142121 h 366718"/>
                  <a:gd name="connsiteX1" fmla="*/ 401202 w 1714774"/>
                  <a:gd name="connsiteY1" fmla="*/ 123835 h 366718"/>
                  <a:gd name="connsiteX2" fmla="*/ 38816 w 1714774"/>
                  <a:gd name="connsiteY2" fmla="*/ 173705 h 366718"/>
                  <a:gd name="connsiteX3" fmla="*/ 111959 w 1714774"/>
                  <a:gd name="connsiteY3" fmla="*/ 334950 h 366718"/>
                  <a:gd name="connsiteX4" fmla="*/ 461046 w 1714774"/>
                  <a:gd name="connsiteY4" fmla="*/ 364872 h 366718"/>
                  <a:gd name="connsiteX5" fmla="*/ 821769 w 1714774"/>
                  <a:gd name="connsiteY5" fmla="*/ 326639 h 366718"/>
                  <a:gd name="connsiteX6" fmla="*/ 1272258 w 1714774"/>
                  <a:gd name="connsiteY6" fmla="*/ 316665 h 366718"/>
                  <a:gd name="connsiteX7" fmla="*/ 1619682 w 1714774"/>
                  <a:gd name="connsiteY7" fmla="*/ 203627 h 366718"/>
                  <a:gd name="connsiteX8" fmla="*/ 1393607 w 1714774"/>
                  <a:gd name="connsiteY8" fmla="*/ 9135 h 366718"/>
                  <a:gd name="connsiteX9" fmla="*/ 728679 w 1714774"/>
                  <a:gd name="connsiteY9" fmla="*/ 142121 h 36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774" h="366718">
                    <a:moveTo>
                      <a:pt x="728679" y="142121"/>
                    </a:moveTo>
                    <a:cubicBezTo>
                      <a:pt x="623953" y="150433"/>
                      <a:pt x="505928" y="127160"/>
                      <a:pt x="401202" y="123835"/>
                    </a:cubicBezTo>
                    <a:cubicBezTo>
                      <a:pt x="298138" y="120511"/>
                      <a:pt x="131906" y="123835"/>
                      <a:pt x="38816" y="173705"/>
                    </a:cubicBezTo>
                    <a:cubicBezTo>
                      <a:pt x="-49286" y="221912"/>
                      <a:pt x="28843" y="310015"/>
                      <a:pt x="111959" y="334950"/>
                    </a:cubicBezTo>
                    <a:cubicBezTo>
                      <a:pt x="243281" y="374846"/>
                      <a:pt x="328060" y="366534"/>
                      <a:pt x="461046" y="364872"/>
                    </a:cubicBezTo>
                    <a:cubicBezTo>
                      <a:pt x="570759" y="363209"/>
                      <a:pt x="710394" y="329963"/>
                      <a:pt x="821769" y="326639"/>
                    </a:cubicBezTo>
                    <a:cubicBezTo>
                      <a:pt x="1021247" y="319989"/>
                      <a:pt x="1122649" y="349911"/>
                      <a:pt x="1272258" y="316665"/>
                    </a:cubicBezTo>
                    <a:cubicBezTo>
                      <a:pt x="1370334" y="295054"/>
                      <a:pt x="1506644" y="265133"/>
                      <a:pt x="1619682" y="203627"/>
                    </a:cubicBezTo>
                    <a:cubicBezTo>
                      <a:pt x="1862381" y="73966"/>
                      <a:pt x="1586436" y="-32422"/>
                      <a:pt x="1393607" y="9135"/>
                    </a:cubicBezTo>
                    <a:cubicBezTo>
                      <a:pt x="1139272" y="63992"/>
                      <a:pt x="931482" y="80615"/>
                      <a:pt x="728679" y="142121"/>
                    </a:cubicBezTo>
                  </a:path>
                </a:pathLst>
              </a:custGeom>
              <a:solidFill>
                <a:srgbClr val="BFDBE4"/>
              </a:solidFill>
              <a:ln w="16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78" name="Graphic 2">
                <a:extLst>
                  <a:ext uri="{FF2B5EF4-FFF2-40B4-BE49-F238E27FC236}">
                    <a16:creationId xmlns:a16="http://schemas.microsoft.com/office/drawing/2014/main" id="{3D8B9709-813B-7483-39F0-E38FB95B07CC}"/>
                  </a:ext>
                </a:extLst>
              </p:cNvPr>
              <p:cNvGrpSpPr/>
              <p:nvPr/>
            </p:nvGrpSpPr>
            <p:grpSpPr>
              <a:xfrm>
                <a:off x="10134748" y="2540312"/>
                <a:ext cx="1771058" cy="2407674"/>
                <a:chOff x="10134748" y="2540312"/>
                <a:chExt cx="1771058" cy="2407674"/>
              </a:xfrm>
            </p:grpSpPr>
            <p:grpSp>
              <p:nvGrpSpPr>
                <p:cNvPr id="579" name="Graphic 2">
                  <a:extLst>
                    <a:ext uri="{FF2B5EF4-FFF2-40B4-BE49-F238E27FC236}">
                      <a16:creationId xmlns:a16="http://schemas.microsoft.com/office/drawing/2014/main" id="{98DDD0BD-214E-ED3D-D12F-4AFF8C7749B5}"/>
                    </a:ext>
                  </a:extLst>
                </p:cNvPr>
                <p:cNvGrpSpPr/>
                <p:nvPr/>
              </p:nvGrpSpPr>
              <p:grpSpPr>
                <a:xfrm>
                  <a:off x="10437979" y="3992055"/>
                  <a:ext cx="1080507" cy="955931"/>
                  <a:chOff x="10437979" y="3992055"/>
                  <a:chExt cx="1080507" cy="955931"/>
                </a:xfrm>
              </p:grpSpPr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id="{4563B737-323A-E1B3-4DCA-089CC75C1ED1}"/>
                      </a:ext>
                    </a:extLst>
                  </p:cNvPr>
                  <p:cNvSpPr/>
                  <p:nvPr/>
                </p:nvSpPr>
                <p:spPr>
                  <a:xfrm>
                    <a:off x="10437979" y="3992055"/>
                    <a:ext cx="1080507" cy="955931"/>
                  </a:xfrm>
                  <a:custGeom>
                    <a:avLst/>
                    <a:gdLst>
                      <a:gd name="connsiteX0" fmla="*/ 540254 w 1080507"/>
                      <a:gd name="connsiteY0" fmla="*/ 0 h 955931"/>
                      <a:gd name="connsiteX1" fmla="*/ 1080508 w 1080507"/>
                      <a:gd name="connsiteY1" fmla="*/ 498696 h 955931"/>
                      <a:gd name="connsiteX2" fmla="*/ 546903 w 1080507"/>
                      <a:gd name="connsiteY2" fmla="*/ 955834 h 955931"/>
                      <a:gd name="connsiteX3" fmla="*/ 0 w 1080507"/>
                      <a:gd name="connsiteY3" fmla="*/ 498696 h 955931"/>
                      <a:gd name="connsiteX4" fmla="*/ 540254 w 1080507"/>
                      <a:gd name="connsiteY4" fmla="*/ 0 h 955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0507" h="955931">
                        <a:moveTo>
                          <a:pt x="540254" y="0"/>
                        </a:moveTo>
                        <a:cubicBezTo>
                          <a:pt x="837808" y="0"/>
                          <a:pt x="1080508" y="222751"/>
                          <a:pt x="1080508" y="498696"/>
                        </a:cubicBezTo>
                        <a:cubicBezTo>
                          <a:pt x="1080508" y="774641"/>
                          <a:pt x="932561" y="950847"/>
                          <a:pt x="546903" y="955834"/>
                        </a:cubicBezTo>
                        <a:cubicBezTo>
                          <a:pt x="161245" y="960821"/>
                          <a:pt x="0" y="774641"/>
                          <a:pt x="0" y="498696"/>
                        </a:cubicBezTo>
                        <a:cubicBezTo>
                          <a:pt x="0" y="224413"/>
                          <a:pt x="242698" y="0"/>
                          <a:pt x="540254" y="0"/>
                        </a:cubicBezTo>
                      </a:path>
                    </a:pathLst>
                  </a:custGeom>
                  <a:solidFill>
                    <a:srgbClr val="E5F2F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id="{91C5BBF0-F6CD-BDF7-3319-151FD2BB0065}"/>
                      </a:ext>
                    </a:extLst>
                  </p:cNvPr>
                  <p:cNvSpPr/>
                  <p:nvPr/>
                </p:nvSpPr>
                <p:spPr>
                  <a:xfrm>
                    <a:off x="10437979" y="3992055"/>
                    <a:ext cx="1009028" cy="842795"/>
                  </a:xfrm>
                  <a:custGeom>
                    <a:avLst/>
                    <a:gdLst>
                      <a:gd name="connsiteX0" fmla="*/ 1009028 w 1009028"/>
                      <a:gd name="connsiteY0" fmla="*/ 344100 h 842795"/>
                      <a:gd name="connsiteX1" fmla="*/ 994067 w 1009028"/>
                      <a:gd name="connsiteY1" fmla="*/ 227737 h 842795"/>
                      <a:gd name="connsiteX2" fmla="*/ 540254 w 1009028"/>
                      <a:gd name="connsiteY2" fmla="*/ 0 h 842795"/>
                      <a:gd name="connsiteX3" fmla="*/ 0 w 1009028"/>
                      <a:gd name="connsiteY3" fmla="*/ 498696 h 842795"/>
                      <a:gd name="connsiteX4" fmla="*/ 9974 w 1009028"/>
                      <a:gd name="connsiteY4" fmla="*/ 606747 h 842795"/>
                      <a:gd name="connsiteX5" fmla="*/ 468774 w 1009028"/>
                      <a:gd name="connsiteY5" fmla="*/ 842796 h 842795"/>
                      <a:gd name="connsiteX6" fmla="*/ 1009028 w 1009028"/>
                      <a:gd name="connsiteY6" fmla="*/ 344100 h 842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028" h="842795">
                        <a:moveTo>
                          <a:pt x="1009028" y="344100"/>
                        </a:moveTo>
                        <a:cubicBezTo>
                          <a:pt x="1009028" y="304204"/>
                          <a:pt x="1004040" y="265971"/>
                          <a:pt x="994067" y="227737"/>
                        </a:cubicBezTo>
                        <a:cubicBezTo>
                          <a:pt x="897653" y="89765"/>
                          <a:pt x="729758" y="0"/>
                          <a:pt x="540254" y="0"/>
                        </a:cubicBezTo>
                        <a:cubicBezTo>
                          <a:pt x="242698" y="0"/>
                          <a:pt x="0" y="222751"/>
                          <a:pt x="0" y="498696"/>
                        </a:cubicBezTo>
                        <a:cubicBezTo>
                          <a:pt x="0" y="536929"/>
                          <a:pt x="3325" y="571838"/>
                          <a:pt x="9974" y="606747"/>
                        </a:cubicBezTo>
                        <a:cubicBezTo>
                          <a:pt x="104726" y="748044"/>
                          <a:pt x="275945" y="842796"/>
                          <a:pt x="468774" y="842796"/>
                        </a:cubicBezTo>
                        <a:cubicBezTo>
                          <a:pt x="767992" y="842796"/>
                          <a:pt x="1009028" y="620045"/>
                          <a:pt x="1009028" y="34410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0" name="Graphic 2">
                  <a:extLst>
                    <a:ext uri="{FF2B5EF4-FFF2-40B4-BE49-F238E27FC236}">
                      <a16:creationId xmlns:a16="http://schemas.microsoft.com/office/drawing/2014/main" id="{42C1FC3B-AAC8-9BCD-23C8-E077930F4132}"/>
                    </a:ext>
                  </a:extLst>
                </p:cNvPr>
                <p:cNvGrpSpPr/>
                <p:nvPr/>
              </p:nvGrpSpPr>
              <p:grpSpPr>
                <a:xfrm>
                  <a:off x="11311935" y="3531362"/>
                  <a:ext cx="593871" cy="258313"/>
                  <a:chOff x="11311935" y="3531362"/>
                  <a:chExt cx="593871" cy="258313"/>
                </a:xfrm>
                <a:solidFill>
                  <a:srgbClr val="713D4F"/>
                </a:solidFill>
              </p:grpSpPr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id="{6FCC4D0D-E1AF-1841-1C9B-CABADD44D56F}"/>
                      </a:ext>
                    </a:extLst>
                  </p:cNvPr>
                  <p:cNvSpPr/>
                  <p:nvPr/>
                </p:nvSpPr>
                <p:spPr>
                  <a:xfrm>
                    <a:off x="11311935" y="3531362"/>
                    <a:ext cx="520959" cy="258313"/>
                  </a:xfrm>
                  <a:custGeom>
                    <a:avLst/>
                    <a:gdLst>
                      <a:gd name="connsiteX0" fmla="*/ 18710 w 520959"/>
                      <a:gd name="connsiteY0" fmla="*/ 257890 h 258313"/>
                      <a:gd name="connsiteX1" fmla="*/ 332887 w 520959"/>
                      <a:gd name="connsiteY1" fmla="*/ 158151 h 258313"/>
                      <a:gd name="connsiteX2" fmla="*/ 515743 w 520959"/>
                      <a:gd name="connsiteY2" fmla="*/ 23503 h 258313"/>
                      <a:gd name="connsiteX3" fmla="*/ 517405 w 520959"/>
                      <a:gd name="connsiteY3" fmla="*/ 5217 h 258313"/>
                      <a:gd name="connsiteX4" fmla="*/ 499119 w 520959"/>
                      <a:gd name="connsiteY4" fmla="*/ 3555 h 258313"/>
                      <a:gd name="connsiteX5" fmla="*/ 321251 w 520959"/>
                      <a:gd name="connsiteY5" fmla="*/ 134878 h 258313"/>
                      <a:gd name="connsiteX6" fmla="*/ 8735 w 520959"/>
                      <a:gd name="connsiteY6" fmla="*/ 232955 h 258313"/>
                      <a:gd name="connsiteX7" fmla="*/ 423 w 520959"/>
                      <a:gd name="connsiteY7" fmla="*/ 249578 h 258313"/>
                      <a:gd name="connsiteX8" fmla="*/ 18710 w 520959"/>
                      <a:gd name="connsiteY8" fmla="*/ 257890 h 25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0959" h="258313">
                        <a:moveTo>
                          <a:pt x="18710" y="257890"/>
                        </a:moveTo>
                        <a:cubicBezTo>
                          <a:pt x="121773" y="221319"/>
                          <a:pt x="234811" y="204695"/>
                          <a:pt x="332887" y="158151"/>
                        </a:cubicBezTo>
                        <a:cubicBezTo>
                          <a:pt x="399380" y="126567"/>
                          <a:pt x="457561" y="68385"/>
                          <a:pt x="515743" y="23503"/>
                        </a:cubicBezTo>
                        <a:cubicBezTo>
                          <a:pt x="522392" y="18516"/>
                          <a:pt x="522392" y="10204"/>
                          <a:pt x="517405" y="5217"/>
                        </a:cubicBezTo>
                        <a:cubicBezTo>
                          <a:pt x="512418" y="-1432"/>
                          <a:pt x="504106" y="-1432"/>
                          <a:pt x="499119" y="3555"/>
                        </a:cubicBezTo>
                        <a:cubicBezTo>
                          <a:pt x="442601" y="46775"/>
                          <a:pt x="386082" y="103294"/>
                          <a:pt x="321251" y="134878"/>
                        </a:cubicBezTo>
                        <a:cubicBezTo>
                          <a:pt x="223175" y="181423"/>
                          <a:pt x="111799" y="198046"/>
                          <a:pt x="8735" y="232955"/>
                        </a:cubicBezTo>
                        <a:cubicBezTo>
                          <a:pt x="2086" y="236280"/>
                          <a:pt x="-1238" y="242929"/>
                          <a:pt x="423" y="249578"/>
                        </a:cubicBezTo>
                        <a:cubicBezTo>
                          <a:pt x="5410" y="256227"/>
                          <a:pt x="12060" y="259552"/>
                          <a:pt x="18710" y="257890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id="{DD4EA3FB-FA57-9838-3D64-EBBE0E1DB069}"/>
                      </a:ext>
                    </a:extLst>
                  </p:cNvPr>
                  <p:cNvSpPr/>
                  <p:nvPr/>
                </p:nvSpPr>
                <p:spPr>
                  <a:xfrm>
                    <a:off x="11681964" y="3608059"/>
                    <a:ext cx="223842" cy="48830"/>
                  </a:xfrm>
                  <a:custGeom>
                    <a:avLst/>
                    <a:gdLst>
                      <a:gd name="connsiteX0" fmla="*/ 17715 w 223842"/>
                      <a:gd name="connsiteY0" fmla="*/ 48207 h 48830"/>
                      <a:gd name="connsiteX1" fmla="*/ 2754 w 223842"/>
                      <a:gd name="connsiteY1" fmla="*/ 43220 h 48830"/>
                      <a:gd name="connsiteX2" fmla="*/ 1092 w 223842"/>
                      <a:gd name="connsiteY2" fmla="*/ 29922 h 48830"/>
                      <a:gd name="connsiteX3" fmla="*/ 9403 w 223842"/>
                      <a:gd name="connsiteY3" fmla="*/ 21610 h 48830"/>
                      <a:gd name="connsiteX4" fmla="*/ 21040 w 223842"/>
                      <a:gd name="connsiteY4" fmla="*/ 19948 h 48830"/>
                      <a:gd name="connsiteX5" fmla="*/ 36001 w 223842"/>
                      <a:gd name="connsiteY5" fmla="*/ 18286 h 48830"/>
                      <a:gd name="connsiteX6" fmla="*/ 80884 w 223842"/>
                      <a:gd name="connsiteY6" fmla="*/ 13298 h 48830"/>
                      <a:gd name="connsiteX7" fmla="*/ 208882 w 223842"/>
                      <a:gd name="connsiteY7" fmla="*/ 0 h 48830"/>
                      <a:gd name="connsiteX8" fmla="*/ 223843 w 223842"/>
                      <a:gd name="connsiteY8" fmla="*/ 11636 h 48830"/>
                      <a:gd name="connsiteX9" fmla="*/ 212206 w 223842"/>
                      <a:gd name="connsiteY9" fmla="*/ 26597 h 48830"/>
                      <a:gd name="connsiteX10" fmla="*/ 84208 w 223842"/>
                      <a:gd name="connsiteY10" fmla="*/ 39896 h 48830"/>
                      <a:gd name="connsiteX11" fmla="*/ 39326 w 223842"/>
                      <a:gd name="connsiteY11" fmla="*/ 44882 h 48830"/>
                      <a:gd name="connsiteX12" fmla="*/ 24364 w 223842"/>
                      <a:gd name="connsiteY12" fmla="*/ 46545 h 48830"/>
                      <a:gd name="connsiteX13" fmla="*/ 17715 w 223842"/>
                      <a:gd name="connsiteY13" fmla="*/ 48207 h 48830"/>
                      <a:gd name="connsiteX14" fmla="*/ 24364 w 223842"/>
                      <a:gd name="connsiteY14" fmla="*/ 44882 h 48830"/>
                      <a:gd name="connsiteX15" fmla="*/ 24364 w 223842"/>
                      <a:gd name="connsiteY15" fmla="*/ 44882 h 48830"/>
                      <a:gd name="connsiteX16" fmla="*/ 24364 w 223842"/>
                      <a:gd name="connsiteY16" fmla="*/ 44882 h 48830"/>
                      <a:gd name="connsiteX17" fmla="*/ 24364 w 223842"/>
                      <a:gd name="connsiteY17" fmla="*/ 44882 h 48830"/>
                      <a:gd name="connsiteX18" fmla="*/ 26026 w 223842"/>
                      <a:gd name="connsiteY18" fmla="*/ 39896 h 48830"/>
                      <a:gd name="connsiteX19" fmla="*/ 22703 w 223842"/>
                      <a:gd name="connsiteY19" fmla="*/ 44882 h 48830"/>
                      <a:gd name="connsiteX20" fmla="*/ 26026 w 223842"/>
                      <a:gd name="connsiteY20" fmla="*/ 39896 h 48830"/>
                      <a:gd name="connsiteX21" fmla="*/ 27689 w 223842"/>
                      <a:gd name="connsiteY21" fmla="*/ 39896 h 48830"/>
                      <a:gd name="connsiteX22" fmla="*/ 27689 w 223842"/>
                      <a:gd name="connsiteY22" fmla="*/ 39896 h 48830"/>
                      <a:gd name="connsiteX23" fmla="*/ 27689 w 223842"/>
                      <a:gd name="connsiteY23" fmla="*/ 39896 h 48830"/>
                      <a:gd name="connsiteX24" fmla="*/ 27689 w 223842"/>
                      <a:gd name="connsiteY24" fmla="*/ 39896 h 48830"/>
                      <a:gd name="connsiteX25" fmla="*/ 27689 w 223842"/>
                      <a:gd name="connsiteY25" fmla="*/ 38233 h 48830"/>
                      <a:gd name="connsiteX26" fmla="*/ 27689 w 223842"/>
                      <a:gd name="connsiteY26" fmla="*/ 38233 h 48830"/>
                      <a:gd name="connsiteX27" fmla="*/ 27689 w 223842"/>
                      <a:gd name="connsiteY27" fmla="*/ 38233 h 48830"/>
                      <a:gd name="connsiteX28" fmla="*/ 27689 w 223842"/>
                      <a:gd name="connsiteY28" fmla="*/ 38233 h 48830"/>
                      <a:gd name="connsiteX29" fmla="*/ 27689 w 223842"/>
                      <a:gd name="connsiteY29" fmla="*/ 38233 h 48830"/>
                      <a:gd name="connsiteX30" fmla="*/ 26026 w 223842"/>
                      <a:gd name="connsiteY30" fmla="*/ 28259 h 48830"/>
                      <a:gd name="connsiteX31" fmla="*/ 27689 w 223842"/>
                      <a:gd name="connsiteY31" fmla="*/ 38233 h 48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23842" h="48830">
                        <a:moveTo>
                          <a:pt x="17715" y="48207"/>
                        </a:moveTo>
                        <a:cubicBezTo>
                          <a:pt x="12728" y="49870"/>
                          <a:pt x="6079" y="48207"/>
                          <a:pt x="2754" y="43220"/>
                        </a:cubicBezTo>
                        <a:cubicBezTo>
                          <a:pt x="-570" y="39896"/>
                          <a:pt x="-570" y="34909"/>
                          <a:pt x="1092" y="29922"/>
                        </a:cubicBezTo>
                        <a:cubicBezTo>
                          <a:pt x="1092" y="28259"/>
                          <a:pt x="2754" y="23272"/>
                          <a:pt x="9403" y="21610"/>
                        </a:cubicBezTo>
                        <a:cubicBezTo>
                          <a:pt x="11066" y="21610"/>
                          <a:pt x="19378" y="19948"/>
                          <a:pt x="21040" y="19948"/>
                        </a:cubicBezTo>
                        <a:cubicBezTo>
                          <a:pt x="26026" y="19948"/>
                          <a:pt x="31014" y="18286"/>
                          <a:pt x="36001" y="18286"/>
                        </a:cubicBezTo>
                        <a:cubicBezTo>
                          <a:pt x="50961" y="16623"/>
                          <a:pt x="65922" y="14961"/>
                          <a:pt x="80884" y="13298"/>
                        </a:cubicBezTo>
                        <a:cubicBezTo>
                          <a:pt x="124104" y="8312"/>
                          <a:pt x="165662" y="3324"/>
                          <a:pt x="208882" y="0"/>
                        </a:cubicBezTo>
                        <a:cubicBezTo>
                          <a:pt x="215531" y="0"/>
                          <a:pt x="222181" y="4987"/>
                          <a:pt x="223843" y="11636"/>
                        </a:cubicBezTo>
                        <a:cubicBezTo>
                          <a:pt x="223843" y="18286"/>
                          <a:pt x="218856" y="24935"/>
                          <a:pt x="212206" y="26597"/>
                        </a:cubicBezTo>
                        <a:cubicBezTo>
                          <a:pt x="168986" y="31584"/>
                          <a:pt x="127428" y="36571"/>
                          <a:pt x="84208" y="39896"/>
                        </a:cubicBezTo>
                        <a:cubicBezTo>
                          <a:pt x="69247" y="41558"/>
                          <a:pt x="54286" y="43220"/>
                          <a:pt x="39326" y="44882"/>
                        </a:cubicBezTo>
                        <a:cubicBezTo>
                          <a:pt x="34338" y="44882"/>
                          <a:pt x="29351" y="46545"/>
                          <a:pt x="24364" y="46545"/>
                        </a:cubicBezTo>
                        <a:lnTo>
                          <a:pt x="17715" y="48207"/>
                        </a:lnTo>
                        <a:close/>
                        <a:moveTo>
                          <a:pt x="24364" y="44882"/>
                        </a:moveTo>
                        <a:lnTo>
                          <a:pt x="24364" y="44882"/>
                        </a:lnTo>
                        <a:lnTo>
                          <a:pt x="24364" y="44882"/>
                        </a:lnTo>
                        <a:lnTo>
                          <a:pt x="24364" y="44882"/>
                        </a:lnTo>
                        <a:close/>
                        <a:moveTo>
                          <a:pt x="26026" y="39896"/>
                        </a:moveTo>
                        <a:cubicBezTo>
                          <a:pt x="26026" y="41558"/>
                          <a:pt x="24364" y="43220"/>
                          <a:pt x="22703" y="44882"/>
                        </a:cubicBezTo>
                        <a:cubicBezTo>
                          <a:pt x="26026" y="43220"/>
                          <a:pt x="26026" y="41558"/>
                          <a:pt x="26026" y="39896"/>
                        </a:cubicBezTo>
                        <a:moveTo>
                          <a:pt x="27689" y="39896"/>
                        </a:moveTo>
                        <a:lnTo>
                          <a:pt x="27689" y="39896"/>
                        </a:lnTo>
                        <a:lnTo>
                          <a:pt x="27689" y="39896"/>
                        </a:lnTo>
                        <a:lnTo>
                          <a:pt x="27689" y="39896"/>
                        </a:lnTo>
                        <a:close/>
                        <a:moveTo>
                          <a:pt x="27689" y="38233"/>
                        </a:moveTo>
                        <a:lnTo>
                          <a:pt x="27689" y="38233"/>
                        </a:lnTo>
                        <a:lnTo>
                          <a:pt x="27689" y="38233"/>
                        </a:lnTo>
                        <a:lnTo>
                          <a:pt x="27689" y="38233"/>
                        </a:lnTo>
                        <a:close/>
                        <a:moveTo>
                          <a:pt x="27689" y="38233"/>
                        </a:moveTo>
                        <a:cubicBezTo>
                          <a:pt x="27689" y="34909"/>
                          <a:pt x="27689" y="31584"/>
                          <a:pt x="26026" y="28259"/>
                        </a:cubicBezTo>
                        <a:cubicBezTo>
                          <a:pt x="27689" y="31584"/>
                          <a:pt x="27689" y="34909"/>
                          <a:pt x="27689" y="38233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1" name="Graphic 2">
                  <a:extLst>
                    <a:ext uri="{FF2B5EF4-FFF2-40B4-BE49-F238E27FC236}">
                      <a16:creationId xmlns:a16="http://schemas.microsoft.com/office/drawing/2014/main" id="{DAF2467F-60D0-922B-5F0C-9F60009DB875}"/>
                    </a:ext>
                  </a:extLst>
                </p:cNvPr>
                <p:cNvGrpSpPr/>
                <p:nvPr/>
              </p:nvGrpSpPr>
              <p:grpSpPr>
                <a:xfrm>
                  <a:off x="10134748" y="3398964"/>
                  <a:ext cx="526048" cy="388692"/>
                  <a:chOff x="10134748" y="3398964"/>
                  <a:chExt cx="526048" cy="388692"/>
                </a:xfrm>
                <a:solidFill>
                  <a:srgbClr val="713D4F"/>
                </a:solidFill>
              </p:grpSpPr>
              <p:sp>
                <p:nvSpPr>
                  <p:cNvPr id="627" name="Freeform: Shape 626">
                    <a:extLst>
                      <a:ext uri="{FF2B5EF4-FFF2-40B4-BE49-F238E27FC236}">
                        <a16:creationId xmlns:a16="http://schemas.microsoft.com/office/drawing/2014/main" id="{75714850-6C7D-09F4-08A5-E5BEB158FA31}"/>
                      </a:ext>
                    </a:extLst>
                  </p:cNvPr>
                  <p:cNvSpPr/>
                  <p:nvPr/>
                </p:nvSpPr>
                <p:spPr>
                  <a:xfrm>
                    <a:off x="10225202" y="3398964"/>
                    <a:ext cx="435595" cy="388692"/>
                  </a:xfrm>
                  <a:custGeom>
                    <a:avLst/>
                    <a:gdLst>
                      <a:gd name="connsiteX0" fmla="*/ 1662 w 435595"/>
                      <a:gd name="connsiteY0" fmla="*/ 19590 h 388692"/>
                      <a:gd name="connsiteX1" fmla="*/ 88103 w 435595"/>
                      <a:gd name="connsiteY1" fmla="*/ 122653 h 388692"/>
                      <a:gd name="connsiteX2" fmla="*/ 415580 w 435595"/>
                      <a:gd name="connsiteY2" fmla="*/ 386962 h 388692"/>
                      <a:gd name="connsiteX3" fmla="*/ 433865 w 435595"/>
                      <a:gd name="connsiteY3" fmla="*/ 383638 h 388692"/>
                      <a:gd name="connsiteX4" fmla="*/ 430541 w 435595"/>
                      <a:gd name="connsiteY4" fmla="*/ 365352 h 388692"/>
                      <a:gd name="connsiteX5" fmla="*/ 108051 w 435595"/>
                      <a:gd name="connsiteY5" fmla="*/ 104368 h 388692"/>
                      <a:gd name="connsiteX6" fmla="*/ 24935 w 435595"/>
                      <a:gd name="connsiteY6" fmla="*/ 7954 h 388692"/>
                      <a:gd name="connsiteX7" fmla="*/ 6649 w 435595"/>
                      <a:gd name="connsiteY7" fmla="*/ 1304 h 388692"/>
                      <a:gd name="connsiteX8" fmla="*/ 1662 w 435595"/>
                      <a:gd name="connsiteY8" fmla="*/ 19590 h 38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5595" h="388692">
                        <a:moveTo>
                          <a:pt x="1662" y="19590"/>
                        </a:moveTo>
                        <a:cubicBezTo>
                          <a:pt x="19947" y="56161"/>
                          <a:pt x="59844" y="91070"/>
                          <a:pt x="88103" y="122653"/>
                        </a:cubicBezTo>
                        <a:cubicBezTo>
                          <a:pt x="184517" y="229042"/>
                          <a:pt x="295893" y="308834"/>
                          <a:pt x="415580" y="386962"/>
                        </a:cubicBezTo>
                        <a:cubicBezTo>
                          <a:pt x="422229" y="390287"/>
                          <a:pt x="430541" y="388625"/>
                          <a:pt x="433865" y="383638"/>
                        </a:cubicBezTo>
                        <a:cubicBezTo>
                          <a:pt x="437190" y="376989"/>
                          <a:pt x="435527" y="368677"/>
                          <a:pt x="430541" y="365352"/>
                        </a:cubicBezTo>
                        <a:cubicBezTo>
                          <a:pt x="312516" y="288885"/>
                          <a:pt x="202803" y="209094"/>
                          <a:pt x="108051" y="104368"/>
                        </a:cubicBezTo>
                        <a:cubicBezTo>
                          <a:pt x="81453" y="76109"/>
                          <a:pt x="43220" y="42862"/>
                          <a:pt x="24935" y="7954"/>
                        </a:cubicBezTo>
                        <a:cubicBezTo>
                          <a:pt x="21610" y="1304"/>
                          <a:pt x="13299" y="-2020"/>
                          <a:pt x="6649" y="1304"/>
                        </a:cubicBezTo>
                        <a:cubicBezTo>
                          <a:pt x="0" y="4629"/>
                          <a:pt x="-1663" y="12941"/>
                          <a:pt x="1662" y="19590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8" name="Freeform: Shape 627">
                    <a:extLst>
                      <a:ext uri="{FF2B5EF4-FFF2-40B4-BE49-F238E27FC236}">
                        <a16:creationId xmlns:a16="http://schemas.microsoft.com/office/drawing/2014/main" id="{AEFC977E-FF79-3B59-32C6-2FF1C655DAB0}"/>
                      </a:ext>
                    </a:extLst>
                  </p:cNvPr>
                  <p:cNvSpPr/>
                  <p:nvPr/>
                </p:nvSpPr>
                <p:spPr>
                  <a:xfrm>
                    <a:off x="10134748" y="3506339"/>
                    <a:ext cx="243386" cy="56837"/>
                  </a:xfrm>
                  <a:custGeom>
                    <a:avLst/>
                    <a:gdLst>
                      <a:gd name="connsiteX0" fmla="*/ 15650 w 243386"/>
                      <a:gd name="connsiteY0" fmla="*/ 319 h 56837"/>
                      <a:gd name="connsiteX1" fmla="*/ 20636 w 243386"/>
                      <a:gd name="connsiteY1" fmla="*/ 319 h 56837"/>
                      <a:gd name="connsiteX2" fmla="*/ 37260 w 243386"/>
                      <a:gd name="connsiteY2" fmla="*/ 1981 h 56837"/>
                      <a:gd name="connsiteX3" fmla="*/ 83804 w 243386"/>
                      <a:gd name="connsiteY3" fmla="*/ 6968 h 56837"/>
                      <a:gd name="connsiteX4" fmla="*/ 231751 w 243386"/>
                      <a:gd name="connsiteY4" fmla="*/ 30240 h 56837"/>
                      <a:gd name="connsiteX5" fmla="*/ 243387 w 243386"/>
                      <a:gd name="connsiteY5" fmla="*/ 45201 h 56837"/>
                      <a:gd name="connsiteX6" fmla="*/ 228426 w 243386"/>
                      <a:gd name="connsiteY6" fmla="*/ 56837 h 56837"/>
                      <a:gd name="connsiteX7" fmla="*/ 82142 w 243386"/>
                      <a:gd name="connsiteY7" fmla="*/ 33565 h 56837"/>
                      <a:gd name="connsiteX8" fmla="*/ 37260 w 243386"/>
                      <a:gd name="connsiteY8" fmla="*/ 28578 h 56837"/>
                      <a:gd name="connsiteX9" fmla="*/ 20636 w 243386"/>
                      <a:gd name="connsiteY9" fmla="*/ 26916 h 56837"/>
                      <a:gd name="connsiteX10" fmla="*/ 15650 w 243386"/>
                      <a:gd name="connsiteY10" fmla="*/ 28578 h 56837"/>
                      <a:gd name="connsiteX11" fmla="*/ 9000 w 243386"/>
                      <a:gd name="connsiteY11" fmla="*/ 26916 h 56837"/>
                      <a:gd name="connsiteX12" fmla="*/ 2350 w 243386"/>
                      <a:gd name="connsiteY12" fmla="*/ 21928 h 56837"/>
                      <a:gd name="connsiteX13" fmla="*/ 688 w 243386"/>
                      <a:gd name="connsiteY13" fmla="*/ 11955 h 56837"/>
                      <a:gd name="connsiteX14" fmla="*/ 15650 w 243386"/>
                      <a:gd name="connsiteY14" fmla="*/ 319 h 56837"/>
                      <a:gd name="connsiteX15" fmla="*/ 25623 w 243386"/>
                      <a:gd name="connsiteY15" fmla="*/ 10293 h 56837"/>
                      <a:gd name="connsiteX16" fmla="*/ 25623 w 243386"/>
                      <a:gd name="connsiteY16" fmla="*/ 16942 h 56837"/>
                      <a:gd name="connsiteX17" fmla="*/ 25623 w 243386"/>
                      <a:gd name="connsiteY17" fmla="*/ 10293 h 56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43386" h="56837">
                        <a:moveTo>
                          <a:pt x="15650" y="319"/>
                        </a:moveTo>
                        <a:cubicBezTo>
                          <a:pt x="17312" y="319"/>
                          <a:pt x="18973" y="319"/>
                          <a:pt x="20636" y="319"/>
                        </a:cubicBezTo>
                        <a:cubicBezTo>
                          <a:pt x="25623" y="319"/>
                          <a:pt x="32273" y="1981"/>
                          <a:pt x="37260" y="1981"/>
                        </a:cubicBezTo>
                        <a:cubicBezTo>
                          <a:pt x="52220" y="3643"/>
                          <a:pt x="67181" y="5306"/>
                          <a:pt x="83804" y="6968"/>
                        </a:cubicBezTo>
                        <a:cubicBezTo>
                          <a:pt x="133674" y="13617"/>
                          <a:pt x="181882" y="21928"/>
                          <a:pt x="231751" y="30240"/>
                        </a:cubicBezTo>
                        <a:cubicBezTo>
                          <a:pt x="238400" y="31903"/>
                          <a:pt x="243387" y="38552"/>
                          <a:pt x="243387" y="45201"/>
                        </a:cubicBezTo>
                        <a:cubicBezTo>
                          <a:pt x="241725" y="51851"/>
                          <a:pt x="235075" y="56837"/>
                          <a:pt x="228426" y="56837"/>
                        </a:cubicBezTo>
                        <a:cubicBezTo>
                          <a:pt x="180219" y="48526"/>
                          <a:pt x="130349" y="40214"/>
                          <a:pt x="82142" y="33565"/>
                        </a:cubicBezTo>
                        <a:cubicBezTo>
                          <a:pt x="67181" y="31903"/>
                          <a:pt x="52220" y="30240"/>
                          <a:pt x="37260" y="28578"/>
                        </a:cubicBezTo>
                        <a:cubicBezTo>
                          <a:pt x="32273" y="28578"/>
                          <a:pt x="27285" y="26916"/>
                          <a:pt x="20636" y="26916"/>
                        </a:cubicBezTo>
                        <a:cubicBezTo>
                          <a:pt x="18973" y="26916"/>
                          <a:pt x="15650" y="28578"/>
                          <a:pt x="15650" y="28578"/>
                        </a:cubicBezTo>
                        <a:cubicBezTo>
                          <a:pt x="13987" y="28578"/>
                          <a:pt x="10662" y="28578"/>
                          <a:pt x="9000" y="26916"/>
                        </a:cubicBezTo>
                        <a:cubicBezTo>
                          <a:pt x="5675" y="25253"/>
                          <a:pt x="4013" y="23591"/>
                          <a:pt x="2350" y="21928"/>
                        </a:cubicBezTo>
                        <a:cubicBezTo>
                          <a:pt x="688" y="20267"/>
                          <a:pt x="-974" y="15279"/>
                          <a:pt x="688" y="11955"/>
                        </a:cubicBezTo>
                        <a:cubicBezTo>
                          <a:pt x="688" y="3643"/>
                          <a:pt x="9000" y="-1344"/>
                          <a:pt x="15650" y="319"/>
                        </a:cubicBezTo>
                        <a:moveTo>
                          <a:pt x="25623" y="10293"/>
                        </a:moveTo>
                        <a:cubicBezTo>
                          <a:pt x="25623" y="11955"/>
                          <a:pt x="27285" y="15279"/>
                          <a:pt x="25623" y="16942"/>
                        </a:cubicBezTo>
                        <a:cubicBezTo>
                          <a:pt x="25623" y="13617"/>
                          <a:pt x="25623" y="11955"/>
                          <a:pt x="25623" y="10293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2" name="Graphic 2">
                  <a:extLst>
                    <a:ext uri="{FF2B5EF4-FFF2-40B4-BE49-F238E27FC236}">
                      <a16:creationId xmlns:a16="http://schemas.microsoft.com/office/drawing/2014/main" id="{91EF5B37-F2AC-9FAC-69A5-CC6499E5DE58}"/>
                    </a:ext>
                  </a:extLst>
                </p:cNvPr>
                <p:cNvGrpSpPr/>
                <p:nvPr/>
              </p:nvGrpSpPr>
              <p:grpSpPr>
                <a:xfrm>
                  <a:off x="10541043" y="3490034"/>
                  <a:ext cx="857756" cy="699376"/>
                  <a:chOff x="10541043" y="3490034"/>
                  <a:chExt cx="857756" cy="699376"/>
                </a:xfrm>
              </p:grpSpPr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id="{98D92A44-10C0-36BA-DE55-C70CDEF9D890}"/>
                      </a:ext>
                    </a:extLst>
                  </p:cNvPr>
                  <p:cNvSpPr/>
                  <p:nvPr/>
                </p:nvSpPr>
                <p:spPr>
                  <a:xfrm>
                    <a:off x="10541043" y="3490034"/>
                    <a:ext cx="857756" cy="699376"/>
                  </a:xfrm>
                  <a:custGeom>
                    <a:avLst/>
                    <a:gdLst>
                      <a:gd name="connsiteX0" fmla="*/ 428878 w 857756"/>
                      <a:gd name="connsiteY0" fmla="*/ 0 h 699376"/>
                      <a:gd name="connsiteX1" fmla="*/ 857757 w 857756"/>
                      <a:gd name="connsiteY1" fmla="*/ 359061 h 699376"/>
                      <a:gd name="connsiteX2" fmla="*/ 420567 w 857756"/>
                      <a:gd name="connsiteY2" fmla="*/ 698174 h 699376"/>
                      <a:gd name="connsiteX3" fmla="*/ 0 w 857756"/>
                      <a:gd name="connsiteY3" fmla="*/ 359061 h 699376"/>
                      <a:gd name="connsiteX4" fmla="*/ 428878 w 857756"/>
                      <a:gd name="connsiteY4" fmla="*/ 0 h 699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56" h="699376">
                        <a:moveTo>
                          <a:pt x="428878" y="0"/>
                        </a:moveTo>
                        <a:cubicBezTo>
                          <a:pt x="664928" y="0"/>
                          <a:pt x="857757" y="161245"/>
                          <a:pt x="857757" y="359061"/>
                        </a:cubicBezTo>
                        <a:cubicBezTo>
                          <a:pt x="857757" y="556877"/>
                          <a:pt x="763004" y="679889"/>
                          <a:pt x="420567" y="698174"/>
                        </a:cubicBezTo>
                        <a:cubicBezTo>
                          <a:pt x="108051" y="714797"/>
                          <a:pt x="0" y="556877"/>
                          <a:pt x="0" y="359061"/>
                        </a:cubicBezTo>
                        <a:cubicBezTo>
                          <a:pt x="0" y="161245"/>
                          <a:pt x="191167" y="0"/>
                          <a:pt x="428878" y="0"/>
                        </a:cubicBezTo>
                      </a:path>
                    </a:pathLst>
                  </a:custGeom>
                  <a:solidFill>
                    <a:srgbClr val="E5F2F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6" name="Freeform: Shape 625">
                    <a:extLst>
                      <a:ext uri="{FF2B5EF4-FFF2-40B4-BE49-F238E27FC236}">
                        <a16:creationId xmlns:a16="http://schemas.microsoft.com/office/drawing/2014/main" id="{F4BD8422-7D2B-E081-3831-3486188D4CCA}"/>
                      </a:ext>
                    </a:extLst>
                  </p:cNvPr>
                  <p:cNvSpPr/>
                  <p:nvPr/>
                </p:nvSpPr>
                <p:spPr>
                  <a:xfrm>
                    <a:off x="10541043" y="3490034"/>
                    <a:ext cx="776302" cy="588461"/>
                  </a:xfrm>
                  <a:custGeom>
                    <a:avLst/>
                    <a:gdLst>
                      <a:gd name="connsiteX0" fmla="*/ 428878 w 776302"/>
                      <a:gd name="connsiteY0" fmla="*/ 0 h 588461"/>
                      <a:gd name="connsiteX1" fmla="*/ 0 w 776302"/>
                      <a:gd name="connsiteY1" fmla="*/ 359061 h 588461"/>
                      <a:gd name="connsiteX2" fmla="*/ 8312 w 776302"/>
                      <a:gd name="connsiteY2" fmla="*/ 447164 h 588461"/>
                      <a:gd name="connsiteX3" fmla="*/ 347424 w 776302"/>
                      <a:gd name="connsiteY3" fmla="*/ 588461 h 588461"/>
                      <a:gd name="connsiteX4" fmla="*/ 776302 w 776302"/>
                      <a:gd name="connsiteY4" fmla="*/ 229400 h 588461"/>
                      <a:gd name="connsiteX5" fmla="*/ 761342 w 776302"/>
                      <a:gd name="connsiteY5" fmla="*/ 132986 h 588461"/>
                      <a:gd name="connsiteX6" fmla="*/ 428878 w 776302"/>
                      <a:gd name="connsiteY6" fmla="*/ 0 h 588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76302" h="588461">
                        <a:moveTo>
                          <a:pt x="428878" y="0"/>
                        </a:moveTo>
                        <a:cubicBezTo>
                          <a:pt x="192829" y="0"/>
                          <a:pt x="0" y="161245"/>
                          <a:pt x="0" y="359061"/>
                        </a:cubicBezTo>
                        <a:cubicBezTo>
                          <a:pt x="0" y="388983"/>
                          <a:pt x="3324" y="418905"/>
                          <a:pt x="8312" y="447164"/>
                        </a:cubicBezTo>
                        <a:cubicBezTo>
                          <a:pt x="86440" y="531942"/>
                          <a:pt x="209452" y="588461"/>
                          <a:pt x="347424" y="588461"/>
                        </a:cubicBezTo>
                        <a:cubicBezTo>
                          <a:pt x="583474" y="588461"/>
                          <a:pt x="776302" y="427216"/>
                          <a:pt x="776302" y="229400"/>
                        </a:cubicBezTo>
                        <a:cubicBezTo>
                          <a:pt x="776302" y="196154"/>
                          <a:pt x="771316" y="164570"/>
                          <a:pt x="761342" y="132986"/>
                        </a:cubicBezTo>
                        <a:cubicBezTo>
                          <a:pt x="681551" y="51532"/>
                          <a:pt x="561864" y="0"/>
                          <a:pt x="428878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3" name="Graphic 2">
                  <a:extLst>
                    <a:ext uri="{FF2B5EF4-FFF2-40B4-BE49-F238E27FC236}">
                      <a16:creationId xmlns:a16="http://schemas.microsoft.com/office/drawing/2014/main" id="{D9BD4C79-0A77-BF5B-FEC8-C15E4A02D533}"/>
                    </a:ext>
                  </a:extLst>
                </p:cNvPr>
                <p:cNvGrpSpPr/>
                <p:nvPr/>
              </p:nvGrpSpPr>
              <p:grpSpPr>
                <a:xfrm>
                  <a:off x="10906753" y="3820836"/>
                  <a:ext cx="39895" cy="280931"/>
                  <a:chOff x="10906753" y="3820836"/>
                  <a:chExt cx="39895" cy="280931"/>
                </a:xfrm>
                <a:solidFill>
                  <a:srgbClr val="183E5B"/>
                </a:solidFill>
              </p:grpSpPr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id="{3D69AF10-E76B-2D68-EC7A-F7F977CF8D12}"/>
                      </a:ext>
                    </a:extLst>
                  </p:cNvPr>
                  <p:cNvSpPr/>
                  <p:nvPr/>
                </p:nvSpPr>
                <p:spPr>
                  <a:xfrm>
                    <a:off x="10906753" y="3820836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9974"/>
                          <a:pt x="8312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3" name="Freeform: Shape 622">
                    <a:extLst>
                      <a:ext uri="{FF2B5EF4-FFF2-40B4-BE49-F238E27FC236}">
                        <a16:creationId xmlns:a16="http://schemas.microsoft.com/office/drawing/2014/main" id="{A038D7E0-F45B-E5AA-0FF3-677655B70FA0}"/>
                      </a:ext>
                    </a:extLst>
                  </p:cNvPr>
                  <p:cNvSpPr/>
                  <p:nvPr/>
                </p:nvSpPr>
                <p:spPr>
                  <a:xfrm>
                    <a:off x="10906753" y="3938860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8312"/>
                          <a:pt x="9974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id="{DDB59E1F-7F0A-6CC9-B537-FE9FE1827D4D}"/>
                      </a:ext>
                    </a:extLst>
                  </p:cNvPr>
                  <p:cNvSpPr/>
                  <p:nvPr/>
                </p:nvSpPr>
                <p:spPr>
                  <a:xfrm>
                    <a:off x="10906753" y="4061872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8312"/>
                          <a:pt x="9974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4" name="Graphic 2">
                  <a:extLst>
                    <a:ext uri="{FF2B5EF4-FFF2-40B4-BE49-F238E27FC236}">
                      <a16:creationId xmlns:a16="http://schemas.microsoft.com/office/drawing/2014/main" id="{2621E7B3-A150-86B6-E30E-9693EE7BF8D0}"/>
                    </a:ext>
                  </a:extLst>
                </p:cNvPr>
                <p:cNvGrpSpPr/>
                <p:nvPr/>
              </p:nvGrpSpPr>
              <p:grpSpPr>
                <a:xfrm>
                  <a:off x="10600886" y="3007961"/>
                  <a:ext cx="744718" cy="698174"/>
                  <a:chOff x="10600886" y="3007961"/>
                  <a:chExt cx="744718" cy="698174"/>
                </a:xfrm>
              </p:grpSpPr>
              <p:grpSp>
                <p:nvGrpSpPr>
                  <p:cNvPr id="614" name="Graphic 2">
                    <a:extLst>
                      <a:ext uri="{FF2B5EF4-FFF2-40B4-BE49-F238E27FC236}">
                        <a16:creationId xmlns:a16="http://schemas.microsoft.com/office/drawing/2014/main" id="{47097F5C-21A8-1FB0-4CA4-65EDCEFEB298}"/>
                      </a:ext>
                    </a:extLst>
                  </p:cNvPr>
                  <p:cNvGrpSpPr/>
                  <p:nvPr/>
                </p:nvGrpSpPr>
                <p:grpSpPr>
                  <a:xfrm>
                    <a:off x="10600886" y="3007961"/>
                    <a:ext cx="744718" cy="698174"/>
                    <a:chOff x="10600886" y="3007961"/>
                    <a:chExt cx="744718" cy="698174"/>
                  </a:xfrm>
                </p:grpSpPr>
                <p:sp>
                  <p:nvSpPr>
                    <p:cNvPr id="620" name="Freeform: Shape 619">
                      <a:extLst>
                        <a:ext uri="{FF2B5EF4-FFF2-40B4-BE49-F238E27FC236}">
                          <a16:creationId xmlns:a16="http://schemas.microsoft.com/office/drawing/2014/main" id="{1FFF7235-2E20-1744-8512-3E5EC8F8CA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0886" y="3007961"/>
                      <a:ext cx="744718" cy="698174"/>
                    </a:xfrm>
                    <a:custGeom>
                      <a:avLst/>
                      <a:gdLst>
                        <a:gd name="connsiteX0" fmla="*/ 372360 w 744718"/>
                        <a:gd name="connsiteY0" fmla="*/ 0 h 698174"/>
                        <a:gd name="connsiteX1" fmla="*/ 744719 w 744718"/>
                        <a:gd name="connsiteY1" fmla="*/ 349087 h 698174"/>
                        <a:gd name="connsiteX2" fmla="*/ 372360 w 744718"/>
                        <a:gd name="connsiteY2" fmla="*/ 698174 h 698174"/>
                        <a:gd name="connsiteX3" fmla="*/ 0 w 744718"/>
                        <a:gd name="connsiteY3" fmla="*/ 349087 h 698174"/>
                        <a:gd name="connsiteX4" fmla="*/ 372360 w 744718"/>
                        <a:gd name="connsiteY4" fmla="*/ 0 h 698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4718" h="698174">
                          <a:moveTo>
                            <a:pt x="372360" y="0"/>
                          </a:moveTo>
                          <a:cubicBezTo>
                            <a:pt x="578487" y="0"/>
                            <a:pt x="744719" y="156258"/>
                            <a:pt x="744719" y="349087"/>
                          </a:cubicBezTo>
                          <a:cubicBezTo>
                            <a:pt x="744719" y="541916"/>
                            <a:pt x="578487" y="698174"/>
                            <a:pt x="372360" y="698174"/>
                          </a:cubicBezTo>
                          <a:cubicBezTo>
                            <a:pt x="166232" y="698174"/>
                            <a:pt x="0" y="541916"/>
                            <a:pt x="0" y="349087"/>
                          </a:cubicBezTo>
                          <a:cubicBezTo>
                            <a:pt x="0" y="156258"/>
                            <a:pt x="166232" y="0"/>
                            <a:pt x="372360" y="0"/>
                          </a:cubicBezTo>
                        </a:path>
                      </a:pathLst>
                    </a:custGeom>
                    <a:solidFill>
                      <a:srgbClr val="E5F2F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1" name="Freeform: Shape 620">
                      <a:extLst>
                        <a:ext uri="{FF2B5EF4-FFF2-40B4-BE49-F238E27FC236}">
                          <a16:creationId xmlns:a16="http://schemas.microsoft.com/office/drawing/2014/main" id="{A8F7A472-A0D3-77DF-F097-0B00A2E22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0886" y="3009624"/>
                      <a:ext cx="706485" cy="573500"/>
                    </a:xfrm>
                    <a:custGeom>
                      <a:avLst/>
                      <a:gdLst>
                        <a:gd name="connsiteX0" fmla="*/ 706486 w 706485"/>
                        <a:gd name="connsiteY0" fmla="*/ 224413 h 573500"/>
                        <a:gd name="connsiteX1" fmla="*/ 704824 w 706485"/>
                        <a:gd name="connsiteY1" fmla="*/ 191167 h 573500"/>
                        <a:gd name="connsiteX2" fmla="*/ 372360 w 706485"/>
                        <a:gd name="connsiteY2" fmla="*/ 0 h 573500"/>
                        <a:gd name="connsiteX3" fmla="*/ 0 w 706485"/>
                        <a:gd name="connsiteY3" fmla="*/ 349087 h 573500"/>
                        <a:gd name="connsiteX4" fmla="*/ 1662 w 706485"/>
                        <a:gd name="connsiteY4" fmla="*/ 382334 h 573500"/>
                        <a:gd name="connsiteX5" fmla="*/ 334126 w 706485"/>
                        <a:gd name="connsiteY5" fmla="*/ 573500 h 573500"/>
                        <a:gd name="connsiteX6" fmla="*/ 706486 w 706485"/>
                        <a:gd name="connsiteY6" fmla="*/ 224413 h 573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6485" h="573500">
                          <a:moveTo>
                            <a:pt x="706486" y="224413"/>
                          </a:moveTo>
                          <a:cubicBezTo>
                            <a:pt x="706486" y="212777"/>
                            <a:pt x="706486" y="201141"/>
                            <a:pt x="704824" y="191167"/>
                          </a:cubicBezTo>
                          <a:cubicBezTo>
                            <a:pt x="643318" y="78129"/>
                            <a:pt x="516981" y="0"/>
                            <a:pt x="372360" y="0"/>
                          </a:cubicBezTo>
                          <a:cubicBezTo>
                            <a:pt x="166232" y="0"/>
                            <a:pt x="0" y="156258"/>
                            <a:pt x="0" y="349087"/>
                          </a:cubicBezTo>
                          <a:cubicBezTo>
                            <a:pt x="0" y="360723"/>
                            <a:pt x="0" y="372360"/>
                            <a:pt x="1662" y="382334"/>
                          </a:cubicBezTo>
                          <a:cubicBezTo>
                            <a:pt x="63168" y="495371"/>
                            <a:pt x="189505" y="573500"/>
                            <a:pt x="334126" y="573500"/>
                          </a:cubicBezTo>
                          <a:cubicBezTo>
                            <a:pt x="540254" y="571838"/>
                            <a:pt x="706486" y="415580"/>
                            <a:pt x="706486" y="224413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15" name="Graphic 2">
                    <a:extLst>
                      <a:ext uri="{FF2B5EF4-FFF2-40B4-BE49-F238E27FC236}">
                        <a16:creationId xmlns:a16="http://schemas.microsoft.com/office/drawing/2014/main" id="{3E77DF48-0906-ED31-53DB-9543EFF8F70F}"/>
                      </a:ext>
                    </a:extLst>
                  </p:cNvPr>
                  <p:cNvGrpSpPr/>
                  <p:nvPr/>
                </p:nvGrpSpPr>
                <p:grpSpPr>
                  <a:xfrm>
                    <a:off x="10803689" y="3260634"/>
                    <a:ext cx="340775" cy="244135"/>
                    <a:chOff x="10803689" y="3260634"/>
                    <a:chExt cx="340775" cy="244135"/>
                  </a:xfrm>
                </p:grpSpPr>
                <p:sp>
                  <p:nvSpPr>
                    <p:cNvPr id="616" name="Freeform: Shape 615">
                      <a:extLst>
                        <a:ext uri="{FF2B5EF4-FFF2-40B4-BE49-F238E27FC236}">
                          <a16:creationId xmlns:a16="http://schemas.microsoft.com/office/drawing/2014/main" id="{80831893-A1C5-62D3-4A7C-B20B6DE4A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4289" y="3280582"/>
                      <a:ext cx="30176" cy="49869"/>
                    </a:xfrm>
                    <a:custGeom>
                      <a:avLst/>
                      <a:gdLst>
                        <a:gd name="connsiteX0" fmla="*/ 15215 w 30176"/>
                        <a:gd name="connsiteY0" fmla="*/ 0 h 49869"/>
                        <a:gd name="connsiteX1" fmla="*/ 30176 w 30176"/>
                        <a:gd name="connsiteY1" fmla="*/ 24935 h 49869"/>
                        <a:gd name="connsiteX2" fmla="*/ 15215 w 30176"/>
                        <a:gd name="connsiteY2" fmla="*/ 49870 h 49869"/>
                        <a:gd name="connsiteX3" fmla="*/ 255 w 30176"/>
                        <a:gd name="connsiteY3" fmla="*/ 24935 h 49869"/>
                        <a:gd name="connsiteX4" fmla="*/ 15215 w 30176"/>
                        <a:gd name="connsiteY4" fmla="*/ 0 h 49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176" h="49869">
                          <a:moveTo>
                            <a:pt x="15215" y="0"/>
                          </a:moveTo>
                          <a:cubicBezTo>
                            <a:pt x="23527" y="0"/>
                            <a:pt x="30176" y="11636"/>
                            <a:pt x="30176" y="24935"/>
                          </a:cubicBezTo>
                          <a:cubicBezTo>
                            <a:pt x="30176" y="38233"/>
                            <a:pt x="23527" y="49870"/>
                            <a:pt x="15215" y="49870"/>
                          </a:cubicBezTo>
                          <a:cubicBezTo>
                            <a:pt x="6903" y="49870"/>
                            <a:pt x="255" y="38233"/>
                            <a:pt x="255" y="24935"/>
                          </a:cubicBezTo>
                          <a:cubicBezTo>
                            <a:pt x="-1408" y="11636"/>
                            <a:pt x="5241" y="0"/>
                            <a:pt x="15215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7" name="Freeform: Shape 616">
                      <a:extLst>
                        <a:ext uri="{FF2B5EF4-FFF2-40B4-BE49-F238E27FC236}">
                          <a16:creationId xmlns:a16="http://schemas.microsoft.com/office/drawing/2014/main" id="{6BE83970-268F-4379-8054-6D4D9C13E5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03689" y="3260634"/>
                      <a:ext cx="29921" cy="49869"/>
                    </a:xfrm>
                    <a:custGeom>
                      <a:avLst/>
                      <a:gdLst>
                        <a:gd name="connsiteX0" fmla="*/ 14960 w 29921"/>
                        <a:gd name="connsiteY0" fmla="*/ 0 h 49869"/>
                        <a:gd name="connsiteX1" fmla="*/ 29922 w 29921"/>
                        <a:gd name="connsiteY1" fmla="*/ 24935 h 49869"/>
                        <a:gd name="connsiteX2" fmla="*/ 14960 w 29921"/>
                        <a:gd name="connsiteY2" fmla="*/ 49870 h 49869"/>
                        <a:gd name="connsiteX3" fmla="*/ 0 w 29921"/>
                        <a:gd name="connsiteY3" fmla="*/ 24935 h 49869"/>
                        <a:gd name="connsiteX4" fmla="*/ 14960 w 29921"/>
                        <a:gd name="connsiteY4" fmla="*/ 0 h 49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21" h="49869">
                          <a:moveTo>
                            <a:pt x="14960" y="0"/>
                          </a:moveTo>
                          <a:cubicBezTo>
                            <a:pt x="23272" y="0"/>
                            <a:pt x="29922" y="11636"/>
                            <a:pt x="29922" y="24935"/>
                          </a:cubicBezTo>
                          <a:cubicBezTo>
                            <a:pt x="29922" y="38233"/>
                            <a:pt x="23272" y="49870"/>
                            <a:pt x="14960" y="49870"/>
                          </a:cubicBezTo>
                          <a:cubicBezTo>
                            <a:pt x="6649" y="49870"/>
                            <a:pt x="0" y="38233"/>
                            <a:pt x="0" y="24935"/>
                          </a:cubicBezTo>
                          <a:cubicBezTo>
                            <a:pt x="0" y="11636"/>
                            <a:pt x="4987" y="0"/>
                            <a:pt x="14960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8" name="Freeform: Shape 617">
                      <a:extLst>
                        <a:ext uri="{FF2B5EF4-FFF2-40B4-BE49-F238E27FC236}">
                          <a16:creationId xmlns:a16="http://schemas.microsoft.com/office/drawing/2014/main" id="{588DBE13-1027-FCB7-6907-9E58078C86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0234" y="3421879"/>
                      <a:ext cx="237711" cy="82890"/>
                    </a:xfrm>
                    <a:custGeom>
                      <a:avLst/>
                      <a:gdLst>
                        <a:gd name="connsiteX0" fmla="*/ 0 w 237711"/>
                        <a:gd name="connsiteY0" fmla="*/ 18286 h 82890"/>
                        <a:gd name="connsiteX1" fmla="*/ 237712 w 237711"/>
                        <a:gd name="connsiteY1" fmla="*/ 0 h 8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711" h="82890">
                          <a:moveTo>
                            <a:pt x="0" y="18286"/>
                          </a:moveTo>
                          <a:cubicBezTo>
                            <a:pt x="66493" y="108051"/>
                            <a:pt x="206128" y="106388"/>
                            <a:pt x="237712" y="0"/>
                          </a:cubicBezTo>
                        </a:path>
                      </a:pathLst>
                    </a:custGeom>
                    <a:noFill/>
                    <a:ln w="16321" cap="rnd">
                      <a:solidFill>
                        <a:srgbClr val="183E5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9" name="Freeform: Shape 618">
                      <a:extLst>
                        <a:ext uri="{FF2B5EF4-FFF2-40B4-BE49-F238E27FC236}">
                          <a16:creationId xmlns:a16="http://schemas.microsoft.com/office/drawing/2014/main" id="{C71ED0D8-6CD3-094E-89E4-1C1C821533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3611" y="3328563"/>
                      <a:ext cx="166231" cy="95062"/>
                    </a:xfrm>
                    <a:custGeom>
                      <a:avLst/>
                      <a:gdLst>
                        <a:gd name="connsiteX0" fmla="*/ 113038 w 166231"/>
                        <a:gd name="connsiteY0" fmla="*/ 1889 h 95062"/>
                        <a:gd name="connsiteX1" fmla="*/ 166232 w 166231"/>
                        <a:gd name="connsiteY1" fmla="*/ 48434 h 95062"/>
                        <a:gd name="connsiteX2" fmla="*/ 113038 w 166231"/>
                        <a:gd name="connsiteY2" fmla="*/ 94979 h 95062"/>
                        <a:gd name="connsiteX3" fmla="*/ 0 w 166231"/>
                        <a:gd name="connsiteY3" fmla="*/ 40122 h 95062"/>
                        <a:gd name="connsiteX4" fmla="*/ 113038 w 166231"/>
                        <a:gd name="connsiteY4" fmla="*/ 1889 h 95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231" h="95062">
                          <a:moveTo>
                            <a:pt x="113038" y="1889"/>
                          </a:moveTo>
                          <a:cubicBezTo>
                            <a:pt x="141297" y="-8085"/>
                            <a:pt x="166232" y="23499"/>
                            <a:pt x="166232" y="48434"/>
                          </a:cubicBezTo>
                          <a:cubicBezTo>
                            <a:pt x="166232" y="73369"/>
                            <a:pt x="142959" y="96641"/>
                            <a:pt x="113038" y="94979"/>
                          </a:cubicBezTo>
                          <a:cubicBezTo>
                            <a:pt x="53194" y="93316"/>
                            <a:pt x="0" y="40122"/>
                            <a:pt x="0" y="40122"/>
                          </a:cubicBezTo>
                          <a:cubicBezTo>
                            <a:pt x="0" y="40122"/>
                            <a:pt x="71480" y="15187"/>
                            <a:pt x="113038" y="1889"/>
                          </a:cubicBezTo>
                        </a:path>
                      </a:pathLst>
                    </a:custGeom>
                    <a:solidFill>
                      <a:srgbClr val="D45936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85" name="Graphic 2">
                  <a:extLst>
                    <a:ext uri="{FF2B5EF4-FFF2-40B4-BE49-F238E27FC236}">
                      <a16:creationId xmlns:a16="http://schemas.microsoft.com/office/drawing/2014/main" id="{D8C36B3D-3558-36DA-39D3-B0379D37E5F6}"/>
                    </a:ext>
                  </a:extLst>
                </p:cNvPr>
                <p:cNvGrpSpPr/>
                <p:nvPr/>
              </p:nvGrpSpPr>
              <p:grpSpPr>
                <a:xfrm>
                  <a:off x="10579276" y="3472107"/>
                  <a:ext cx="856509" cy="770938"/>
                  <a:chOff x="10579276" y="3472107"/>
                  <a:chExt cx="856509" cy="770938"/>
                </a:xfrm>
              </p:grpSpPr>
              <p:grpSp>
                <p:nvGrpSpPr>
                  <p:cNvPr id="594" name="Graphic 2">
                    <a:extLst>
                      <a:ext uri="{FF2B5EF4-FFF2-40B4-BE49-F238E27FC236}">
                        <a16:creationId xmlns:a16="http://schemas.microsoft.com/office/drawing/2014/main" id="{600EFF46-2A3E-B6AC-5FE2-D9AC5C88FD92}"/>
                      </a:ext>
                    </a:extLst>
                  </p:cNvPr>
                  <p:cNvGrpSpPr/>
                  <p:nvPr/>
                </p:nvGrpSpPr>
                <p:grpSpPr>
                  <a:xfrm>
                    <a:off x="11078726" y="3672889"/>
                    <a:ext cx="357060" cy="570156"/>
                    <a:chOff x="11078726" y="3672889"/>
                    <a:chExt cx="357060" cy="570156"/>
                  </a:xfrm>
                </p:grpSpPr>
                <p:grpSp>
                  <p:nvGrpSpPr>
                    <p:cNvPr id="602" name="Graphic 2">
                      <a:extLst>
                        <a:ext uri="{FF2B5EF4-FFF2-40B4-BE49-F238E27FC236}">
                          <a16:creationId xmlns:a16="http://schemas.microsoft.com/office/drawing/2014/main" id="{7016F6F2-9EEF-63F0-044A-2E75B5BB70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4050" y="3672889"/>
                      <a:ext cx="231736" cy="570156"/>
                      <a:chOff x="11204050" y="3672889"/>
                      <a:chExt cx="231736" cy="570156"/>
                    </a:xfrm>
                  </p:grpSpPr>
                  <p:sp>
                    <p:nvSpPr>
                      <p:cNvPr id="609" name="Freeform: Shape 608">
                        <a:extLst>
                          <a:ext uri="{FF2B5EF4-FFF2-40B4-BE49-F238E27FC236}">
                            <a16:creationId xmlns:a16="http://schemas.microsoft.com/office/drawing/2014/main" id="{4EDB70B1-77EC-5814-8BC1-8B6323E45C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0906" y="3672889"/>
                        <a:ext cx="161244" cy="570156"/>
                      </a:xfrm>
                      <a:custGeom>
                        <a:avLst/>
                        <a:gdLst>
                          <a:gd name="connsiteX0" fmla="*/ 124674 w 161244"/>
                          <a:gd name="connsiteY0" fmla="*/ 0 h 570156"/>
                          <a:gd name="connsiteX1" fmla="*/ 161244 w 161244"/>
                          <a:gd name="connsiteY1" fmla="*/ 531942 h 570156"/>
                          <a:gd name="connsiteX2" fmla="*/ 0 w 161244"/>
                          <a:gd name="connsiteY2" fmla="*/ 568514 h 570156"/>
                          <a:gd name="connsiteX3" fmla="*/ 23272 w 161244"/>
                          <a:gd name="connsiteY3" fmla="*/ 18286 h 570156"/>
                          <a:gd name="connsiteX4" fmla="*/ 124674 w 161244"/>
                          <a:gd name="connsiteY4" fmla="*/ 0 h 5701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244" h="570156">
                            <a:moveTo>
                              <a:pt x="124674" y="0"/>
                            </a:moveTo>
                            <a:lnTo>
                              <a:pt x="161244" y="531942"/>
                            </a:lnTo>
                            <a:cubicBezTo>
                              <a:pt x="109713" y="551890"/>
                              <a:pt x="54856" y="576825"/>
                              <a:pt x="0" y="568514"/>
                            </a:cubicBezTo>
                            <a:lnTo>
                              <a:pt x="23272" y="18286"/>
                            </a:lnTo>
                            <a:lnTo>
                              <a:pt x="124674" y="0"/>
                            </a:lnTo>
                            <a:close/>
                          </a:path>
                        </a:pathLst>
                      </a:custGeom>
                      <a:solidFill>
                        <a:srgbClr val="89124A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610" name="Graphic 2">
                        <a:extLst>
                          <a:ext uri="{FF2B5EF4-FFF2-40B4-BE49-F238E27FC236}">
                            <a16:creationId xmlns:a16="http://schemas.microsoft.com/office/drawing/2014/main" id="{DCD8897E-15F9-C2CB-6B0D-8F5ECFD683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204050" y="3800888"/>
                        <a:ext cx="231736" cy="422909"/>
                        <a:chOff x="11204050" y="3800888"/>
                        <a:chExt cx="231736" cy="422909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611" name="Freeform: Shape 610">
                          <a:extLst>
                            <a:ext uri="{FF2B5EF4-FFF2-40B4-BE49-F238E27FC236}">
                              <a16:creationId xmlns:a16="http://schemas.microsoft.com/office/drawing/2014/main" id="{49E91A3A-419D-A3E9-5D28-1152C245E2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25918" y="3800888"/>
                          <a:ext cx="199797" cy="116541"/>
                        </a:xfrm>
                        <a:custGeom>
                          <a:avLst/>
                          <a:gdLst>
                            <a:gd name="connsiteX0" fmla="*/ 171220 w 199797"/>
                            <a:gd name="connsiteY0" fmla="*/ 13298 h 116541"/>
                            <a:gd name="connsiteX1" fmla="*/ 156258 w 199797"/>
                            <a:gd name="connsiteY1" fmla="*/ 34908 h 116541"/>
                            <a:gd name="connsiteX2" fmla="*/ 129662 w 199797"/>
                            <a:gd name="connsiteY2" fmla="*/ 43220 h 116541"/>
                            <a:gd name="connsiteX3" fmla="*/ 108051 w 199797"/>
                            <a:gd name="connsiteY3" fmla="*/ 39896 h 116541"/>
                            <a:gd name="connsiteX4" fmla="*/ 78129 w 199797"/>
                            <a:gd name="connsiteY4" fmla="*/ 44882 h 116541"/>
                            <a:gd name="connsiteX5" fmla="*/ 51533 w 199797"/>
                            <a:gd name="connsiteY5" fmla="*/ 73142 h 116541"/>
                            <a:gd name="connsiteX6" fmla="*/ 13299 w 199797"/>
                            <a:gd name="connsiteY6" fmla="*/ 89765 h 116541"/>
                            <a:gd name="connsiteX7" fmla="*/ 0 w 199797"/>
                            <a:gd name="connsiteY7" fmla="*/ 103064 h 116541"/>
                            <a:gd name="connsiteX8" fmla="*/ 13299 w 199797"/>
                            <a:gd name="connsiteY8" fmla="*/ 116362 h 116541"/>
                            <a:gd name="connsiteX9" fmla="*/ 73142 w 199797"/>
                            <a:gd name="connsiteY9" fmla="*/ 89765 h 116541"/>
                            <a:gd name="connsiteX10" fmla="*/ 93091 w 199797"/>
                            <a:gd name="connsiteY10" fmla="*/ 66493 h 116541"/>
                            <a:gd name="connsiteX11" fmla="*/ 109714 w 199797"/>
                            <a:gd name="connsiteY11" fmla="*/ 64830 h 116541"/>
                            <a:gd name="connsiteX12" fmla="*/ 129662 w 199797"/>
                            <a:gd name="connsiteY12" fmla="*/ 68155 h 116541"/>
                            <a:gd name="connsiteX13" fmla="*/ 172882 w 199797"/>
                            <a:gd name="connsiteY13" fmla="*/ 54856 h 116541"/>
                            <a:gd name="connsiteX14" fmla="*/ 199478 w 199797"/>
                            <a:gd name="connsiteY14" fmla="*/ 14961 h 116541"/>
                            <a:gd name="connsiteX15" fmla="*/ 187843 w 199797"/>
                            <a:gd name="connsiteY15" fmla="*/ 0 h 116541"/>
                            <a:gd name="connsiteX16" fmla="*/ 171220 w 199797"/>
                            <a:gd name="connsiteY16" fmla="*/ 13298 h 1165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99797" h="116541">
                              <a:moveTo>
                                <a:pt x="171220" y="13298"/>
                              </a:moveTo>
                              <a:cubicBezTo>
                                <a:pt x="169557" y="21610"/>
                                <a:pt x="162908" y="29922"/>
                                <a:pt x="156258" y="34908"/>
                              </a:cubicBezTo>
                              <a:cubicBezTo>
                                <a:pt x="147947" y="39896"/>
                                <a:pt x="137973" y="44882"/>
                                <a:pt x="129662" y="43220"/>
                              </a:cubicBezTo>
                              <a:cubicBezTo>
                                <a:pt x="123012" y="43220"/>
                                <a:pt x="114700" y="41558"/>
                                <a:pt x="108051" y="39896"/>
                              </a:cubicBezTo>
                              <a:cubicBezTo>
                                <a:pt x="98077" y="38233"/>
                                <a:pt x="88104" y="39896"/>
                                <a:pt x="78129" y="44882"/>
                              </a:cubicBezTo>
                              <a:cubicBezTo>
                                <a:pt x="66493" y="51532"/>
                                <a:pt x="59844" y="63168"/>
                                <a:pt x="51533" y="73142"/>
                              </a:cubicBezTo>
                              <a:cubicBezTo>
                                <a:pt x="41558" y="84778"/>
                                <a:pt x="29923" y="91428"/>
                                <a:pt x="13299" y="89765"/>
                              </a:cubicBezTo>
                              <a:cubicBezTo>
                                <a:pt x="6650" y="89765"/>
                                <a:pt x="0" y="94752"/>
                                <a:pt x="0" y="103064"/>
                              </a:cubicBezTo>
                              <a:cubicBezTo>
                                <a:pt x="0" y="109713"/>
                                <a:pt x="4988" y="116362"/>
                                <a:pt x="13299" y="116362"/>
                              </a:cubicBezTo>
                              <a:cubicBezTo>
                                <a:pt x="38234" y="118024"/>
                                <a:pt x="56519" y="108051"/>
                                <a:pt x="73142" y="89765"/>
                              </a:cubicBezTo>
                              <a:cubicBezTo>
                                <a:pt x="79792" y="81454"/>
                                <a:pt x="83116" y="71480"/>
                                <a:pt x="93091" y="66493"/>
                              </a:cubicBezTo>
                              <a:cubicBezTo>
                                <a:pt x="98077" y="63168"/>
                                <a:pt x="104727" y="64830"/>
                                <a:pt x="109714" y="64830"/>
                              </a:cubicBezTo>
                              <a:cubicBezTo>
                                <a:pt x="116362" y="66493"/>
                                <a:pt x="123012" y="66493"/>
                                <a:pt x="129662" y="68155"/>
                              </a:cubicBezTo>
                              <a:cubicBezTo>
                                <a:pt x="144622" y="69817"/>
                                <a:pt x="159583" y="63168"/>
                                <a:pt x="172882" y="54856"/>
                              </a:cubicBezTo>
                              <a:cubicBezTo>
                                <a:pt x="186180" y="44882"/>
                                <a:pt x="196155" y="31584"/>
                                <a:pt x="199478" y="14961"/>
                              </a:cubicBezTo>
                              <a:cubicBezTo>
                                <a:pt x="201141" y="8312"/>
                                <a:pt x="196155" y="0"/>
                                <a:pt x="187843" y="0"/>
                              </a:cubicBezTo>
                              <a:cubicBezTo>
                                <a:pt x="179531" y="0"/>
                                <a:pt x="172882" y="4987"/>
                                <a:pt x="171220" y="13298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12" name="Freeform: Shape 611">
                          <a:extLst>
                            <a:ext uri="{FF2B5EF4-FFF2-40B4-BE49-F238E27FC236}">
                              <a16:creationId xmlns:a16="http://schemas.microsoft.com/office/drawing/2014/main" id="{9AE71B8E-570A-4812-902B-0C76E876EE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32152" y="3987252"/>
                          <a:ext cx="203634" cy="102879"/>
                        </a:xfrm>
                        <a:custGeom>
                          <a:avLst/>
                          <a:gdLst>
                            <a:gd name="connsiteX0" fmla="*/ 174959 w 203634"/>
                            <a:gd name="connsiteY0" fmla="*/ 8127 h 102879"/>
                            <a:gd name="connsiteX1" fmla="*/ 169972 w 203634"/>
                            <a:gd name="connsiteY1" fmla="*/ 13114 h 102879"/>
                            <a:gd name="connsiteX2" fmla="*/ 150024 w 203634"/>
                            <a:gd name="connsiteY2" fmla="*/ 23087 h 102879"/>
                            <a:gd name="connsiteX3" fmla="*/ 123428 w 203634"/>
                            <a:gd name="connsiteY3" fmla="*/ 24750 h 102879"/>
                            <a:gd name="connsiteX4" fmla="*/ 86856 w 203634"/>
                            <a:gd name="connsiteY4" fmla="*/ 29737 h 102879"/>
                            <a:gd name="connsiteX5" fmla="*/ 58597 w 203634"/>
                            <a:gd name="connsiteY5" fmla="*/ 53010 h 102879"/>
                            <a:gd name="connsiteX6" fmla="*/ 32000 w 203634"/>
                            <a:gd name="connsiteY6" fmla="*/ 74619 h 102879"/>
                            <a:gd name="connsiteX7" fmla="*/ 17039 w 203634"/>
                            <a:gd name="connsiteY7" fmla="*/ 72957 h 102879"/>
                            <a:gd name="connsiteX8" fmla="*/ 415 w 203634"/>
                            <a:gd name="connsiteY8" fmla="*/ 82931 h 102879"/>
                            <a:gd name="connsiteX9" fmla="*/ 10389 w 203634"/>
                            <a:gd name="connsiteY9" fmla="*/ 99554 h 102879"/>
                            <a:gd name="connsiteX10" fmla="*/ 35324 w 203634"/>
                            <a:gd name="connsiteY10" fmla="*/ 102879 h 102879"/>
                            <a:gd name="connsiteX11" fmla="*/ 75220 w 203634"/>
                            <a:gd name="connsiteY11" fmla="*/ 77944 h 102879"/>
                            <a:gd name="connsiteX12" fmla="*/ 98493 w 203634"/>
                            <a:gd name="connsiteY12" fmla="*/ 56334 h 102879"/>
                            <a:gd name="connsiteX13" fmla="*/ 123428 w 203634"/>
                            <a:gd name="connsiteY13" fmla="*/ 54672 h 102879"/>
                            <a:gd name="connsiteX14" fmla="*/ 159998 w 203634"/>
                            <a:gd name="connsiteY14" fmla="*/ 53010 h 102879"/>
                            <a:gd name="connsiteX15" fmla="*/ 188257 w 203634"/>
                            <a:gd name="connsiteY15" fmla="*/ 39711 h 102879"/>
                            <a:gd name="connsiteX16" fmla="*/ 203219 w 203634"/>
                            <a:gd name="connsiteY16" fmla="*/ 19763 h 102879"/>
                            <a:gd name="connsiteX17" fmla="*/ 193244 w 203634"/>
                            <a:gd name="connsiteY17" fmla="*/ 3140 h 102879"/>
                            <a:gd name="connsiteX18" fmla="*/ 174959 w 203634"/>
                            <a:gd name="connsiteY18" fmla="*/ 8127 h 1028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03634" h="102879">
                              <a:moveTo>
                                <a:pt x="174959" y="8127"/>
                              </a:moveTo>
                              <a:cubicBezTo>
                                <a:pt x="174959" y="9789"/>
                                <a:pt x="171634" y="11452"/>
                                <a:pt x="169972" y="13114"/>
                              </a:cubicBezTo>
                              <a:cubicBezTo>
                                <a:pt x="163323" y="18101"/>
                                <a:pt x="155011" y="21426"/>
                                <a:pt x="150024" y="23087"/>
                              </a:cubicBezTo>
                              <a:cubicBezTo>
                                <a:pt x="141713" y="26412"/>
                                <a:pt x="131739" y="24750"/>
                                <a:pt x="123428" y="24750"/>
                              </a:cubicBezTo>
                              <a:cubicBezTo>
                                <a:pt x="110128" y="24750"/>
                                <a:pt x="98493" y="24750"/>
                                <a:pt x="86856" y="29737"/>
                              </a:cubicBezTo>
                              <a:cubicBezTo>
                                <a:pt x="75220" y="34724"/>
                                <a:pt x="66908" y="43035"/>
                                <a:pt x="58597" y="53010"/>
                              </a:cubicBezTo>
                              <a:cubicBezTo>
                                <a:pt x="50285" y="61321"/>
                                <a:pt x="45298" y="72957"/>
                                <a:pt x="32000" y="74619"/>
                              </a:cubicBezTo>
                              <a:cubicBezTo>
                                <a:pt x="27012" y="74619"/>
                                <a:pt x="22025" y="74619"/>
                                <a:pt x="17039" y="72957"/>
                              </a:cubicBezTo>
                              <a:cubicBezTo>
                                <a:pt x="10389" y="71295"/>
                                <a:pt x="2077" y="74619"/>
                                <a:pt x="415" y="82931"/>
                              </a:cubicBezTo>
                              <a:cubicBezTo>
                                <a:pt x="-1246" y="89580"/>
                                <a:pt x="2077" y="97892"/>
                                <a:pt x="10389" y="99554"/>
                              </a:cubicBezTo>
                              <a:cubicBezTo>
                                <a:pt x="18701" y="101217"/>
                                <a:pt x="27012" y="102879"/>
                                <a:pt x="35324" y="102879"/>
                              </a:cubicBezTo>
                              <a:cubicBezTo>
                                <a:pt x="53610" y="101217"/>
                                <a:pt x="65246" y="91243"/>
                                <a:pt x="75220" y="77944"/>
                              </a:cubicBezTo>
                              <a:cubicBezTo>
                                <a:pt x="81870" y="69633"/>
                                <a:pt x="88518" y="59659"/>
                                <a:pt x="98493" y="56334"/>
                              </a:cubicBezTo>
                              <a:cubicBezTo>
                                <a:pt x="106804" y="53010"/>
                                <a:pt x="115116" y="53010"/>
                                <a:pt x="123428" y="54672"/>
                              </a:cubicBezTo>
                              <a:cubicBezTo>
                                <a:pt x="135063" y="54672"/>
                                <a:pt x="148362" y="56334"/>
                                <a:pt x="159998" y="53010"/>
                              </a:cubicBezTo>
                              <a:cubicBezTo>
                                <a:pt x="168309" y="51347"/>
                                <a:pt x="178284" y="46360"/>
                                <a:pt x="188257" y="39711"/>
                              </a:cubicBezTo>
                              <a:cubicBezTo>
                                <a:pt x="196569" y="34724"/>
                                <a:pt x="201556" y="26412"/>
                                <a:pt x="203219" y="19763"/>
                              </a:cubicBezTo>
                              <a:cubicBezTo>
                                <a:pt x="204881" y="13114"/>
                                <a:pt x="201556" y="4802"/>
                                <a:pt x="193244" y="3140"/>
                              </a:cubicBezTo>
                              <a:cubicBezTo>
                                <a:pt x="183271" y="-3509"/>
                                <a:pt x="176621" y="1478"/>
                                <a:pt x="174959" y="8127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13" name="Freeform: Shape 612">
                          <a:extLst>
                            <a:ext uri="{FF2B5EF4-FFF2-40B4-BE49-F238E27FC236}">
                              <a16:creationId xmlns:a16="http://schemas.microsoft.com/office/drawing/2014/main" id="{EF46A063-0E54-B327-CF3B-0D91C3CD07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04050" y="4100106"/>
                          <a:ext cx="221346" cy="123691"/>
                        </a:xfrm>
                        <a:custGeom>
                          <a:avLst/>
                          <a:gdLst>
                            <a:gd name="connsiteX0" fmla="*/ 193088 w 221346"/>
                            <a:gd name="connsiteY0" fmla="*/ 13298 h 123691"/>
                            <a:gd name="connsiteX1" fmla="*/ 149867 w 221346"/>
                            <a:gd name="connsiteY1" fmla="*/ 54856 h 123691"/>
                            <a:gd name="connsiteX2" fmla="*/ 131582 w 221346"/>
                            <a:gd name="connsiteY2" fmla="*/ 54856 h 123691"/>
                            <a:gd name="connsiteX3" fmla="*/ 106647 w 221346"/>
                            <a:gd name="connsiteY3" fmla="*/ 59843 h 123691"/>
                            <a:gd name="connsiteX4" fmla="*/ 83374 w 221346"/>
                            <a:gd name="connsiteY4" fmla="*/ 76466 h 123691"/>
                            <a:gd name="connsiteX5" fmla="*/ 66751 w 221346"/>
                            <a:gd name="connsiteY5" fmla="*/ 89765 h 123691"/>
                            <a:gd name="connsiteX6" fmla="*/ 15220 w 221346"/>
                            <a:gd name="connsiteY6" fmla="*/ 94752 h 123691"/>
                            <a:gd name="connsiteX7" fmla="*/ 258 w 221346"/>
                            <a:gd name="connsiteY7" fmla="*/ 106388 h 123691"/>
                            <a:gd name="connsiteX8" fmla="*/ 11895 w 221346"/>
                            <a:gd name="connsiteY8" fmla="*/ 121349 h 123691"/>
                            <a:gd name="connsiteX9" fmla="*/ 80049 w 221346"/>
                            <a:gd name="connsiteY9" fmla="*/ 113038 h 123691"/>
                            <a:gd name="connsiteX10" fmla="*/ 101660 w 221346"/>
                            <a:gd name="connsiteY10" fmla="*/ 96414 h 123691"/>
                            <a:gd name="connsiteX11" fmla="*/ 118284 w 221346"/>
                            <a:gd name="connsiteY11" fmla="*/ 84778 h 123691"/>
                            <a:gd name="connsiteX12" fmla="*/ 136569 w 221346"/>
                            <a:gd name="connsiteY12" fmla="*/ 81454 h 123691"/>
                            <a:gd name="connsiteX13" fmla="*/ 154854 w 221346"/>
                            <a:gd name="connsiteY13" fmla="*/ 79791 h 123691"/>
                            <a:gd name="connsiteX14" fmla="*/ 221347 w 221346"/>
                            <a:gd name="connsiteY14" fmla="*/ 13298 h 123691"/>
                            <a:gd name="connsiteX15" fmla="*/ 208048 w 221346"/>
                            <a:gd name="connsiteY15" fmla="*/ 0 h 123691"/>
                            <a:gd name="connsiteX16" fmla="*/ 193088 w 221346"/>
                            <a:gd name="connsiteY16" fmla="*/ 13298 h 1236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21346" h="123691">
                              <a:moveTo>
                                <a:pt x="193088" y="13298"/>
                              </a:moveTo>
                              <a:cubicBezTo>
                                <a:pt x="193088" y="34908"/>
                                <a:pt x="169815" y="51532"/>
                                <a:pt x="149867" y="54856"/>
                              </a:cubicBezTo>
                              <a:cubicBezTo>
                                <a:pt x="143218" y="56519"/>
                                <a:pt x="136569" y="54856"/>
                                <a:pt x="131582" y="54856"/>
                              </a:cubicBezTo>
                              <a:cubicBezTo>
                                <a:pt x="123270" y="54856"/>
                                <a:pt x="114959" y="56519"/>
                                <a:pt x="106647" y="59843"/>
                              </a:cubicBezTo>
                              <a:cubicBezTo>
                                <a:pt x="98336" y="63168"/>
                                <a:pt x="90024" y="69817"/>
                                <a:pt x="83374" y="76466"/>
                              </a:cubicBezTo>
                              <a:cubicBezTo>
                                <a:pt x="78387" y="81454"/>
                                <a:pt x="73401" y="86440"/>
                                <a:pt x="66751" y="89765"/>
                              </a:cubicBezTo>
                              <a:cubicBezTo>
                                <a:pt x="50128" y="99739"/>
                                <a:pt x="33505" y="96414"/>
                                <a:pt x="15220" y="94752"/>
                              </a:cubicBezTo>
                              <a:cubicBezTo>
                                <a:pt x="8570" y="93089"/>
                                <a:pt x="1921" y="99739"/>
                                <a:pt x="258" y="106388"/>
                              </a:cubicBezTo>
                              <a:cubicBezTo>
                                <a:pt x="-1404" y="113038"/>
                                <a:pt x="5245" y="119687"/>
                                <a:pt x="11895" y="121349"/>
                              </a:cubicBezTo>
                              <a:cubicBezTo>
                                <a:pt x="35168" y="124674"/>
                                <a:pt x="58439" y="126336"/>
                                <a:pt x="80049" y="113038"/>
                              </a:cubicBezTo>
                              <a:cubicBezTo>
                                <a:pt x="88361" y="108051"/>
                                <a:pt x="95011" y="101401"/>
                                <a:pt x="101660" y="96414"/>
                              </a:cubicBezTo>
                              <a:cubicBezTo>
                                <a:pt x="106647" y="91428"/>
                                <a:pt x="111634" y="86440"/>
                                <a:pt x="118284" y="84778"/>
                              </a:cubicBezTo>
                              <a:cubicBezTo>
                                <a:pt x="124932" y="81454"/>
                                <a:pt x="129919" y="81454"/>
                                <a:pt x="136569" y="81454"/>
                              </a:cubicBezTo>
                              <a:cubicBezTo>
                                <a:pt x="143218" y="81454"/>
                                <a:pt x="148205" y="81454"/>
                                <a:pt x="154854" y="79791"/>
                              </a:cubicBezTo>
                              <a:cubicBezTo>
                                <a:pt x="186438" y="74804"/>
                                <a:pt x="219685" y="48207"/>
                                <a:pt x="221347" y="13298"/>
                              </a:cubicBezTo>
                              <a:cubicBezTo>
                                <a:pt x="221347" y="6649"/>
                                <a:pt x="216360" y="0"/>
                                <a:pt x="208048" y="0"/>
                              </a:cubicBezTo>
                              <a:cubicBezTo>
                                <a:pt x="199737" y="0"/>
                                <a:pt x="193088" y="6649"/>
                                <a:pt x="193088" y="13298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603" name="Graphic 2">
                      <a:extLst>
                        <a:ext uri="{FF2B5EF4-FFF2-40B4-BE49-F238E27FC236}">
                          <a16:creationId xmlns:a16="http://schemas.microsoft.com/office/drawing/2014/main" id="{FB09FE85-9205-3FDE-2BEE-1494B4FA93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78726" y="3694499"/>
                      <a:ext cx="220020" cy="498695"/>
                      <a:chOff x="11078726" y="3694499"/>
                      <a:chExt cx="220020" cy="498695"/>
                    </a:xfrm>
                  </p:grpSpPr>
                  <p:sp>
                    <p:nvSpPr>
                      <p:cNvPr id="604" name="Freeform: Shape 603">
                        <a:extLst>
                          <a:ext uri="{FF2B5EF4-FFF2-40B4-BE49-F238E27FC236}">
                            <a16:creationId xmlns:a16="http://schemas.microsoft.com/office/drawing/2014/main" id="{0369DE45-DE64-8636-1F57-504A42851D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34490" y="3694499"/>
                        <a:ext cx="142960" cy="498695"/>
                      </a:xfrm>
                      <a:custGeom>
                        <a:avLst/>
                        <a:gdLst>
                          <a:gd name="connsiteX0" fmla="*/ 126337 w 142960"/>
                          <a:gd name="connsiteY0" fmla="*/ 0 h 498695"/>
                          <a:gd name="connsiteX1" fmla="*/ 142960 w 142960"/>
                          <a:gd name="connsiteY1" fmla="*/ 470437 h 498695"/>
                          <a:gd name="connsiteX2" fmla="*/ 1663 w 142960"/>
                          <a:gd name="connsiteY2" fmla="*/ 498696 h 498695"/>
                          <a:gd name="connsiteX3" fmla="*/ 0 w 142960"/>
                          <a:gd name="connsiteY3" fmla="*/ 28260 h 498695"/>
                          <a:gd name="connsiteX4" fmla="*/ 126337 w 142960"/>
                          <a:gd name="connsiteY4" fmla="*/ 0 h 4986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2960" h="498695">
                            <a:moveTo>
                              <a:pt x="126337" y="0"/>
                            </a:moveTo>
                            <a:lnTo>
                              <a:pt x="142960" y="470437"/>
                            </a:lnTo>
                            <a:cubicBezTo>
                              <a:pt x="93091" y="490384"/>
                              <a:pt x="46546" y="498696"/>
                              <a:pt x="1663" y="498696"/>
                            </a:cubicBezTo>
                            <a:lnTo>
                              <a:pt x="0" y="28260"/>
                            </a:lnTo>
                            <a:lnTo>
                              <a:pt x="126337" y="0"/>
                            </a:lnTo>
                            <a:close/>
                          </a:path>
                        </a:pathLst>
                      </a:custGeom>
                      <a:solidFill>
                        <a:srgbClr val="9F205C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605" name="Graphic 2">
                        <a:extLst>
                          <a:ext uri="{FF2B5EF4-FFF2-40B4-BE49-F238E27FC236}">
                            <a16:creationId xmlns:a16="http://schemas.microsoft.com/office/drawing/2014/main" id="{B186BD69-F19C-248F-1D6E-82E9E0E449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078726" y="3790914"/>
                        <a:ext cx="220020" cy="339797"/>
                        <a:chOff x="11078726" y="3790914"/>
                        <a:chExt cx="220020" cy="339797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606" name="Freeform: Shape 605">
                          <a:extLst>
                            <a:ext uri="{FF2B5EF4-FFF2-40B4-BE49-F238E27FC236}">
                              <a16:creationId xmlns:a16="http://schemas.microsoft.com/office/drawing/2014/main" id="{4747837D-5D08-4503-7DDF-AFB2C0048B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78726" y="3790914"/>
                          <a:ext cx="218358" cy="64830"/>
                        </a:xfrm>
                        <a:custGeom>
                          <a:avLst/>
                          <a:gdLst>
                            <a:gd name="connsiteX0" fmla="*/ 5895 w 218358"/>
                            <a:gd name="connsiteY0" fmla="*/ 44882 h 64830"/>
                            <a:gd name="connsiteX1" fmla="*/ 80699 w 218358"/>
                            <a:gd name="connsiteY1" fmla="*/ 53194 h 64830"/>
                            <a:gd name="connsiteX2" fmla="*/ 103972 w 218358"/>
                            <a:gd name="connsiteY2" fmla="*/ 33246 h 64830"/>
                            <a:gd name="connsiteX3" fmla="*/ 120595 w 218358"/>
                            <a:gd name="connsiteY3" fmla="*/ 24935 h 64830"/>
                            <a:gd name="connsiteX4" fmla="*/ 133894 w 218358"/>
                            <a:gd name="connsiteY4" fmla="*/ 31584 h 64830"/>
                            <a:gd name="connsiteX5" fmla="*/ 152180 w 218358"/>
                            <a:gd name="connsiteY5" fmla="*/ 48207 h 64830"/>
                            <a:gd name="connsiteX6" fmla="*/ 185426 w 218358"/>
                            <a:gd name="connsiteY6" fmla="*/ 64830 h 64830"/>
                            <a:gd name="connsiteX7" fmla="*/ 213685 w 218358"/>
                            <a:gd name="connsiteY7" fmla="*/ 54856 h 64830"/>
                            <a:gd name="connsiteX8" fmla="*/ 215348 w 218358"/>
                            <a:gd name="connsiteY8" fmla="*/ 36571 h 64830"/>
                            <a:gd name="connsiteX9" fmla="*/ 197062 w 218358"/>
                            <a:gd name="connsiteY9" fmla="*/ 34909 h 64830"/>
                            <a:gd name="connsiteX10" fmla="*/ 187088 w 218358"/>
                            <a:gd name="connsiteY10" fmla="*/ 39896 h 64830"/>
                            <a:gd name="connsiteX11" fmla="*/ 175452 w 218358"/>
                            <a:gd name="connsiteY11" fmla="*/ 34909 h 64830"/>
                            <a:gd name="connsiteX12" fmla="*/ 162153 w 218358"/>
                            <a:gd name="connsiteY12" fmla="*/ 23272 h 64830"/>
                            <a:gd name="connsiteX13" fmla="*/ 118934 w 218358"/>
                            <a:gd name="connsiteY13" fmla="*/ 0 h 64830"/>
                            <a:gd name="connsiteX14" fmla="*/ 90674 w 218358"/>
                            <a:gd name="connsiteY14" fmla="*/ 11636 h 64830"/>
                            <a:gd name="connsiteX15" fmla="*/ 65739 w 218358"/>
                            <a:gd name="connsiteY15" fmla="*/ 34909 h 64830"/>
                            <a:gd name="connsiteX16" fmla="*/ 22518 w 218358"/>
                            <a:gd name="connsiteY16" fmla="*/ 26597 h 64830"/>
                            <a:gd name="connsiteX17" fmla="*/ 4233 w 218358"/>
                            <a:gd name="connsiteY17" fmla="*/ 29922 h 64830"/>
                            <a:gd name="connsiteX18" fmla="*/ 5895 w 218358"/>
                            <a:gd name="connsiteY18" fmla="*/ 44882 h 648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18358" h="64830">
                              <a:moveTo>
                                <a:pt x="5895" y="44882"/>
                              </a:moveTo>
                              <a:cubicBezTo>
                                <a:pt x="29168" y="61506"/>
                                <a:pt x="52441" y="71480"/>
                                <a:pt x="80699" y="53194"/>
                              </a:cubicBezTo>
                              <a:cubicBezTo>
                                <a:pt x="89011" y="48207"/>
                                <a:pt x="95661" y="39896"/>
                                <a:pt x="103972" y="33246"/>
                              </a:cubicBezTo>
                              <a:cubicBezTo>
                                <a:pt x="108959" y="28259"/>
                                <a:pt x="113946" y="24935"/>
                                <a:pt x="120595" y="24935"/>
                              </a:cubicBezTo>
                              <a:cubicBezTo>
                                <a:pt x="125582" y="24935"/>
                                <a:pt x="128907" y="28259"/>
                                <a:pt x="133894" y="31584"/>
                              </a:cubicBezTo>
                              <a:cubicBezTo>
                                <a:pt x="140543" y="36571"/>
                                <a:pt x="145530" y="43220"/>
                                <a:pt x="152180" y="48207"/>
                              </a:cubicBezTo>
                              <a:cubicBezTo>
                                <a:pt x="162153" y="58181"/>
                                <a:pt x="173790" y="64830"/>
                                <a:pt x="185426" y="64830"/>
                              </a:cubicBezTo>
                              <a:cubicBezTo>
                                <a:pt x="193738" y="64830"/>
                                <a:pt x="203711" y="63168"/>
                                <a:pt x="213685" y="54856"/>
                              </a:cubicBezTo>
                              <a:cubicBezTo>
                                <a:pt x="218673" y="49870"/>
                                <a:pt x="220335" y="41558"/>
                                <a:pt x="215348" y="36571"/>
                              </a:cubicBezTo>
                              <a:cubicBezTo>
                                <a:pt x="210361" y="31584"/>
                                <a:pt x="202050" y="29922"/>
                                <a:pt x="197062" y="34909"/>
                              </a:cubicBezTo>
                              <a:cubicBezTo>
                                <a:pt x="193738" y="38233"/>
                                <a:pt x="190413" y="38233"/>
                                <a:pt x="187088" y="39896"/>
                              </a:cubicBezTo>
                              <a:cubicBezTo>
                                <a:pt x="182101" y="39896"/>
                                <a:pt x="178777" y="38233"/>
                                <a:pt x="175452" y="34909"/>
                              </a:cubicBezTo>
                              <a:cubicBezTo>
                                <a:pt x="170465" y="31584"/>
                                <a:pt x="167140" y="26597"/>
                                <a:pt x="162153" y="23272"/>
                              </a:cubicBezTo>
                              <a:cubicBezTo>
                                <a:pt x="148855" y="9974"/>
                                <a:pt x="135557" y="0"/>
                                <a:pt x="118934" y="0"/>
                              </a:cubicBezTo>
                              <a:cubicBezTo>
                                <a:pt x="108959" y="0"/>
                                <a:pt x="98985" y="4987"/>
                                <a:pt x="90674" y="11636"/>
                              </a:cubicBezTo>
                              <a:cubicBezTo>
                                <a:pt x="82362" y="18286"/>
                                <a:pt x="74051" y="28259"/>
                                <a:pt x="65739" y="34909"/>
                              </a:cubicBezTo>
                              <a:cubicBezTo>
                                <a:pt x="49116" y="46545"/>
                                <a:pt x="35818" y="36571"/>
                                <a:pt x="22518" y="26597"/>
                              </a:cubicBezTo>
                              <a:cubicBezTo>
                                <a:pt x="15870" y="21610"/>
                                <a:pt x="7558" y="23272"/>
                                <a:pt x="4233" y="29922"/>
                              </a:cubicBezTo>
                              <a:cubicBezTo>
                                <a:pt x="-2417" y="31584"/>
                                <a:pt x="-754" y="39896"/>
                                <a:pt x="5895" y="44882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07" name="Freeform: Shape 606">
                          <a:extLst>
                            <a:ext uri="{FF2B5EF4-FFF2-40B4-BE49-F238E27FC236}">
                              <a16:creationId xmlns:a16="http://schemas.microsoft.com/office/drawing/2014/main" id="{ED37BEB9-6509-5447-7DE1-A7F0F8071F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84621" y="3936765"/>
                          <a:ext cx="214125" cy="58637"/>
                        </a:xfrm>
                        <a:custGeom>
                          <a:avLst/>
                          <a:gdLst>
                            <a:gd name="connsiteX0" fmla="*/ 28260 w 214125"/>
                            <a:gd name="connsiteY0" fmla="*/ 22043 h 58637"/>
                            <a:gd name="connsiteX1" fmla="*/ 41558 w 214125"/>
                            <a:gd name="connsiteY1" fmla="*/ 28692 h 58637"/>
                            <a:gd name="connsiteX2" fmla="*/ 71481 w 214125"/>
                            <a:gd name="connsiteY2" fmla="*/ 22043 h 58637"/>
                            <a:gd name="connsiteX3" fmla="*/ 114700 w 214125"/>
                            <a:gd name="connsiteY3" fmla="*/ 432 h 58637"/>
                            <a:gd name="connsiteX4" fmla="*/ 141297 w 214125"/>
                            <a:gd name="connsiteY4" fmla="*/ 7082 h 58637"/>
                            <a:gd name="connsiteX5" fmla="*/ 159583 w 214125"/>
                            <a:gd name="connsiteY5" fmla="*/ 27030 h 58637"/>
                            <a:gd name="connsiteX6" fmla="*/ 192830 w 214125"/>
                            <a:gd name="connsiteY6" fmla="*/ 22043 h 58637"/>
                            <a:gd name="connsiteX7" fmla="*/ 211115 w 214125"/>
                            <a:gd name="connsiteY7" fmla="*/ 23705 h 58637"/>
                            <a:gd name="connsiteX8" fmla="*/ 209453 w 214125"/>
                            <a:gd name="connsiteY8" fmla="*/ 41990 h 58637"/>
                            <a:gd name="connsiteX9" fmla="*/ 139635 w 214125"/>
                            <a:gd name="connsiteY9" fmla="*/ 46978 h 58637"/>
                            <a:gd name="connsiteX10" fmla="*/ 127999 w 214125"/>
                            <a:gd name="connsiteY10" fmla="*/ 32016 h 58637"/>
                            <a:gd name="connsiteX11" fmla="*/ 123012 w 214125"/>
                            <a:gd name="connsiteY11" fmla="*/ 27030 h 58637"/>
                            <a:gd name="connsiteX12" fmla="*/ 119687 w 214125"/>
                            <a:gd name="connsiteY12" fmla="*/ 25367 h 58637"/>
                            <a:gd name="connsiteX13" fmla="*/ 84779 w 214125"/>
                            <a:gd name="connsiteY13" fmla="*/ 43653 h 58637"/>
                            <a:gd name="connsiteX14" fmla="*/ 31584 w 214125"/>
                            <a:gd name="connsiteY14" fmla="*/ 51964 h 58637"/>
                            <a:gd name="connsiteX15" fmla="*/ 9975 w 214125"/>
                            <a:gd name="connsiteY15" fmla="*/ 41990 h 58637"/>
                            <a:gd name="connsiteX16" fmla="*/ 0 w 214125"/>
                            <a:gd name="connsiteY16" fmla="*/ 27030 h 58637"/>
                            <a:gd name="connsiteX17" fmla="*/ 11636 w 214125"/>
                            <a:gd name="connsiteY17" fmla="*/ 12069 h 58637"/>
                            <a:gd name="connsiteX18" fmla="*/ 28260 w 214125"/>
                            <a:gd name="connsiteY18" fmla="*/ 22043 h 586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14125" h="58637">
                              <a:moveTo>
                                <a:pt x="28260" y="22043"/>
                              </a:moveTo>
                              <a:cubicBezTo>
                                <a:pt x="31584" y="23705"/>
                                <a:pt x="39896" y="27030"/>
                                <a:pt x="41558" y="28692"/>
                              </a:cubicBezTo>
                              <a:cubicBezTo>
                                <a:pt x="53194" y="32016"/>
                                <a:pt x="63169" y="27030"/>
                                <a:pt x="71481" y="22043"/>
                              </a:cubicBezTo>
                              <a:cubicBezTo>
                                <a:pt x="84779" y="13731"/>
                                <a:pt x="99739" y="3757"/>
                                <a:pt x="114700" y="432"/>
                              </a:cubicBezTo>
                              <a:cubicBezTo>
                                <a:pt x="124674" y="-1230"/>
                                <a:pt x="134649" y="2095"/>
                                <a:pt x="141297" y="7082"/>
                              </a:cubicBezTo>
                              <a:cubicBezTo>
                                <a:pt x="147947" y="12069"/>
                                <a:pt x="152934" y="22043"/>
                                <a:pt x="159583" y="27030"/>
                              </a:cubicBezTo>
                              <a:cubicBezTo>
                                <a:pt x="171220" y="37004"/>
                                <a:pt x="182855" y="30355"/>
                                <a:pt x="192830" y="22043"/>
                              </a:cubicBezTo>
                              <a:cubicBezTo>
                                <a:pt x="197816" y="17056"/>
                                <a:pt x="207790" y="18718"/>
                                <a:pt x="211115" y="23705"/>
                              </a:cubicBezTo>
                              <a:cubicBezTo>
                                <a:pt x="216102" y="28692"/>
                                <a:pt x="214440" y="38666"/>
                                <a:pt x="209453" y="41990"/>
                              </a:cubicBezTo>
                              <a:cubicBezTo>
                                <a:pt x="189505" y="58614"/>
                                <a:pt x="162908" y="66925"/>
                                <a:pt x="139635" y="46978"/>
                              </a:cubicBezTo>
                              <a:cubicBezTo>
                                <a:pt x="136310" y="43653"/>
                                <a:pt x="131324" y="37004"/>
                                <a:pt x="127999" y="32016"/>
                              </a:cubicBezTo>
                              <a:cubicBezTo>
                                <a:pt x="126337" y="30355"/>
                                <a:pt x="124674" y="28692"/>
                                <a:pt x="123012" y="27030"/>
                              </a:cubicBezTo>
                              <a:cubicBezTo>
                                <a:pt x="121350" y="27030"/>
                                <a:pt x="121350" y="25367"/>
                                <a:pt x="119687" y="25367"/>
                              </a:cubicBezTo>
                              <a:cubicBezTo>
                                <a:pt x="108051" y="27030"/>
                                <a:pt x="96415" y="37004"/>
                                <a:pt x="84779" y="43653"/>
                              </a:cubicBezTo>
                              <a:cubicBezTo>
                                <a:pt x="68156" y="53627"/>
                                <a:pt x="51533" y="58614"/>
                                <a:pt x="31584" y="51964"/>
                              </a:cubicBezTo>
                              <a:cubicBezTo>
                                <a:pt x="28260" y="50302"/>
                                <a:pt x="16623" y="46978"/>
                                <a:pt x="9975" y="41990"/>
                              </a:cubicBezTo>
                              <a:cubicBezTo>
                                <a:pt x="3325" y="37004"/>
                                <a:pt x="0" y="32016"/>
                                <a:pt x="0" y="27030"/>
                              </a:cubicBezTo>
                              <a:cubicBezTo>
                                <a:pt x="0" y="20380"/>
                                <a:pt x="4988" y="13731"/>
                                <a:pt x="11636" y="12069"/>
                              </a:cubicBezTo>
                              <a:cubicBezTo>
                                <a:pt x="21611" y="15393"/>
                                <a:pt x="26598" y="18718"/>
                                <a:pt x="28260" y="22043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08" name="Freeform: Shape 607">
                          <a:extLst>
                            <a:ext uri="{FF2B5EF4-FFF2-40B4-BE49-F238E27FC236}">
                              <a16:creationId xmlns:a16="http://schemas.microsoft.com/office/drawing/2014/main" id="{1F318239-3A97-B939-31EF-7230205A52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97920" y="4076576"/>
                          <a:ext cx="195794" cy="54135"/>
                        </a:xfrm>
                        <a:custGeom>
                          <a:avLst/>
                          <a:gdLst>
                            <a:gd name="connsiteX0" fmla="*/ 26597 w 195794"/>
                            <a:gd name="connsiteY0" fmla="*/ 10230 h 54135"/>
                            <a:gd name="connsiteX1" fmla="*/ 36570 w 195794"/>
                            <a:gd name="connsiteY1" fmla="*/ 13555 h 54135"/>
                            <a:gd name="connsiteX2" fmla="*/ 68155 w 195794"/>
                            <a:gd name="connsiteY2" fmla="*/ 8568 h 54135"/>
                            <a:gd name="connsiteX3" fmla="*/ 96414 w 195794"/>
                            <a:gd name="connsiteY3" fmla="*/ 256 h 54135"/>
                            <a:gd name="connsiteX4" fmla="*/ 139634 w 195794"/>
                            <a:gd name="connsiteY4" fmla="*/ 13555 h 54135"/>
                            <a:gd name="connsiteX5" fmla="*/ 156257 w 195794"/>
                            <a:gd name="connsiteY5" fmla="*/ 23529 h 54135"/>
                            <a:gd name="connsiteX6" fmla="*/ 176205 w 195794"/>
                            <a:gd name="connsiteY6" fmla="*/ 23529 h 54135"/>
                            <a:gd name="connsiteX7" fmla="*/ 194491 w 195794"/>
                            <a:gd name="connsiteY7" fmla="*/ 30178 h 54135"/>
                            <a:gd name="connsiteX8" fmla="*/ 187842 w 195794"/>
                            <a:gd name="connsiteY8" fmla="*/ 48464 h 54135"/>
                            <a:gd name="connsiteX9" fmla="*/ 131323 w 195794"/>
                            <a:gd name="connsiteY9" fmla="*/ 41814 h 54135"/>
                            <a:gd name="connsiteX10" fmla="*/ 116362 w 195794"/>
                            <a:gd name="connsiteY10" fmla="*/ 31841 h 54135"/>
                            <a:gd name="connsiteX11" fmla="*/ 98076 w 195794"/>
                            <a:gd name="connsiteY11" fmla="*/ 26854 h 54135"/>
                            <a:gd name="connsiteX12" fmla="*/ 69817 w 195794"/>
                            <a:gd name="connsiteY12" fmla="*/ 35165 h 54135"/>
                            <a:gd name="connsiteX13" fmla="*/ 29922 w 195794"/>
                            <a:gd name="connsiteY13" fmla="*/ 40152 h 54135"/>
                            <a:gd name="connsiteX14" fmla="*/ 13298 w 195794"/>
                            <a:gd name="connsiteY14" fmla="*/ 35165 h 54135"/>
                            <a:gd name="connsiteX15" fmla="*/ 4987 w 195794"/>
                            <a:gd name="connsiteY15" fmla="*/ 28516 h 54135"/>
                            <a:gd name="connsiteX16" fmla="*/ 0 w 195794"/>
                            <a:gd name="connsiteY16" fmla="*/ 18542 h 54135"/>
                            <a:gd name="connsiteX17" fmla="*/ 3324 w 195794"/>
                            <a:gd name="connsiteY17" fmla="*/ 8568 h 54135"/>
                            <a:gd name="connsiteX18" fmla="*/ 21610 w 195794"/>
                            <a:gd name="connsiteY18" fmla="*/ 5244 h 54135"/>
                            <a:gd name="connsiteX19" fmla="*/ 26597 w 195794"/>
                            <a:gd name="connsiteY19" fmla="*/ 10230 h 54135"/>
                            <a:gd name="connsiteX20" fmla="*/ 26597 w 195794"/>
                            <a:gd name="connsiteY20" fmla="*/ 23529 h 54135"/>
                            <a:gd name="connsiteX21" fmla="*/ 26597 w 195794"/>
                            <a:gd name="connsiteY21" fmla="*/ 23529 h 54135"/>
                            <a:gd name="connsiteX22" fmla="*/ 26597 w 195794"/>
                            <a:gd name="connsiteY22" fmla="*/ 23529 h 54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95794" h="54135">
                              <a:moveTo>
                                <a:pt x="26597" y="10230"/>
                              </a:moveTo>
                              <a:cubicBezTo>
                                <a:pt x="29922" y="11893"/>
                                <a:pt x="34908" y="13555"/>
                                <a:pt x="36570" y="13555"/>
                              </a:cubicBezTo>
                              <a:cubicBezTo>
                                <a:pt x="48207" y="15218"/>
                                <a:pt x="58181" y="11893"/>
                                <a:pt x="68155" y="8568"/>
                              </a:cubicBezTo>
                              <a:cubicBezTo>
                                <a:pt x="78128" y="5244"/>
                                <a:pt x="86440" y="1919"/>
                                <a:pt x="96414" y="256"/>
                              </a:cubicBezTo>
                              <a:cubicBezTo>
                                <a:pt x="113038" y="-1406"/>
                                <a:pt x="126336" y="5244"/>
                                <a:pt x="139634" y="13555"/>
                              </a:cubicBezTo>
                              <a:cubicBezTo>
                                <a:pt x="144621" y="16880"/>
                                <a:pt x="151271" y="21867"/>
                                <a:pt x="156257" y="23529"/>
                              </a:cubicBezTo>
                              <a:cubicBezTo>
                                <a:pt x="161244" y="26854"/>
                                <a:pt x="167894" y="26854"/>
                                <a:pt x="176205" y="23529"/>
                              </a:cubicBezTo>
                              <a:cubicBezTo>
                                <a:pt x="182855" y="20204"/>
                                <a:pt x="191167" y="23529"/>
                                <a:pt x="194491" y="30178"/>
                              </a:cubicBezTo>
                              <a:cubicBezTo>
                                <a:pt x="197815" y="36828"/>
                                <a:pt x="194491" y="45139"/>
                                <a:pt x="187842" y="48464"/>
                              </a:cubicBezTo>
                              <a:cubicBezTo>
                                <a:pt x="166232" y="60100"/>
                                <a:pt x="149609" y="51788"/>
                                <a:pt x="131323" y="41814"/>
                              </a:cubicBezTo>
                              <a:cubicBezTo>
                                <a:pt x="126336" y="38490"/>
                                <a:pt x="121349" y="35165"/>
                                <a:pt x="116362" y="31841"/>
                              </a:cubicBezTo>
                              <a:cubicBezTo>
                                <a:pt x="111375" y="28516"/>
                                <a:pt x="104726" y="26854"/>
                                <a:pt x="98076" y="26854"/>
                              </a:cubicBezTo>
                              <a:cubicBezTo>
                                <a:pt x="88103" y="28516"/>
                                <a:pt x="78128" y="31841"/>
                                <a:pt x="69817" y="35165"/>
                              </a:cubicBezTo>
                              <a:cubicBezTo>
                                <a:pt x="58181" y="40152"/>
                                <a:pt x="44882" y="41814"/>
                                <a:pt x="29922" y="40152"/>
                              </a:cubicBezTo>
                              <a:cubicBezTo>
                                <a:pt x="28259" y="40152"/>
                                <a:pt x="19947" y="36828"/>
                                <a:pt x="13298" y="35165"/>
                              </a:cubicBezTo>
                              <a:cubicBezTo>
                                <a:pt x="9974" y="33503"/>
                                <a:pt x="6649" y="31841"/>
                                <a:pt x="4987" y="28516"/>
                              </a:cubicBezTo>
                              <a:cubicBezTo>
                                <a:pt x="1662" y="25191"/>
                                <a:pt x="0" y="21867"/>
                                <a:pt x="0" y="18542"/>
                              </a:cubicBezTo>
                              <a:cubicBezTo>
                                <a:pt x="0" y="15218"/>
                                <a:pt x="0" y="11893"/>
                                <a:pt x="3324" y="8568"/>
                              </a:cubicBezTo>
                              <a:cubicBezTo>
                                <a:pt x="8312" y="1919"/>
                                <a:pt x="16623" y="1919"/>
                                <a:pt x="21610" y="5244"/>
                              </a:cubicBezTo>
                              <a:cubicBezTo>
                                <a:pt x="24935" y="6906"/>
                                <a:pt x="24935" y="8568"/>
                                <a:pt x="26597" y="10230"/>
                              </a:cubicBezTo>
                              <a:moveTo>
                                <a:pt x="26597" y="23529"/>
                              </a:moveTo>
                              <a:cubicBezTo>
                                <a:pt x="26597" y="23529"/>
                                <a:pt x="26597" y="23529"/>
                                <a:pt x="26597" y="23529"/>
                              </a:cubicBezTo>
                              <a:cubicBezTo>
                                <a:pt x="26597" y="23529"/>
                                <a:pt x="26597" y="23529"/>
                                <a:pt x="26597" y="23529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595" name="Graphic 2">
                    <a:extLst>
                      <a:ext uri="{FF2B5EF4-FFF2-40B4-BE49-F238E27FC236}">
                        <a16:creationId xmlns:a16="http://schemas.microsoft.com/office/drawing/2014/main" id="{4F58EB1E-0BC5-5088-6772-0162CEE38743}"/>
                      </a:ext>
                    </a:extLst>
                  </p:cNvPr>
                  <p:cNvGrpSpPr/>
                  <p:nvPr/>
                </p:nvGrpSpPr>
                <p:grpSpPr>
                  <a:xfrm>
                    <a:off x="10579276" y="3472107"/>
                    <a:ext cx="816198" cy="330859"/>
                    <a:chOff x="10579276" y="3472107"/>
                    <a:chExt cx="816198" cy="330859"/>
                  </a:xfrm>
                </p:grpSpPr>
                <p:sp>
                  <p:nvSpPr>
                    <p:cNvPr id="596" name="Freeform: Shape 595">
                      <a:extLst>
                        <a:ext uri="{FF2B5EF4-FFF2-40B4-BE49-F238E27FC236}">
                          <a16:creationId xmlns:a16="http://schemas.microsoft.com/office/drawing/2014/main" id="{8BC8BAB7-2486-12A2-BD4E-D58BDC7164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276" y="3506657"/>
                      <a:ext cx="816198" cy="271415"/>
                    </a:xfrm>
                    <a:custGeom>
                      <a:avLst/>
                      <a:gdLst>
                        <a:gd name="connsiteX0" fmla="*/ 51532 w 816198"/>
                        <a:gd name="connsiteY0" fmla="*/ 13298 h 271415"/>
                        <a:gd name="connsiteX1" fmla="*/ 771316 w 816198"/>
                        <a:gd name="connsiteY1" fmla="*/ 0 h 271415"/>
                        <a:gd name="connsiteX2" fmla="*/ 816199 w 816198"/>
                        <a:gd name="connsiteY2" fmla="*/ 179530 h 271415"/>
                        <a:gd name="connsiteX3" fmla="*/ 0 w 816198"/>
                        <a:gd name="connsiteY3" fmla="*/ 196154 h 271415"/>
                        <a:gd name="connsiteX4" fmla="*/ 51532 w 816198"/>
                        <a:gd name="connsiteY4" fmla="*/ 13298 h 2714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6198" h="271415">
                          <a:moveTo>
                            <a:pt x="51532" y="13298"/>
                          </a:moveTo>
                          <a:cubicBezTo>
                            <a:pt x="307529" y="101402"/>
                            <a:pt x="535267" y="99739"/>
                            <a:pt x="771316" y="0"/>
                          </a:cubicBezTo>
                          <a:cubicBezTo>
                            <a:pt x="804562" y="66493"/>
                            <a:pt x="814537" y="139635"/>
                            <a:pt x="816199" y="179530"/>
                          </a:cubicBezTo>
                          <a:cubicBezTo>
                            <a:pt x="560202" y="302542"/>
                            <a:pt x="272620" y="295893"/>
                            <a:pt x="0" y="196154"/>
                          </a:cubicBezTo>
                          <a:cubicBezTo>
                            <a:pt x="1662" y="121349"/>
                            <a:pt x="26597" y="56519"/>
                            <a:pt x="51532" y="13298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97" name="Graphic 2">
                      <a:extLst>
                        <a:ext uri="{FF2B5EF4-FFF2-40B4-BE49-F238E27FC236}">
                          <a16:creationId xmlns:a16="http://schemas.microsoft.com/office/drawing/2014/main" id="{0A455E65-47AF-8B93-3178-EB05A37876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55300" y="3472107"/>
                      <a:ext cx="704477" cy="330859"/>
                      <a:chOff x="10655300" y="3472107"/>
                      <a:chExt cx="704477" cy="330859"/>
                    </a:xfrm>
                    <a:solidFill>
                      <a:srgbClr val="FFC362"/>
                    </a:solidFill>
                  </p:grpSpPr>
                  <p:sp>
                    <p:nvSpPr>
                      <p:cNvPr id="598" name="Freeform: Shape 597">
                        <a:extLst>
                          <a:ext uri="{FF2B5EF4-FFF2-40B4-BE49-F238E27FC236}">
                            <a16:creationId xmlns:a16="http://schemas.microsoft.com/office/drawing/2014/main" id="{57E91A2B-614A-C353-8074-DDEB9A8DF6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55300" y="3491696"/>
                        <a:ext cx="130624" cy="268907"/>
                      </a:xfrm>
                      <a:custGeom>
                        <a:avLst/>
                        <a:gdLst>
                          <a:gd name="connsiteX0" fmla="*/ 111818 w 130624"/>
                          <a:gd name="connsiteY0" fmla="*/ 29922 h 268907"/>
                          <a:gd name="connsiteX1" fmla="*/ 101844 w 130624"/>
                          <a:gd name="connsiteY1" fmla="*/ 34909 h 268907"/>
                          <a:gd name="connsiteX2" fmla="*/ 61948 w 130624"/>
                          <a:gd name="connsiteY2" fmla="*/ 73142 h 268907"/>
                          <a:gd name="connsiteX3" fmla="*/ 68598 w 130624"/>
                          <a:gd name="connsiteY3" fmla="*/ 94752 h 268907"/>
                          <a:gd name="connsiteX4" fmla="*/ 85221 w 130624"/>
                          <a:gd name="connsiteY4" fmla="*/ 113038 h 268907"/>
                          <a:gd name="connsiteX5" fmla="*/ 100181 w 130624"/>
                          <a:gd name="connsiteY5" fmla="*/ 161245 h 268907"/>
                          <a:gd name="connsiteX6" fmla="*/ 80233 w 130624"/>
                          <a:gd name="connsiteY6" fmla="*/ 186180 h 268907"/>
                          <a:gd name="connsiteX7" fmla="*/ 56961 w 130624"/>
                          <a:gd name="connsiteY7" fmla="*/ 197816 h 268907"/>
                          <a:gd name="connsiteX8" fmla="*/ 27040 w 130624"/>
                          <a:gd name="connsiteY8" fmla="*/ 232725 h 268907"/>
                          <a:gd name="connsiteX9" fmla="*/ 30364 w 130624"/>
                          <a:gd name="connsiteY9" fmla="*/ 251010 h 268907"/>
                          <a:gd name="connsiteX10" fmla="*/ 22052 w 130624"/>
                          <a:gd name="connsiteY10" fmla="*/ 267634 h 268907"/>
                          <a:gd name="connsiteX11" fmla="*/ 5429 w 130624"/>
                          <a:gd name="connsiteY11" fmla="*/ 259322 h 268907"/>
                          <a:gd name="connsiteX12" fmla="*/ 442 w 130624"/>
                          <a:gd name="connsiteY12" fmla="*/ 231062 h 268907"/>
                          <a:gd name="connsiteX13" fmla="*/ 46987 w 130624"/>
                          <a:gd name="connsiteY13" fmla="*/ 172881 h 268907"/>
                          <a:gd name="connsiteX14" fmla="*/ 66935 w 130624"/>
                          <a:gd name="connsiteY14" fmla="*/ 162907 h 268907"/>
                          <a:gd name="connsiteX15" fmla="*/ 75246 w 130624"/>
                          <a:gd name="connsiteY15" fmla="*/ 152933 h 268907"/>
                          <a:gd name="connsiteX16" fmla="*/ 71921 w 130624"/>
                          <a:gd name="connsiteY16" fmla="*/ 136310 h 268907"/>
                          <a:gd name="connsiteX17" fmla="*/ 51974 w 130624"/>
                          <a:gd name="connsiteY17" fmla="*/ 113038 h 268907"/>
                          <a:gd name="connsiteX18" fmla="*/ 38675 w 130624"/>
                          <a:gd name="connsiteY18" fmla="*/ 63168 h 268907"/>
                          <a:gd name="connsiteX19" fmla="*/ 91870 w 130624"/>
                          <a:gd name="connsiteY19" fmla="*/ 8312 h 268907"/>
                          <a:gd name="connsiteX20" fmla="*/ 113479 w 130624"/>
                          <a:gd name="connsiteY20" fmla="*/ 0 h 268907"/>
                          <a:gd name="connsiteX21" fmla="*/ 125116 w 130624"/>
                          <a:gd name="connsiteY21" fmla="*/ 3325 h 268907"/>
                          <a:gd name="connsiteX22" fmla="*/ 128441 w 130624"/>
                          <a:gd name="connsiteY22" fmla="*/ 21610 h 268907"/>
                          <a:gd name="connsiteX23" fmla="*/ 111818 w 130624"/>
                          <a:gd name="connsiteY23" fmla="*/ 29922 h 268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0624" h="268907">
                            <a:moveTo>
                              <a:pt x="111818" y="29922"/>
                            </a:moveTo>
                            <a:cubicBezTo>
                              <a:pt x="110156" y="31584"/>
                              <a:pt x="103506" y="33246"/>
                              <a:pt x="101844" y="34909"/>
                            </a:cubicBezTo>
                            <a:cubicBezTo>
                              <a:pt x="85221" y="43220"/>
                              <a:pt x="66935" y="56519"/>
                              <a:pt x="61948" y="73142"/>
                            </a:cubicBezTo>
                            <a:cubicBezTo>
                              <a:pt x="58623" y="81454"/>
                              <a:pt x="63610" y="88103"/>
                              <a:pt x="68598" y="94752"/>
                            </a:cubicBezTo>
                            <a:cubicBezTo>
                              <a:pt x="73584" y="101402"/>
                              <a:pt x="80233" y="106388"/>
                              <a:pt x="85221" y="113038"/>
                            </a:cubicBezTo>
                            <a:cubicBezTo>
                              <a:pt x="96856" y="126336"/>
                              <a:pt x="105168" y="142960"/>
                              <a:pt x="100181" y="161245"/>
                            </a:cubicBezTo>
                            <a:cubicBezTo>
                              <a:pt x="96856" y="172881"/>
                              <a:pt x="90208" y="181193"/>
                              <a:pt x="80233" y="186180"/>
                            </a:cubicBezTo>
                            <a:cubicBezTo>
                              <a:pt x="73584" y="191167"/>
                              <a:pt x="65273" y="194491"/>
                              <a:pt x="56961" y="197816"/>
                            </a:cubicBezTo>
                            <a:cubicBezTo>
                              <a:pt x="40338" y="204465"/>
                              <a:pt x="27040" y="214439"/>
                              <a:pt x="27040" y="232725"/>
                            </a:cubicBezTo>
                            <a:cubicBezTo>
                              <a:pt x="27040" y="239374"/>
                              <a:pt x="28702" y="244361"/>
                              <a:pt x="30364" y="251010"/>
                            </a:cubicBezTo>
                            <a:cubicBezTo>
                              <a:pt x="33688" y="257660"/>
                              <a:pt x="30364" y="265971"/>
                              <a:pt x="22052" y="267634"/>
                            </a:cubicBezTo>
                            <a:cubicBezTo>
                              <a:pt x="15403" y="270958"/>
                              <a:pt x="7092" y="267634"/>
                              <a:pt x="5429" y="259322"/>
                            </a:cubicBezTo>
                            <a:cubicBezTo>
                              <a:pt x="2105" y="249348"/>
                              <a:pt x="-1220" y="241036"/>
                              <a:pt x="442" y="231062"/>
                            </a:cubicBezTo>
                            <a:cubicBezTo>
                              <a:pt x="2105" y="201141"/>
                              <a:pt x="20390" y="184518"/>
                              <a:pt x="46987" y="172881"/>
                            </a:cubicBezTo>
                            <a:cubicBezTo>
                              <a:pt x="53636" y="169556"/>
                              <a:pt x="60286" y="167894"/>
                              <a:pt x="66935" y="162907"/>
                            </a:cubicBezTo>
                            <a:cubicBezTo>
                              <a:pt x="70260" y="161245"/>
                              <a:pt x="73584" y="157920"/>
                              <a:pt x="75246" y="152933"/>
                            </a:cubicBezTo>
                            <a:cubicBezTo>
                              <a:pt x="76909" y="146284"/>
                              <a:pt x="75246" y="141297"/>
                              <a:pt x="71921" y="136310"/>
                            </a:cubicBezTo>
                            <a:cubicBezTo>
                              <a:pt x="66935" y="127998"/>
                              <a:pt x="58623" y="121349"/>
                              <a:pt x="51974" y="113038"/>
                            </a:cubicBezTo>
                            <a:cubicBezTo>
                              <a:pt x="40338" y="98077"/>
                              <a:pt x="32026" y="83116"/>
                              <a:pt x="38675" y="63168"/>
                            </a:cubicBezTo>
                            <a:cubicBezTo>
                              <a:pt x="46987" y="38233"/>
                              <a:pt x="70260" y="19948"/>
                              <a:pt x="91870" y="8312"/>
                            </a:cubicBezTo>
                            <a:cubicBezTo>
                              <a:pt x="95194" y="6649"/>
                              <a:pt x="106831" y="1662"/>
                              <a:pt x="113479" y="0"/>
                            </a:cubicBezTo>
                            <a:cubicBezTo>
                              <a:pt x="118467" y="0"/>
                              <a:pt x="123454" y="1662"/>
                              <a:pt x="125116" y="3325"/>
                            </a:cubicBezTo>
                            <a:cubicBezTo>
                              <a:pt x="131766" y="8312"/>
                              <a:pt x="131766" y="16623"/>
                              <a:pt x="128441" y="21610"/>
                            </a:cubicBezTo>
                            <a:cubicBezTo>
                              <a:pt x="121791" y="29922"/>
                              <a:pt x="116804" y="31584"/>
                              <a:pt x="111818" y="29922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99" name="Freeform: Shape 598">
                        <a:extLst>
                          <a:ext uri="{FF2B5EF4-FFF2-40B4-BE49-F238E27FC236}">
                            <a16:creationId xmlns:a16="http://schemas.microsoft.com/office/drawing/2014/main" id="{D83B0016-6978-ECD7-8DAE-3FD95FB475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64578" y="3534705"/>
                        <a:ext cx="90381" cy="261195"/>
                      </a:xfrm>
                      <a:custGeom>
                        <a:avLst/>
                        <a:gdLst>
                          <a:gd name="connsiteX0" fmla="*/ 58798 w 90381"/>
                          <a:gd name="connsiteY0" fmla="*/ 212 h 261195"/>
                          <a:gd name="connsiteX1" fmla="*/ 25552 w 90381"/>
                          <a:gd name="connsiteY1" fmla="*/ 18497 h 261195"/>
                          <a:gd name="connsiteX2" fmla="*/ 13915 w 90381"/>
                          <a:gd name="connsiteY2" fmla="*/ 48419 h 261195"/>
                          <a:gd name="connsiteX3" fmla="*/ 15577 w 90381"/>
                          <a:gd name="connsiteY3" fmla="*/ 70029 h 261195"/>
                          <a:gd name="connsiteX4" fmla="*/ 37187 w 90381"/>
                          <a:gd name="connsiteY4" fmla="*/ 96626 h 261195"/>
                          <a:gd name="connsiteX5" fmla="*/ 57135 w 90381"/>
                          <a:gd name="connsiteY5" fmla="*/ 113249 h 261195"/>
                          <a:gd name="connsiteX6" fmla="*/ 63785 w 90381"/>
                          <a:gd name="connsiteY6" fmla="*/ 128210 h 261195"/>
                          <a:gd name="connsiteX7" fmla="*/ 55473 w 90381"/>
                          <a:gd name="connsiteY7" fmla="*/ 138184 h 261195"/>
                          <a:gd name="connsiteX8" fmla="*/ 33863 w 90381"/>
                          <a:gd name="connsiteY8" fmla="*/ 153145 h 261195"/>
                          <a:gd name="connsiteX9" fmla="*/ 10590 w 90381"/>
                          <a:gd name="connsiteY9" fmla="*/ 254547 h 261195"/>
                          <a:gd name="connsiteX10" fmla="*/ 28875 w 90381"/>
                          <a:gd name="connsiteY10" fmla="*/ 259533 h 261195"/>
                          <a:gd name="connsiteX11" fmla="*/ 33863 w 90381"/>
                          <a:gd name="connsiteY11" fmla="*/ 241248 h 261195"/>
                          <a:gd name="connsiteX12" fmla="*/ 50486 w 90381"/>
                          <a:gd name="connsiteY12" fmla="*/ 174755 h 261195"/>
                          <a:gd name="connsiteX13" fmla="*/ 77083 w 90381"/>
                          <a:gd name="connsiteY13" fmla="*/ 156470 h 261195"/>
                          <a:gd name="connsiteX14" fmla="*/ 90381 w 90381"/>
                          <a:gd name="connsiteY14" fmla="*/ 129873 h 261195"/>
                          <a:gd name="connsiteX15" fmla="*/ 77083 w 90381"/>
                          <a:gd name="connsiteY15" fmla="*/ 96626 h 261195"/>
                          <a:gd name="connsiteX16" fmla="*/ 53810 w 90381"/>
                          <a:gd name="connsiteY16" fmla="*/ 76678 h 261195"/>
                          <a:gd name="connsiteX17" fmla="*/ 38850 w 90381"/>
                          <a:gd name="connsiteY17" fmla="*/ 61717 h 261195"/>
                          <a:gd name="connsiteX18" fmla="*/ 38850 w 90381"/>
                          <a:gd name="connsiteY18" fmla="*/ 55068 h 261195"/>
                          <a:gd name="connsiteX19" fmla="*/ 45499 w 90381"/>
                          <a:gd name="connsiteY19" fmla="*/ 36783 h 261195"/>
                          <a:gd name="connsiteX20" fmla="*/ 50486 w 90381"/>
                          <a:gd name="connsiteY20" fmla="*/ 31796 h 261195"/>
                          <a:gd name="connsiteX21" fmla="*/ 53810 w 90381"/>
                          <a:gd name="connsiteY21" fmla="*/ 30133 h 261195"/>
                          <a:gd name="connsiteX22" fmla="*/ 68772 w 90381"/>
                          <a:gd name="connsiteY22" fmla="*/ 18497 h 261195"/>
                          <a:gd name="connsiteX23" fmla="*/ 58798 w 90381"/>
                          <a:gd name="connsiteY23" fmla="*/ 212 h 26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90381" h="261195">
                            <a:moveTo>
                              <a:pt x="58798" y="212"/>
                            </a:moveTo>
                            <a:cubicBezTo>
                              <a:pt x="47162" y="-1451"/>
                              <a:pt x="33863" y="6861"/>
                              <a:pt x="25552" y="18497"/>
                            </a:cubicBezTo>
                            <a:cubicBezTo>
                              <a:pt x="18902" y="26809"/>
                              <a:pt x="15577" y="38445"/>
                              <a:pt x="13915" y="48419"/>
                            </a:cubicBezTo>
                            <a:cubicBezTo>
                              <a:pt x="12252" y="56731"/>
                              <a:pt x="13915" y="63380"/>
                              <a:pt x="15577" y="70029"/>
                            </a:cubicBezTo>
                            <a:cubicBezTo>
                              <a:pt x="20564" y="80003"/>
                              <a:pt x="28875" y="88315"/>
                              <a:pt x="37187" y="96626"/>
                            </a:cubicBezTo>
                            <a:cubicBezTo>
                              <a:pt x="43837" y="101613"/>
                              <a:pt x="52148" y="106600"/>
                              <a:pt x="57135" y="113249"/>
                            </a:cubicBezTo>
                            <a:cubicBezTo>
                              <a:pt x="60460" y="116574"/>
                              <a:pt x="63785" y="123223"/>
                              <a:pt x="63785" y="128210"/>
                            </a:cubicBezTo>
                            <a:cubicBezTo>
                              <a:pt x="63785" y="133197"/>
                              <a:pt x="60460" y="136522"/>
                              <a:pt x="55473" y="138184"/>
                            </a:cubicBezTo>
                            <a:cubicBezTo>
                              <a:pt x="48824" y="143171"/>
                              <a:pt x="38850" y="148158"/>
                              <a:pt x="33863" y="153145"/>
                            </a:cubicBezTo>
                            <a:cubicBezTo>
                              <a:pt x="2279" y="178080"/>
                              <a:pt x="-11020" y="217975"/>
                              <a:pt x="10590" y="254547"/>
                            </a:cubicBezTo>
                            <a:cubicBezTo>
                              <a:pt x="13915" y="261196"/>
                              <a:pt x="22227" y="262858"/>
                              <a:pt x="28875" y="259533"/>
                            </a:cubicBezTo>
                            <a:cubicBezTo>
                              <a:pt x="35525" y="256209"/>
                              <a:pt x="37187" y="247897"/>
                              <a:pt x="33863" y="241248"/>
                            </a:cubicBezTo>
                            <a:cubicBezTo>
                              <a:pt x="20564" y="216313"/>
                              <a:pt x="30538" y="191379"/>
                              <a:pt x="50486" y="174755"/>
                            </a:cubicBezTo>
                            <a:cubicBezTo>
                              <a:pt x="57135" y="168106"/>
                              <a:pt x="68772" y="163119"/>
                              <a:pt x="77083" y="156470"/>
                            </a:cubicBezTo>
                            <a:cubicBezTo>
                              <a:pt x="85395" y="149821"/>
                              <a:pt x="90381" y="139847"/>
                              <a:pt x="90381" y="129873"/>
                            </a:cubicBezTo>
                            <a:cubicBezTo>
                              <a:pt x="90381" y="118236"/>
                              <a:pt x="83733" y="104938"/>
                              <a:pt x="77083" y="96626"/>
                            </a:cubicBezTo>
                            <a:cubicBezTo>
                              <a:pt x="70433" y="89977"/>
                              <a:pt x="62122" y="83328"/>
                              <a:pt x="53810" y="76678"/>
                            </a:cubicBezTo>
                            <a:cubicBezTo>
                              <a:pt x="48824" y="71691"/>
                              <a:pt x="42175" y="66705"/>
                              <a:pt x="38850" y="61717"/>
                            </a:cubicBezTo>
                            <a:cubicBezTo>
                              <a:pt x="38850" y="60055"/>
                              <a:pt x="38850" y="58393"/>
                              <a:pt x="38850" y="55068"/>
                            </a:cubicBezTo>
                            <a:cubicBezTo>
                              <a:pt x="38850" y="48419"/>
                              <a:pt x="42175" y="41770"/>
                              <a:pt x="45499" y="36783"/>
                            </a:cubicBezTo>
                            <a:cubicBezTo>
                              <a:pt x="47162" y="35120"/>
                              <a:pt x="48824" y="33458"/>
                              <a:pt x="50486" y="31796"/>
                            </a:cubicBezTo>
                            <a:cubicBezTo>
                              <a:pt x="52148" y="30133"/>
                              <a:pt x="53810" y="30133"/>
                              <a:pt x="53810" y="30133"/>
                            </a:cubicBezTo>
                            <a:cubicBezTo>
                              <a:pt x="60460" y="30133"/>
                              <a:pt x="67110" y="25147"/>
                              <a:pt x="68772" y="18497"/>
                            </a:cubicBezTo>
                            <a:cubicBezTo>
                              <a:pt x="72096" y="6861"/>
                              <a:pt x="67110" y="212"/>
                              <a:pt x="58798" y="212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0" name="Freeform: Shape 599">
                        <a:extLst>
                          <a:ext uri="{FF2B5EF4-FFF2-40B4-BE49-F238E27FC236}">
                            <a16:creationId xmlns:a16="http://schemas.microsoft.com/office/drawing/2014/main" id="{315371A6-6AA2-7242-CF93-6405CB1521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0821" y="3524527"/>
                        <a:ext cx="86890" cy="278438"/>
                      </a:xfrm>
                      <a:custGeom>
                        <a:avLst/>
                        <a:gdLst>
                          <a:gd name="connsiteX0" fmla="*/ 38683 w 86890"/>
                          <a:gd name="connsiteY0" fmla="*/ 25350 h 278438"/>
                          <a:gd name="connsiteX1" fmla="*/ 32034 w 86890"/>
                          <a:gd name="connsiteY1" fmla="*/ 36986 h 278438"/>
                          <a:gd name="connsiteX2" fmla="*/ 27046 w 86890"/>
                          <a:gd name="connsiteY2" fmla="*/ 70233 h 278438"/>
                          <a:gd name="connsiteX3" fmla="*/ 42008 w 86890"/>
                          <a:gd name="connsiteY3" fmla="*/ 85194 h 278438"/>
                          <a:gd name="connsiteX4" fmla="*/ 65281 w 86890"/>
                          <a:gd name="connsiteY4" fmla="*/ 101817 h 278438"/>
                          <a:gd name="connsiteX5" fmla="*/ 86890 w 86890"/>
                          <a:gd name="connsiteY5" fmla="*/ 141713 h 278438"/>
                          <a:gd name="connsiteX6" fmla="*/ 80241 w 86890"/>
                          <a:gd name="connsiteY6" fmla="*/ 173297 h 278438"/>
                          <a:gd name="connsiteX7" fmla="*/ 60293 w 86890"/>
                          <a:gd name="connsiteY7" fmla="*/ 211530 h 278438"/>
                          <a:gd name="connsiteX8" fmla="*/ 60293 w 86890"/>
                          <a:gd name="connsiteY8" fmla="*/ 256413 h 278438"/>
                          <a:gd name="connsiteX9" fmla="*/ 60293 w 86890"/>
                          <a:gd name="connsiteY9" fmla="*/ 274698 h 278438"/>
                          <a:gd name="connsiteX10" fmla="*/ 42008 w 86890"/>
                          <a:gd name="connsiteY10" fmla="*/ 274698 h 278438"/>
                          <a:gd name="connsiteX11" fmla="*/ 37021 w 86890"/>
                          <a:gd name="connsiteY11" fmla="*/ 199894 h 278438"/>
                          <a:gd name="connsiteX12" fmla="*/ 53644 w 86890"/>
                          <a:gd name="connsiteY12" fmla="*/ 169972 h 278438"/>
                          <a:gd name="connsiteX13" fmla="*/ 60293 w 86890"/>
                          <a:gd name="connsiteY13" fmla="*/ 145037 h 278438"/>
                          <a:gd name="connsiteX14" fmla="*/ 42008 w 86890"/>
                          <a:gd name="connsiteY14" fmla="*/ 120102 h 278438"/>
                          <a:gd name="connsiteX15" fmla="*/ 5436 w 86890"/>
                          <a:gd name="connsiteY15" fmla="*/ 85194 h 278438"/>
                          <a:gd name="connsiteX16" fmla="*/ 10423 w 86890"/>
                          <a:gd name="connsiteY16" fmla="*/ 25350 h 278438"/>
                          <a:gd name="connsiteX17" fmla="*/ 20398 w 86890"/>
                          <a:gd name="connsiteY17" fmla="*/ 10390 h 278438"/>
                          <a:gd name="connsiteX18" fmla="*/ 28709 w 86890"/>
                          <a:gd name="connsiteY18" fmla="*/ 2078 h 278438"/>
                          <a:gd name="connsiteX19" fmla="*/ 42008 w 86890"/>
                          <a:gd name="connsiteY19" fmla="*/ 416 h 278438"/>
                          <a:gd name="connsiteX20" fmla="*/ 50319 w 86890"/>
                          <a:gd name="connsiteY20" fmla="*/ 13714 h 278438"/>
                          <a:gd name="connsiteX21" fmla="*/ 46994 w 86890"/>
                          <a:gd name="connsiteY21" fmla="*/ 22026 h 278438"/>
                          <a:gd name="connsiteX22" fmla="*/ 43670 w 86890"/>
                          <a:gd name="connsiteY22" fmla="*/ 25350 h 278438"/>
                          <a:gd name="connsiteX23" fmla="*/ 38683 w 86890"/>
                          <a:gd name="connsiteY23" fmla="*/ 25350 h 278438"/>
                          <a:gd name="connsiteX24" fmla="*/ 22060 w 86890"/>
                          <a:gd name="connsiteY24" fmla="*/ 17039 h 278438"/>
                          <a:gd name="connsiteX25" fmla="*/ 23723 w 86890"/>
                          <a:gd name="connsiteY25" fmla="*/ 20363 h 278438"/>
                          <a:gd name="connsiteX26" fmla="*/ 22060 w 86890"/>
                          <a:gd name="connsiteY26" fmla="*/ 17039 h 278438"/>
                          <a:gd name="connsiteX27" fmla="*/ 23723 w 86890"/>
                          <a:gd name="connsiteY27" fmla="*/ 3740 h 278438"/>
                          <a:gd name="connsiteX28" fmla="*/ 20398 w 86890"/>
                          <a:gd name="connsiteY28" fmla="*/ 8727 h 278438"/>
                          <a:gd name="connsiteX29" fmla="*/ 23723 w 86890"/>
                          <a:gd name="connsiteY29" fmla="*/ 3740 h 278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86890" h="278438">
                            <a:moveTo>
                              <a:pt x="38683" y="25350"/>
                            </a:moveTo>
                            <a:cubicBezTo>
                              <a:pt x="35358" y="28675"/>
                              <a:pt x="33696" y="32000"/>
                              <a:pt x="32034" y="36986"/>
                            </a:cubicBezTo>
                            <a:cubicBezTo>
                              <a:pt x="27046" y="46960"/>
                              <a:pt x="22060" y="60259"/>
                              <a:pt x="27046" y="70233"/>
                            </a:cubicBezTo>
                            <a:cubicBezTo>
                              <a:pt x="30371" y="76882"/>
                              <a:pt x="35358" y="80207"/>
                              <a:pt x="42008" y="85194"/>
                            </a:cubicBezTo>
                            <a:cubicBezTo>
                              <a:pt x="50319" y="90181"/>
                              <a:pt x="56969" y="96830"/>
                              <a:pt x="65281" y="101817"/>
                            </a:cubicBezTo>
                            <a:cubicBezTo>
                              <a:pt x="76916" y="111791"/>
                              <a:pt x="85228" y="125090"/>
                              <a:pt x="86890" y="141713"/>
                            </a:cubicBezTo>
                            <a:cubicBezTo>
                              <a:pt x="86890" y="151687"/>
                              <a:pt x="85228" y="161660"/>
                              <a:pt x="80241" y="173297"/>
                            </a:cubicBezTo>
                            <a:cubicBezTo>
                              <a:pt x="75254" y="186595"/>
                              <a:pt x="66942" y="198232"/>
                              <a:pt x="60293" y="211530"/>
                            </a:cubicBezTo>
                            <a:cubicBezTo>
                              <a:pt x="51981" y="226491"/>
                              <a:pt x="45332" y="241452"/>
                              <a:pt x="60293" y="256413"/>
                            </a:cubicBezTo>
                            <a:cubicBezTo>
                              <a:pt x="65281" y="261399"/>
                              <a:pt x="65281" y="269711"/>
                              <a:pt x="60293" y="274698"/>
                            </a:cubicBezTo>
                            <a:cubicBezTo>
                              <a:pt x="55306" y="279685"/>
                              <a:pt x="46994" y="279685"/>
                              <a:pt x="42008" y="274698"/>
                            </a:cubicBezTo>
                            <a:cubicBezTo>
                              <a:pt x="17073" y="249764"/>
                              <a:pt x="23723" y="224829"/>
                              <a:pt x="37021" y="199894"/>
                            </a:cubicBezTo>
                            <a:cubicBezTo>
                              <a:pt x="42008" y="189920"/>
                              <a:pt x="48657" y="179946"/>
                              <a:pt x="53644" y="169972"/>
                            </a:cubicBezTo>
                            <a:cubicBezTo>
                              <a:pt x="56969" y="161660"/>
                              <a:pt x="60293" y="153349"/>
                              <a:pt x="60293" y="145037"/>
                            </a:cubicBezTo>
                            <a:cubicBezTo>
                              <a:pt x="60293" y="133401"/>
                              <a:pt x="50319" y="126752"/>
                              <a:pt x="42008" y="120102"/>
                            </a:cubicBezTo>
                            <a:cubicBezTo>
                              <a:pt x="28709" y="110129"/>
                              <a:pt x="13748" y="100155"/>
                              <a:pt x="5436" y="85194"/>
                            </a:cubicBezTo>
                            <a:cubicBezTo>
                              <a:pt x="-4537" y="66908"/>
                              <a:pt x="450" y="43636"/>
                              <a:pt x="10423" y="25350"/>
                            </a:cubicBezTo>
                            <a:cubicBezTo>
                              <a:pt x="13748" y="20363"/>
                              <a:pt x="17073" y="15376"/>
                              <a:pt x="20398" y="10390"/>
                            </a:cubicBezTo>
                            <a:cubicBezTo>
                              <a:pt x="22060" y="8727"/>
                              <a:pt x="28709" y="3740"/>
                              <a:pt x="28709" y="2078"/>
                            </a:cubicBezTo>
                            <a:cubicBezTo>
                              <a:pt x="35358" y="-1247"/>
                              <a:pt x="40346" y="416"/>
                              <a:pt x="42008" y="416"/>
                            </a:cubicBezTo>
                            <a:cubicBezTo>
                              <a:pt x="46994" y="2078"/>
                              <a:pt x="50319" y="7065"/>
                              <a:pt x="50319" y="13714"/>
                            </a:cubicBezTo>
                            <a:cubicBezTo>
                              <a:pt x="50319" y="15376"/>
                              <a:pt x="50319" y="18701"/>
                              <a:pt x="46994" y="22026"/>
                            </a:cubicBezTo>
                            <a:cubicBezTo>
                              <a:pt x="45332" y="23688"/>
                              <a:pt x="45332" y="23688"/>
                              <a:pt x="43670" y="25350"/>
                            </a:cubicBezTo>
                            <a:lnTo>
                              <a:pt x="38683" y="25350"/>
                            </a:lnTo>
                            <a:close/>
                            <a:moveTo>
                              <a:pt x="22060" y="17039"/>
                            </a:moveTo>
                            <a:cubicBezTo>
                              <a:pt x="22060" y="18701"/>
                              <a:pt x="23723" y="20363"/>
                              <a:pt x="23723" y="20363"/>
                            </a:cubicBezTo>
                            <a:cubicBezTo>
                              <a:pt x="23723" y="18701"/>
                              <a:pt x="22060" y="18701"/>
                              <a:pt x="22060" y="17039"/>
                            </a:cubicBezTo>
                            <a:moveTo>
                              <a:pt x="23723" y="3740"/>
                            </a:moveTo>
                            <a:cubicBezTo>
                              <a:pt x="22060" y="5402"/>
                              <a:pt x="22060" y="8727"/>
                              <a:pt x="20398" y="8727"/>
                            </a:cubicBezTo>
                            <a:cubicBezTo>
                              <a:pt x="22060" y="7065"/>
                              <a:pt x="22060" y="5402"/>
                              <a:pt x="23723" y="3740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1" name="Freeform: Shape 600">
                        <a:extLst>
                          <a:ext uri="{FF2B5EF4-FFF2-40B4-BE49-F238E27FC236}">
                            <a16:creationId xmlns:a16="http://schemas.microsoft.com/office/drawing/2014/main" id="{29960C9F-1535-496B-5E4D-0E3CCC42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63719" y="3472107"/>
                        <a:ext cx="96058" cy="272520"/>
                      </a:xfrm>
                      <a:custGeom>
                        <a:avLst/>
                        <a:gdLst>
                          <a:gd name="connsiteX0" fmla="*/ 30354 w 96058"/>
                          <a:gd name="connsiteY0" fmla="*/ 1304 h 272520"/>
                          <a:gd name="connsiteX1" fmla="*/ 15393 w 96058"/>
                          <a:gd name="connsiteY1" fmla="*/ 16265 h 272520"/>
                          <a:gd name="connsiteX2" fmla="*/ 7081 w 96058"/>
                          <a:gd name="connsiteY2" fmla="*/ 37875 h 272520"/>
                          <a:gd name="connsiteX3" fmla="*/ 433 w 96058"/>
                          <a:gd name="connsiteY3" fmla="*/ 76109 h 272520"/>
                          <a:gd name="connsiteX4" fmla="*/ 37003 w 96058"/>
                          <a:gd name="connsiteY4" fmla="*/ 130965 h 272520"/>
                          <a:gd name="connsiteX5" fmla="*/ 66925 w 96058"/>
                          <a:gd name="connsiteY5" fmla="*/ 169199 h 272520"/>
                          <a:gd name="connsiteX6" fmla="*/ 58614 w 96058"/>
                          <a:gd name="connsiteY6" fmla="*/ 207432 h 272520"/>
                          <a:gd name="connsiteX7" fmla="*/ 40328 w 96058"/>
                          <a:gd name="connsiteY7" fmla="*/ 257301 h 272520"/>
                          <a:gd name="connsiteX8" fmla="*/ 51964 w 96058"/>
                          <a:gd name="connsiteY8" fmla="*/ 272262 h 272520"/>
                          <a:gd name="connsiteX9" fmla="*/ 66925 w 96058"/>
                          <a:gd name="connsiteY9" fmla="*/ 260626 h 272520"/>
                          <a:gd name="connsiteX10" fmla="*/ 83549 w 96058"/>
                          <a:gd name="connsiteY10" fmla="*/ 219068 h 272520"/>
                          <a:gd name="connsiteX11" fmla="*/ 95184 w 96058"/>
                          <a:gd name="connsiteY11" fmla="*/ 164211 h 272520"/>
                          <a:gd name="connsiteX12" fmla="*/ 56951 w 96058"/>
                          <a:gd name="connsiteY12" fmla="*/ 111017 h 272520"/>
                          <a:gd name="connsiteX13" fmla="*/ 30354 w 96058"/>
                          <a:gd name="connsiteY13" fmla="*/ 72784 h 272520"/>
                          <a:gd name="connsiteX14" fmla="*/ 35341 w 96058"/>
                          <a:gd name="connsiteY14" fmla="*/ 47849 h 272520"/>
                          <a:gd name="connsiteX15" fmla="*/ 40328 w 96058"/>
                          <a:gd name="connsiteY15" fmla="*/ 32888 h 272520"/>
                          <a:gd name="connsiteX16" fmla="*/ 41991 w 96058"/>
                          <a:gd name="connsiteY16" fmla="*/ 27901 h 272520"/>
                          <a:gd name="connsiteX17" fmla="*/ 43653 w 96058"/>
                          <a:gd name="connsiteY17" fmla="*/ 26239 h 272520"/>
                          <a:gd name="connsiteX18" fmla="*/ 50302 w 96058"/>
                          <a:gd name="connsiteY18" fmla="*/ 7953 h 272520"/>
                          <a:gd name="connsiteX19" fmla="*/ 30354 w 96058"/>
                          <a:gd name="connsiteY19" fmla="*/ 1304 h 2725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96058" h="272520">
                            <a:moveTo>
                              <a:pt x="30354" y="1304"/>
                            </a:moveTo>
                            <a:cubicBezTo>
                              <a:pt x="23705" y="4629"/>
                              <a:pt x="18718" y="9616"/>
                              <a:pt x="15393" y="16265"/>
                            </a:cubicBezTo>
                            <a:cubicBezTo>
                              <a:pt x="12068" y="22914"/>
                              <a:pt x="8744" y="31226"/>
                              <a:pt x="7081" y="37875"/>
                            </a:cubicBezTo>
                            <a:cubicBezTo>
                              <a:pt x="2095" y="49511"/>
                              <a:pt x="-1230" y="62810"/>
                              <a:pt x="433" y="76109"/>
                            </a:cubicBezTo>
                            <a:cubicBezTo>
                              <a:pt x="3757" y="99381"/>
                              <a:pt x="18718" y="116004"/>
                              <a:pt x="37003" y="130965"/>
                            </a:cubicBezTo>
                            <a:cubicBezTo>
                              <a:pt x="50302" y="142601"/>
                              <a:pt x="63601" y="152575"/>
                              <a:pt x="66925" y="169199"/>
                            </a:cubicBezTo>
                            <a:cubicBezTo>
                              <a:pt x="70249" y="182497"/>
                              <a:pt x="63601" y="195796"/>
                              <a:pt x="58614" y="207432"/>
                            </a:cubicBezTo>
                            <a:cubicBezTo>
                              <a:pt x="50302" y="224055"/>
                              <a:pt x="41991" y="240678"/>
                              <a:pt x="40328" y="257301"/>
                            </a:cubicBezTo>
                            <a:cubicBezTo>
                              <a:pt x="38666" y="263951"/>
                              <a:pt x="45314" y="270600"/>
                              <a:pt x="51964" y="272262"/>
                            </a:cubicBezTo>
                            <a:cubicBezTo>
                              <a:pt x="58614" y="273925"/>
                              <a:pt x="65263" y="267275"/>
                              <a:pt x="66925" y="260626"/>
                            </a:cubicBezTo>
                            <a:cubicBezTo>
                              <a:pt x="68587" y="245665"/>
                              <a:pt x="76899" y="232367"/>
                              <a:pt x="83549" y="219068"/>
                            </a:cubicBezTo>
                            <a:cubicBezTo>
                              <a:pt x="91860" y="200783"/>
                              <a:pt x="98509" y="182497"/>
                              <a:pt x="95184" y="164211"/>
                            </a:cubicBezTo>
                            <a:cubicBezTo>
                              <a:pt x="90197" y="140939"/>
                              <a:pt x="73574" y="125978"/>
                              <a:pt x="56951" y="111017"/>
                            </a:cubicBezTo>
                            <a:cubicBezTo>
                              <a:pt x="45314" y="101043"/>
                              <a:pt x="32016" y="89407"/>
                              <a:pt x="30354" y="72784"/>
                            </a:cubicBezTo>
                            <a:cubicBezTo>
                              <a:pt x="28691" y="64472"/>
                              <a:pt x="32016" y="56161"/>
                              <a:pt x="35341" y="47849"/>
                            </a:cubicBezTo>
                            <a:cubicBezTo>
                              <a:pt x="37003" y="44525"/>
                              <a:pt x="38666" y="37875"/>
                              <a:pt x="40328" y="32888"/>
                            </a:cubicBezTo>
                            <a:cubicBezTo>
                              <a:pt x="40328" y="31226"/>
                              <a:pt x="41991" y="29564"/>
                              <a:pt x="41991" y="27901"/>
                            </a:cubicBezTo>
                            <a:cubicBezTo>
                              <a:pt x="41991" y="27901"/>
                              <a:pt x="41991" y="26239"/>
                              <a:pt x="43653" y="26239"/>
                            </a:cubicBezTo>
                            <a:cubicBezTo>
                              <a:pt x="50302" y="22914"/>
                              <a:pt x="53626" y="16265"/>
                              <a:pt x="50302" y="7953"/>
                            </a:cubicBezTo>
                            <a:cubicBezTo>
                              <a:pt x="45314" y="1304"/>
                              <a:pt x="37003" y="-2020"/>
                              <a:pt x="30354" y="1304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586" name="Graphic 2">
                  <a:extLst>
                    <a:ext uri="{FF2B5EF4-FFF2-40B4-BE49-F238E27FC236}">
                      <a16:creationId xmlns:a16="http://schemas.microsoft.com/office/drawing/2014/main" id="{8128D921-543F-3BC7-DF9B-E821EAA83170}"/>
                    </a:ext>
                  </a:extLst>
                </p:cNvPr>
                <p:cNvGrpSpPr/>
                <p:nvPr/>
              </p:nvGrpSpPr>
              <p:grpSpPr>
                <a:xfrm>
                  <a:off x="10516087" y="2540312"/>
                  <a:ext cx="984151" cy="656421"/>
                  <a:chOff x="10516087" y="2540312"/>
                  <a:chExt cx="984151" cy="656421"/>
                </a:xfrm>
              </p:grpSpPr>
              <p:grpSp>
                <p:nvGrpSpPr>
                  <p:cNvPr id="587" name="Graphic 2">
                    <a:extLst>
                      <a:ext uri="{FF2B5EF4-FFF2-40B4-BE49-F238E27FC236}">
                        <a16:creationId xmlns:a16="http://schemas.microsoft.com/office/drawing/2014/main" id="{ED691103-9185-A044-C55C-6557F39248B6}"/>
                      </a:ext>
                    </a:extLst>
                  </p:cNvPr>
                  <p:cNvGrpSpPr/>
                  <p:nvPr/>
                </p:nvGrpSpPr>
                <p:grpSpPr>
                  <a:xfrm>
                    <a:off x="10516087" y="3023255"/>
                    <a:ext cx="984151" cy="173479"/>
                    <a:chOff x="10516087" y="3023255"/>
                    <a:chExt cx="984151" cy="173479"/>
                  </a:xfrm>
                </p:grpSpPr>
                <p:sp>
                  <p:nvSpPr>
                    <p:cNvPr id="592" name="Freeform: Shape 591">
                      <a:extLst>
                        <a:ext uri="{FF2B5EF4-FFF2-40B4-BE49-F238E27FC236}">
                          <a16:creationId xmlns:a16="http://schemas.microsoft.com/office/drawing/2014/main" id="{2C156F45-2633-2824-FBEC-C55AF6756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749" y="3023255"/>
                      <a:ext cx="982489" cy="173479"/>
                    </a:xfrm>
                    <a:custGeom>
                      <a:avLst/>
                      <a:gdLst>
                        <a:gd name="connsiteX0" fmla="*/ 982452 w 982489"/>
                        <a:gd name="connsiteY0" fmla="*/ 152601 h 173479"/>
                        <a:gd name="connsiteX1" fmla="*/ 483756 w 982489"/>
                        <a:gd name="connsiteY1" fmla="*/ 142627 h 173479"/>
                        <a:gd name="connsiteX2" fmla="*/ 241057 w 982489"/>
                        <a:gd name="connsiteY2" fmla="*/ 102731 h 173479"/>
                        <a:gd name="connsiteX3" fmla="*/ 21 w 982489"/>
                        <a:gd name="connsiteY3" fmla="*/ 21278 h 173479"/>
                        <a:gd name="connsiteX4" fmla="*/ 382355 w 982489"/>
                        <a:gd name="connsiteY4" fmla="*/ 16291 h 173479"/>
                        <a:gd name="connsiteX5" fmla="*/ 498717 w 982489"/>
                        <a:gd name="connsiteY5" fmla="*/ 29589 h 173479"/>
                        <a:gd name="connsiteX6" fmla="*/ 982452 w 982489"/>
                        <a:gd name="connsiteY6" fmla="*/ 152601 h 173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82489" h="173479">
                          <a:moveTo>
                            <a:pt x="982452" y="152601"/>
                          </a:moveTo>
                          <a:cubicBezTo>
                            <a:pt x="977465" y="184185"/>
                            <a:pt x="754715" y="179198"/>
                            <a:pt x="483756" y="142627"/>
                          </a:cubicBezTo>
                          <a:cubicBezTo>
                            <a:pt x="393991" y="130991"/>
                            <a:pt x="310875" y="117692"/>
                            <a:pt x="241057" y="102731"/>
                          </a:cubicBezTo>
                          <a:cubicBezTo>
                            <a:pt x="94774" y="72810"/>
                            <a:pt x="-1641" y="41225"/>
                            <a:pt x="21" y="21278"/>
                          </a:cubicBezTo>
                          <a:cubicBezTo>
                            <a:pt x="3346" y="-5319"/>
                            <a:pt x="166253" y="-6982"/>
                            <a:pt x="382355" y="16291"/>
                          </a:cubicBezTo>
                          <a:cubicBezTo>
                            <a:pt x="418926" y="19615"/>
                            <a:pt x="458821" y="24602"/>
                            <a:pt x="498717" y="29589"/>
                          </a:cubicBezTo>
                          <a:cubicBezTo>
                            <a:pt x="769675" y="66160"/>
                            <a:pt x="985776" y="121017"/>
                            <a:pt x="982452" y="152601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3" name="Freeform: Shape 592">
                      <a:extLst>
                        <a:ext uri="{FF2B5EF4-FFF2-40B4-BE49-F238E27FC236}">
                          <a16:creationId xmlns:a16="http://schemas.microsoft.com/office/drawing/2014/main" id="{02E05A02-0296-5F53-9B78-99A5111ECA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6087" y="3023255"/>
                      <a:ext cx="387341" cy="102731"/>
                    </a:xfrm>
                    <a:custGeom>
                      <a:avLst/>
                      <a:gdLst>
                        <a:gd name="connsiteX0" fmla="*/ 146305 w 387341"/>
                        <a:gd name="connsiteY0" fmla="*/ 54524 h 102731"/>
                        <a:gd name="connsiteX1" fmla="*/ 241058 w 387341"/>
                        <a:gd name="connsiteY1" fmla="*/ 102731 h 102731"/>
                        <a:gd name="connsiteX2" fmla="*/ 21 w 387341"/>
                        <a:gd name="connsiteY2" fmla="*/ 21278 h 102731"/>
                        <a:gd name="connsiteX3" fmla="*/ 382355 w 387341"/>
                        <a:gd name="connsiteY3" fmla="*/ 16291 h 102731"/>
                        <a:gd name="connsiteX4" fmla="*/ 387341 w 387341"/>
                        <a:gd name="connsiteY4" fmla="*/ 24602 h 102731"/>
                        <a:gd name="connsiteX5" fmla="*/ 149630 w 387341"/>
                        <a:gd name="connsiteY5" fmla="*/ 31252 h 102731"/>
                        <a:gd name="connsiteX6" fmla="*/ 146305 w 387341"/>
                        <a:gd name="connsiteY6" fmla="*/ 54524 h 102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87341" h="102731">
                          <a:moveTo>
                            <a:pt x="146305" y="54524"/>
                          </a:moveTo>
                          <a:cubicBezTo>
                            <a:pt x="177889" y="71147"/>
                            <a:pt x="209473" y="87770"/>
                            <a:pt x="241058" y="102731"/>
                          </a:cubicBezTo>
                          <a:cubicBezTo>
                            <a:pt x="94773" y="72810"/>
                            <a:pt x="-1642" y="41225"/>
                            <a:pt x="21" y="21278"/>
                          </a:cubicBezTo>
                          <a:cubicBezTo>
                            <a:pt x="3345" y="-5319"/>
                            <a:pt x="166253" y="-6982"/>
                            <a:pt x="382355" y="16291"/>
                          </a:cubicBezTo>
                          <a:cubicBezTo>
                            <a:pt x="384017" y="19615"/>
                            <a:pt x="385679" y="21278"/>
                            <a:pt x="387341" y="24602"/>
                          </a:cubicBezTo>
                          <a:cubicBezTo>
                            <a:pt x="307550" y="17953"/>
                            <a:pt x="227758" y="19615"/>
                            <a:pt x="149630" y="31252"/>
                          </a:cubicBezTo>
                          <a:cubicBezTo>
                            <a:pt x="137994" y="31252"/>
                            <a:pt x="134669" y="49537"/>
                            <a:pt x="146305" y="54524"/>
                          </a:cubicBezTo>
                        </a:path>
                      </a:pathLst>
                    </a:custGeom>
                    <a:solidFill>
                      <a:srgbClr val="245773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88" name="Graphic 2">
                    <a:extLst>
                      <a:ext uri="{FF2B5EF4-FFF2-40B4-BE49-F238E27FC236}">
                        <a16:creationId xmlns:a16="http://schemas.microsoft.com/office/drawing/2014/main" id="{FB1EB56F-BEBF-D0DE-F572-8288C5A49656}"/>
                      </a:ext>
                    </a:extLst>
                  </p:cNvPr>
                  <p:cNvGrpSpPr/>
                  <p:nvPr/>
                </p:nvGrpSpPr>
                <p:grpSpPr>
                  <a:xfrm>
                    <a:off x="10750495" y="2540312"/>
                    <a:ext cx="626183" cy="588998"/>
                    <a:chOff x="10750495" y="2540312"/>
                    <a:chExt cx="626183" cy="588998"/>
                  </a:xfrm>
                </p:grpSpPr>
                <p:sp>
                  <p:nvSpPr>
                    <p:cNvPr id="589" name="Freeform: Shape 588">
                      <a:extLst>
                        <a:ext uri="{FF2B5EF4-FFF2-40B4-BE49-F238E27FC236}">
                          <a16:creationId xmlns:a16="http://schemas.microsoft.com/office/drawing/2014/main" id="{09ABEB31-D5F9-0A77-920F-0A7C612AF7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0495" y="2540312"/>
                      <a:ext cx="626183" cy="588998"/>
                    </a:xfrm>
                    <a:custGeom>
                      <a:avLst/>
                      <a:gdLst>
                        <a:gd name="connsiteX0" fmla="*/ 625032 w 626183"/>
                        <a:gd name="connsiteY0" fmla="*/ 121886 h 588998"/>
                        <a:gd name="connsiteX1" fmla="*/ 540254 w 626183"/>
                        <a:gd name="connsiteY1" fmla="*/ 515856 h 588998"/>
                        <a:gd name="connsiteX2" fmla="*/ 523631 w 626183"/>
                        <a:gd name="connsiteY2" fmla="*/ 588998 h 588998"/>
                        <a:gd name="connsiteX3" fmla="*/ 0 w 626183"/>
                        <a:gd name="connsiteY3" fmla="*/ 519181 h 588998"/>
                        <a:gd name="connsiteX4" fmla="*/ 4987 w 626183"/>
                        <a:gd name="connsiteY4" fmla="*/ 441052 h 588998"/>
                        <a:gd name="connsiteX5" fmla="*/ 4987 w 626183"/>
                        <a:gd name="connsiteY5" fmla="*/ 441052 h 588998"/>
                        <a:gd name="connsiteX6" fmla="*/ 4987 w 626183"/>
                        <a:gd name="connsiteY6" fmla="*/ 434403 h 588998"/>
                        <a:gd name="connsiteX7" fmla="*/ 26597 w 626183"/>
                        <a:gd name="connsiteY7" fmla="*/ 43757 h 588998"/>
                        <a:gd name="connsiteX8" fmla="*/ 71480 w 626183"/>
                        <a:gd name="connsiteY8" fmla="*/ 537 h 588998"/>
                        <a:gd name="connsiteX9" fmla="*/ 518644 w 626183"/>
                        <a:gd name="connsiteY9" fmla="*/ 48745 h 588998"/>
                        <a:gd name="connsiteX10" fmla="*/ 598435 w 626183"/>
                        <a:gd name="connsiteY10" fmla="*/ 72017 h 588998"/>
                        <a:gd name="connsiteX11" fmla="*/ 625032 w 626183"/>
                        <a:gd name="connsiteY11" fmla="*/ 121886 h 5889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26183" h="588998">
                          <a:moveTo>
                            <a:pt x="625032" y="121886"/>
                          </a:moveTo>
                          <a:cubicBezTo>
                            <a:pt x="606747" y="203340"/>
                            <a:pt x="563527" y="406143"/>
                            <a:pt x="540254" y="515856"/>
                          </a:cubicBezTo>
                          <a:cubicBezTo>
                            <a:pt x="530280" y="559077"/>
                            <a:pt x="523631" y="588998"/>
                            <a:pt x="523631" y="588998"/>
                          </a:cubicBezTo>
                          <a:cubicBezTo>
                            <a:pt x="344100" y="585674"/>
                            <a:pt x="174544" y="560739"/>
                            <a:pt x="0" y="519181"/>
                          </a:cubicBezTo>
                          <a:cubicBezTo>
                            <a:pt x="0" y="519181"/>
                            <a:pt x="1662" y="487597"/>
                            <a:pt x="4987" y="441052"/>
                          </a:cubicBezTo>
                          <a:lnTo>
                            <a:pt x="4987" y="441052"/>
                          </a:lnTo>
                          <a:cubicBezTo>
                            <a:pt x="4987" y="439390"/>
                            <a:pt x="4987" y="437727"/>
                            <a:pt x="4987" y="434403"/>
                          </a:cubicBezTo>
                          <a:cubicBezTo>
                            <a:pt x="11636" y="323027"/>
                            <a:pt x="21610" y="128536"/>
                            <a:pt x="26597" y="43757"/>
                          </a:cubicBezTo>
                          <a:cubicBezTo>
                            <a:pt x="28260" y="20485"/>
                            <a:pt x="46545" y="2200"/>
                            <a:pt x="71480" y="537"/>
                          </a:cubicBezTo>
                          <a:cubicBezTo>
                            <a:pt x="216102" y="-2788"/>
                            <a:pt x="364048" y="8849"/>
                            <a:pt x="518644" y="48745"/>
                          </a:cubicBezTo>
                          <a:cubicBezTo>
                            <a:pt x="545241" y="55394"/>
                            <a:pt x="571838" y="63705"/>
                            <a:pt x="598435" y="72017"/>
                          </a:cubicBezTo>
                          <a:cubicBezTo>
                            <a:pt x="618383" y="80328"/>
                            <a:pt x="630020" y="100276"/>
                            <a:pt x="625032" y="121886"/>
                          </a:cubicBezTo>
                          <a:close/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0" name="Freeform: Shape 589">
                      <a:extLst>
                        <a:ext uri="{FF2B5EF4-FFF2-40B4-BE49-F238E27FC236}">
                          <a16:creationId xmlns:a16="http://schemas.microsoft.com/office/drawing/2014/main" id="{95A2CB80-8DAD-23F8-85C0-FA9C1275DA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0495" y="2974715"/>
                      <a:ext cx="540253" cy="154595"/>
                    </a:xfrm>
                    <a:custGeom>
                      <a:avLst/>
                      <a:gdLst>
                        <a:gd name="connsiteX0" fmla="*/ 540254 w 540253"/>
                        <a:gd name="connsiteY0" fmla="*/ 81454 h 154595"/>
                        <a:gd name="connsiteX1" fmla="*/ 523631 w 540253"/>
                        <a:gd name="connsiteY1" fmla="*/ 154596 h 154595"/>
                        <a:gd name="connsiteX2" fmla="*/ 0 w 540253"/>
                        <a:gd name="connsiteY2" fmla="*/ 84778 h 154595"/>
                        <a:gd name="connsiteX3" fmla="*/ 4987 w 540253"/>
                        <a:gd name="connsiteY3" fmla="*/ 6649 h 154595"/>
                        <a:gd name="connsiteX4" fmla="*/ 4987 w 540253"/>
                        <a:gd name="connsiteY4" fmla="*/ 6649 h 154595"/>
                        <a:gd name="connsiteX5" fmla="*/ 4987 w 540253"/>
                        <a:gd name="connsiteY5" fmla="*/ 0 h 154595"/>
                        <a:gd name="connsiteX6" fmla="*/ 540254 w 540253"/>
                        <a:gd name="connsiteY6" fmla="*/ 81454 h 154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40253" h="154595">
                          <a:moveTo>
                            <a:pt x="540254" y="81454"/>
                          </a:moveTo>
                          <a:cubicBezTo>
                            <a:pt x="530280" y="124674"/>
                            <a:pt x="523631" y="154596"/>
                            <a:pt x="523631" y="154596"/>
                          </a:cubicBezTo>
                          <a:cubicBezTo>
                            <a:pt x="344100" y="151271"/>
                            <a:pt x="174544" y="126336"/>
                            <a:pt x="0" y="84778"/>
                          </a:cubicBezTo>
                          <a:cubicBezTo>
                            <a:pt x="0" y="84778"/>
                            <a:pt x="1662" y="53194"/>
                            <a:pt x="4987" y="6649"/>
                          </a:cubicBezTo>
                          <a:lnTo>
                            <a:pt x="4987" y="6649"/>
                          </a:lnTo>
                          <a:cubicBezTo>
                            <a:pt x="4987" y="4987"/>
                            <a:pt x="4987" y="3325"/>
                            <a:pt x="4987" y="0"/>
                          </a:cubicBezTo>
                          <a:cubicBezTo>
                            <a:pt x="179530" y="36571"/>
                            <a:pt x="357399" y="64830"/>
                            <a:pt x="540254" y="81454"/>
                          </a:cubicBezTo>
                          <a:close/>
                        </a:path>
                      </a:pathLst>
                    </a:custGeom>
                    <a:solidFill>
                      <a:srgbClr val="C6EBF6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1" name="Freeform: Shape 590">
                      <a:extLst>
                        <a:ext uri="{FF2B5EF4-FFF2-40B4-BE49-F238E27FC236}">
                          <a16:creationId xmlns:a16="http://schemas.microsoft.com/office/drawing/2014/main" id="{AED27DA6-56F9-A123-BA74-85A8D53ABD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7145" y="2541975"/>
                      <a:ext cx="511994" cy="439389"/>
                    </a:xfrm>
                    <a:custGeom>
                      <a:avLst/>
                      <a:gdLst>
                        <a:gd name="connsiteX0" fmla="*/ 511994 w 511994"/>
                        <a:gd name="connsiteY0" fmla="*/ 48744 h 439389"/>
                        <a:gd name="connsiteX1" fmla="*/ 167894 w 511994"/>
                        <a:gd name="connsiteY1" fmla="*/ 40433 h 439389"/>
                        <a:gd name="connsiteX2" fmla="*/ 71480 w 511994"/>
                        <a:gd name="connsiteY2" fmla="*/ 70354 h 439389"/>
                        <a:gd name="connsiteX3" fmla="*/ 43220 w 511994"/>
                        <a:gd name="connsiteY3" fmla="*/ 148483 h 439389"/>
                        <a:gd name="connsiteX4" fmla="*/ 0 w 511994"/>
                        <a:gd name="connsiteY4" fmla="*/ 439389 h 439389"/>
                        <a:gd name="connsiteX5" fmla="*/ 21610 w 511994"/>
                        <a:gd name="connsiteY5" fmla="*/ 43757 h 439389"/>
                        <a:gd name="connsiteX6" fmla="*/ 66493 w 511994"/>
                        <a:gd name="connsiteY6" fmla="*/ 537 h 439389"/>
                        <a:gd name="connsiteX7" fmla="*/ 511994 w 511994"/>
                        <a:gd name="connsiteY7" fmla="*/ 48744 h 439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1994" h="439389">
                          <a:moveTo>
                            <a:pt x="511994" y="48744"/>
                          </a:moveTo>
                          <a:cubicBezTo>
                            <a:pt x="397294" y="37108"/>
                            <a:pt x="282594" y="33783"/>
                            <a:pt x="167894" y="40433"/>
                          </a:cubicBezTo>
                          <a:cubicBezTo>
                            <a:pt x="132986" y="42095"/>
                            <a:pt x="94751" y="45420"/>
                            <a:pt x="71480" y="70354"/>
                          </a:cubicBezTo>
                          <a:cubicBezTo>
                            <a:pt x="51532" y="90302"/>
                            <a:pt x="46545" y="120224"/>
                            <a:pt x="43220" y="148483"/>
                          </a:cubicBezTo>
                          <a:cubicBezTo>
                            <a:pt x="28259" y="244898"/>
                            <a:pt x="13298" y="341313"/>
                            <a:pt x="0" y="439389"/>
                          </a:cubicBezTo>
                          <a:cubicBezTo>
                            <a:pt x="6649" y="328014"/>
                            <a:pt x="16623" y="128536"/>
                            <a:pt x="21610" y="43757"/>
                          </a:cubicBezTo>
                          <a:cubicBezTo>
                            <a:pt x="23272" y="20485"/>
                            <a:pt x="41558" y="2200"/>
                            <a:pt x="66493" y="537"/>
                          </a:cubicBezTo>
                          <a:cubicBezTo>
                            <a:pt x="209452" y="-2788"/>
                            <a:pt x="357399" y="8849"/>
                            <a:pt x="511994" y="48744"/>
                          </a:cubicBezTo>
                        </a:path>
                      </a:pathLst>
                    </a:custGeom>
                    <a:solidFill>
                      <a:srgbClr val="245773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401" name="Graphic 2">
              <a:extLst>
                <a:ext uri="{FF2B5EF4-FFF2-40B4-BE49-F238E27FC236}">
                  <a16:creationId xmlns:a16="http://schemas.microsoft.com/office/drawing/2014/main" id="{34568218-DDA5-EB60-3D34-42A3901A9572}"/>
                </a:ext>
              </a:extLst>
            </p:cNvPr>
            <p:cNvGrpSpPr/>
            <p:nvPr/>
          </p:nvGrpSpPr>
          <p:grpSpPr>
            <a:xfrm>
              <a:off x="10606043" y="4240941"/>
              <a:ext cx="2098722" cy="1706001"/>
              <a:chOff x="10606043" y="4240941"/>
              <a:chExt cx="2098722" cy="1706001"/>
            </a:xfrm>
          </p:grpSpPr>
          <p:grpSp>
            <p:nvGrpSpPr>
              <p:cNvPr id="529" name="Graphic 2">
                <a:extLst>
                  <a:ext uri="{FF2B5EF4-FFF2-40B4-BE49-F238E27FC236}">
                    <a16:creationId xmlns:a16="http://schemas.microsoft.com/office/drawing/2014/main" id="{9072EDBF-9B26-8810-ABDD-E5630A45AC2F}"/>
                  </a:ext>
                </a:extLst>
              </p:cNvPr>
              <p:cNvGrpSpPr/>
              <p:nvPr/>
            </p:nvGrpSpPr>
            <p:grpSpPr>
              <a:xfrm>
                <a:off x="11007777" y="4240941"/>
                <a:ext cx="1203930" cy="1270473"/>
                <a:chOff x="11007777" y="4240941"/>
                <a:chExt cx="1203930" cy="1270473"/>
              </a:xfrm>
            </p:grpSpPr>
            <p:grpSp>
              <p:nvGrpSpPr>
                <p:cNvPr id="547" name="Graphic 2">
                  <a:extLst>
                    <a:ext uri="{FF2B5EF4-FFF2-40B4-BE49-F238E27FC236}">
                      <a16:creationId xmlns:a16="http://schemas.microsoft.com/office/drawing/2014/main" id="{63ADEB41-EB99-6C1C-B126-950168CBCE04}"/>
                    </a:ext>
                  </a:extLst>
                </p:cNvPr>
                <p:cNvGrpSpPr/>
                <p:nvPr/>
              </p:nvGrpSpPr>
              <p:grpSpPr>
                <a:xfrm>
                  <a:off x="11007777" y="4583518"/>
                  <a:ext cx="770836" cy="927896"/>
                  <a:chOff x="11007777" y="4583518"/>
                  <a:chExt cx="770836" cy="927896"/>
                </a:xfrm>
              </p:grpSpPr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id="{F03CD042-B86E-FEC0-39F3-8F90A4309F6B}"/>
                      </a:ext>
                    </a:extLst>
                  </p:cNvPr>
                  <p:cNvSpPr/>
                  <p:nvPr/>
                </p:nvSpPr>
                <p:spPr>
                  <a:xfrm>
                    <a:off x="11192671" y="4745085"/>
                    <a:ext cx="397294" cy="766329"/>
                  </a:xfrm>
                  <a:custGeom>
                    <a:avLst/>
                    <a:gdLst>
                      <a:gd name="connsiteX0" fmla="*/ 397295 w 397294"/>
                      <a:gd name="connsiteY0" fmla="*/ 766329 h 766329"/>
                      <a:gd name="connsiteX1" fmla="*/ 0 w 397294"/>
                      <a:gd name="connsiteY1" fmla="*/ 0 h 766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7294" h="766329">
                        <a:moveTo>
                          <a:pt x="397295" y="766329"/>
                        </a:moveTo>
                        <a:cubicBezTo>
                          <a:pt x="319166" y="487059"/>
                          <a:pt x="182855" y="224413"/>
                          <a:pt x="0" y="0"/>
                        </a:cubicBezTo>
                      </a:path>
                    </a:pathLst>
                  </a:custGeom>
                  <a:noFill/>
                  <a:ln w="16620" cap="flat">
                    <a:solidFill>
                      <a:srgbClr val="B8245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64" name="Graphic 2">
                    <a:extLst>
                      <a:ext uri="{FF2B5EF4-FFF2-40B4-BE49-F238E27FC236}">
                        <a16:creationId xmlns:a16="http://schemas.microsoft.com/office/drawing/2014/main" id="{2B978B30-0BE5-EF02-AF3D-469D857AB1D5}"/>
                      </a:ext>
                    </a:extLst>
                  </p:cNvPr>
                  <p:cNvGrpSpPr/>
                  <p:nvPr/>
                </p:nvGrpSpPr>
                <p:grpSpPr>
                  <a:xfrm>
                    <a:off x="11007777" y="4583518"/>
                    <a:ext cx="770836" cy="750832"/>
                    <a:chOff x="11007777" y="4583518"/>
                    <a:chExt cx="770836" cy="750832"/>
                  </a:xfrm>
                  <a:solidFill>
                    <a:srgbClr val="B82458"/>
                  </a:solidFill>
                </p:grpSpPr>
                <p:sp>
                  <p:nvSpPr>
                    <p:cNvPr id="565" name="Freeform: Shape 564">
                      <a:extLst>
                        <a:ext uri="{FF2B5EF4-FFF2-40B4-BE49-F238E27FC236}">
                          <a16:creationId xmlns:a16="http://schemas.microsoft.com/office/drawing/2014/main" id="{BD3F5D84-695A-747D-0EAE-DF97A2F5DC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07777" y="4638619"/>
                      <a:ext cx="206505" cy="136387"/>
                    </a:xfrm>
                    <a:custGeom>
                      <a:avLst/>
                      <a:gdLst>
                        <a:gd name="connsiteX0" fmla="*/ 206506 w 206505"/>
                        <a:gd name="connsiteY0" fmla="*/ 136388 h 136387"/>
                        <a:gd name="connsiteX1" fmla="*/ 105103 w 206505"/>
                        <a:gd name="connsiteY1" fmla="*/ 13376 h 136387"/>
                        <a:gd name="connsiteX2" fmla="*/ 35286 w 206505"/>
                        <a:gd name="connsiteY2" fmla="*/ 3402 h 136387"/>
                        <a:gd name="connsiteX3" fmla="*/ 2039 w 206505"/>
                        <a:gd name="connsiteY3" fmla="*/ 58259 h 136387"/>
                        <a:gd name="connsiteX4" fmla="*/ 31962 w 206505"/>
                        <a:gd name="connsiteY4" fmla="*/ 89843 h 136387"/>
                        <a:gd name="connsiteX5" fmla="*/ 206506 w 206505"/>
                        <a:gd name="connsiteY5" fmla="*/ 136388 h 136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6505" h="136387">
                          <a:moveTo>
                            <a:pt x="206506" y="136388"/>
                          </a:moveTo>
                          <a:cubicBezTo>
                            <a:pt x="191544" y="83194"/>
                            <a:pt x="153311" y="38311"/>
                            <a:pt x="105103" y="13376"/>
                          </a:cubicBezTo>
                          <a:cubicBezTo>
                            <a:pt x="83494" y="3402"/>
                            <a:pt x="58559" y="-4909"/>
                            <a:pt x="35286" y="3402"/>
                          </a:cubicBezTo>
                          <a:cubicBezTo>
                            <a:pt x="12014" y="10052"/>
                            <a:pt x="-6272" y="36649"/>
                            <a:pt x="2039" y="58259"/>
                          </a:cubicBezTo>
                          <a:cubicBezTo>
                            <a:pt x="7027" y="71557"/>
                            <a:pt x="18663" y="81531"/>
                            <a:pt x="31962" y="89843"/>
                          </a:cubicBezTo>
                          <a:cubicBezTo>
                            <a:pt x="68532" y="113115"/>
                            <a:pt x="111753" y="121427"/>
                            <a:pt x="206506" y="13638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6" name="Freeform: Shape 565">
                      <a:extLst>
                        <a:ext uri="{FF2B5EF4-FFF2-40B4-BE49-F238E27FC236}">
                          <a16:creationId xmlns:a16="http://schemas.microsoft.com/office/drawing/2014/main" id="{82E53AEA-F360-D632-AFA3-6CD6418B45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1933" y="4583518"/>
                      <a:ext cx="72279" cy="234709"/>
                    </a:xfrm>
                    <a:custGeom>
                      <a:avLst/>
                      <a:gdLst>
                        <a:gd name="connsiteX0" fmla="*/ 33908 w 72279"/>
                        <a:gd name="connsiteY0" fmla="*/ 234709 h 234709"/>
                        <a:gd name="connsiteX1" fmla="*/ 10635 w 72279"/>
                        <a:gd name="connsiteY1" fmla="*/ 36893 h 234709"/>
                        <a:gd name="connsiteX2" fmla="*/ 23933 w 72279"/>
                        <a:gd name="connsiteY2" fmla="*/ 10296 h 234709"/>
                        <a:gd name="connsiteX3" fmla="*/ 50531 w 72279"/>
                        <a:gd name="connsiteY3" fmla="*/ 322 h 234709"/>
                        <a:gd name="connsiteX4" fmla="*/ 72141 w 72279"/>
                        <a:gd name="connsiteY4" fmla="*/ 41880 h 234709"/>
                        <a:gd name="connsiteX5" fmla="*/ 33908 w 72279"/>
                        <a:gd name="connsiteY5" fmla="*/ 234709 h 2347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2279" h="234709">
                          <a:moveTo>
                            <a:pt x="33908" y="234709"/>
                          </a:moveTo>
                          <a:cubicBezTo>
                            <a:pt x="-1001" y="176528"/>
                            <a:pt x="-9313" y="103386"/>
                            <a:pt x="10635" y="36893"/>
                          </a:cubicBezTo>
                          <a:cubicBezTo>
                            <a:pt x="13960" y="26919"/>
                            <a:pt x="17285" y="16945"/>
                            <a:pt x="23933" y="10296"/>
                          </a:cubicBezTo>
                          <a:cubicBezTo>
                            <a:pt x="30583" y="3647"/>
                            <a:pt x="40557" y="-1340"/>
                            <a:pt x="50531" y="322"/>
                          </a:cubicBezTo>
                          <a:cubicBezTo>
                            <a:pt x="67154" y="5309"/>
                            <a:pt x="70478" y="25257"/>
                            <a:pt x="72141" y="41880"/>
                          </a:cubicBezTo>
                          <a:cubicBezTo>
                            <a:pt x="73803" y="106711"/>
                            <a:pt x="60505" y="171541"/>
                            <a:pt x="33908" y="234709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7" name="Freeform: Shape 566">
                      <a:extLst>
                        <a:ext uri="{FF2B5EF4-FFF2-40B4-BE49-F238E27FC236}">
                          <a16:creationId xmlns:a16="http://schemas.microsoft.com/office/drawing/2014/main" id="{F0B084CF-12DD-FED5-9D0B-1BDA1EF970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84099" y="4635849"/>
                      <a:ext cx="143392" cy="242221"/>
                    </a:xfrm>
                    <a:custGeom>
                      <a:avLst/>
                      <a:gdLst>
                        <a:gd name="connsiteX0" fmla="*/ 18286 w 143392"/>
                        <a:gd name="connsiteY0" fmla="*/ 242222 h 242221"/>
                        <a:gd name="connsiteX1" fmla="*/ 0 w 143392"/>
                        <a:gd name="connsiteY1" fmla="*/ 195677 h 242221"/>
                        <a:gd name="connsiteX2" fmla="*/ 76467 w 143392"/>
                        <a:gd name="connsiteY2" fmla="*/ 19471 h 242221"/>
                        <a:gd name="connsiteX3" fmla="*/ 123012 w 143392"/>
                        <a:gd name="connsiteY3" fmla="*/ 1186 h 242221"/>
                        <a:gd name="connsiteX4" fmla="*/ 142960 w 143392"/>
                        <a:gd name="connsiteY4" fmla="*/ 29445 h 242221"/>
                        <a:gd name="connsiteX5" fmla="*/ 136310 w 143392"/>
                        <a:gd name="connsiteY5" fmla="*/ 66016 h 242221"/>
                        <a:gd name="connsiteX6" fmla="*/ 18286 w 143392"/>
                        <a:gd name="connsiteY6" fmla="*/ 242222 h 242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392" h="242221">
                          <a:moveTo>
                            <a:pt x="18286" y="242222"/>
                          </a:moveTo>
                          <a:cubicBezTo>
                            <a:pt x="3325" y="232248"/>
                            <a:pt x="0" y="212300"/>
                            <a:pt x="0" y="195677"/>
                          </a:cubicBezTo>
                          <a:cubicBezTo>
                            <a:pt x="1663" y="130846"/>
                            <a:pt x="29923" y="66016"/>
                            <a:pt x="76467" y="19471"/>
                          </a:cubicBezTo>
                          <a:cubicBezTo>
                            <a:pt x="89766" y="7835"/>
                            <a:pt x="106389" y="-3801"/>
                            <a:pt x="123012" y="1186"/>
                          </a:cubicBezTo>
                          <a:cubicBezTo>
                            <a:pt x="134649" y="6172"/>
                            <a:pt x="141297" y="17809"/>
                            <a:pt x="142960" y="29445"/>
                          </a:cubicBezTo>
                          <a:cubicBezTo>
                            <a:pt x="144622" y="41081"/>
                            <a:pt x="141297" y="54380"/>
                            <a:pt x="136310" y="66016"/>
                          </a:cubicBezTo>
                          <a:cubicBezTo>
                            <a:pt x="113039" y="132509"/>
                            <a:pt x="73142" y="192352"/>
                            <a:pt x="18286" y="24222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8" name="Freeform: Shape 567">
                      <a:extLst>
                        <a:ext uri="{FF2B5EF4-FFF2-40B4-BE49-F238E27FC236}">
                          <a16:creationId xmlns:a16="http://schemas.microsoft.com/office/drawing/2014/main" id="{B2CB17E2-6B6C-D1D5-45FB-1CFA0E490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47268" y="4729033"/>
                      <a:ext cx="180969" cy="237141"/>
                    </a:xfrm>
                    <a:custGeom>
                      <a:avLst/>
                      <a:gdLst>
                        <a:gd name="connsiteX0" fmla="*/ 0 w 180969"/>
                        <a:gd name="connsiteY0" fmla="*/ 237141 h 237141"/>
                        <a:gd name="connsiteX1" fmla="*/ 126336 w 180969"/>
                        <a:gd name="connsiteY1" fmla="*/ 9404 h 237141"/>
                        <a:gd name="connsiteX2" fmla="*/ 166232 w 180969"/>
                        <a:gd name="connsiteY2" fmla="*/ 2754 h 237141"/>
                        <a:gd name="connsiteX3" fmla="*/ 179530 w 180969"/>
                        <a:gd name="connsiteY3" fmla="*/ 45974 h 237141"/>
                        <a:gd name="connsiteX4" fmla="*/ 119686 w 180969"/>
                        <a:gd name="connsiteY4" fmla="*/ 155688 h 237141"/>
                        <a:gd name="connsiteX5" fmla="*/ 0 w 180969"/>
                        <a:gd name="connsiteY5" fmla="*/ 237141 h 237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0969" h="237141">
                          <a:moveTo>
                            <a:pt x="0" y="237141"/>
                          </a:moveTo>
                          <a:cubicBezTo>
                            <a:pt x="0" y="147376"/>
                            <a:pt x="48207" y="57611"/>
                            <a:pt x="126336" y="9404"/>
                          </a:cubicBezTo>
                          <a:cubicBezTo>
                            <a:pt x="137972" y="2754"/>
                            <a:pt x="152933" y="-3895"/>
                            <a:pt x="166232" y="2754"/>
                          </a:cubicBezTo>
                          <a:cubicBezTo>
                            <a:pt x="181192" y="9404"/>
                            <a:pt x="182855" y="31014"/>
                            <a:pt x="179530" y="45974"/>
                          </a:cubicBezTo>
                          <a:cubicBezTo>
                            <a:pt x="172881" y="87532"/>
                            <a:pt x="149609" y="124104"/>
                            <a:pt x="119686" y="155688"/>
                          </a:cubicBezTo>
                          <a:cubicBezTo>
                            <a:pt x="89765" y="185610"/>
                            <a:pt x="54856" y="208882"/>
                            <a:pt x="0" y="23714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9" name="Freeform: Shape 568">
                      <a:extLst>
                        <a:ext uri="{FF2B5EF4-FFF2-40B4-BE49-F238E27FC236}">
                          <a16:creationId xmlns:a16="http://schemas.microsoft.com/office/drawing/2014/main" id="{DD0A2EDA-1C51-1C0E-4663-F501E48B2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97138" y="4860009"/>
                      <a:ext cx="256412" cy="182631"/>
                    </a:xfrm>
                    <a:custGeom>
                      <a:avLst/>
                      <a:gdLst>
                        <a:gd name="connsiteX0" fmla="*/ 0 w 256412"/>
                        <a:gd name="connsiteY0" fmla="*/ 182632 h 182631"/>
                        <a:gd name="connsiteX1" fmla="*/ 197815 w 256412"/>
                        <a:gd name="connsiteY1" fmla="*/ 1439 h 182631"/>
                        <a:gd name="connsiteX2" fmla="*/ 249348 w 256412"/>
                        <a:gd name="connsiteY2" fmla="*/ 14737 h 182631"/>
                        <a:gd name="connsiteX3" fmla="*/ 251010 w 256412"/>
                        <a:gd name="connsiteY3" fmla="*/ 56295 h 182631"/>
                        <a:gd name="connsiteX4" fmla="*/ 221088 w 256412"/>
                        <a:gd name="connsiteY4" fmla="*/ 87880 h 182631"/>
                        <a:gd name="connsiteX5" fmla="*/ 0 w 256412"/>
                        <a:gd name="connsiteY5" fmla="*/ 182632 h 1826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6412" h="182631">
                          <a:moveTo>
                            <a:pt x="0" y="182632"/>
                          </a:moveTo>
                          <a:cubicBezTo>
                            <a:pt x="28259" y="92866"/>
                            <a:pt x="104726" y="14737"/>
                            <a:pt x="197815" y="1439"/>
                          </a:cubicBezTo>
                          <a:cubicBezTo>
                            <a:pt x="216102" y="-1886"/>
                            <a:pt x="237712" y="-224"/>
                            <a:pt x="249348" y="14737"/>
                          </a:cubicBezTo>
                          <a:cubicBezTo>
                            <a:pt x="259321" y="26374"/>
                            <a:pt x="257660" y="42997"/>
                            <a:pt x="251010" y="56295"/>
                          </a:cubicBezTo>
                          <a:cubicBezTo>
                            <a:pt x="244360" y="69594"/>
                            <a:pt x="232725" y="79568"/>
                            <a:pt x="221088" y="87880"/>
                          </a:cubicBezTo>
                          <a:cubicBezTo>
                            <a:pt x="161244" y="134424"/>
                            <a:pt x="84778" y="157697"/>
                            <a:pt x="0" y="18263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0" name="Freeform: Shape 569">
                      <a:extLst>
                        <a:ext uri="{FF2B5EF4-FFF2-40B4-BE49-F238E27FC236}">
                          <a16:creationId xmlns:a16="http://schemas.microsoft.com/office/drawing/2014/main" id="{A093B614-C855-A2CB-F2C0-5A8B939247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40357" y="5017440"/>
                      <a:ext cx="284353" cy="115551"/>
                    </a:xfrm>
                    <a:custGeom>
                      <a:avLst/>
                      <a:gdLst>
                        <a:gd name="connsiteX0" fmla="*/ 0 w 284353"/>
                        <a:gd name="connsiteY0" fmla="*/ 111642 h 115551"/>
                        <a:gd name="connsiteX1" fmla="*/ 96414 w 284353"/>
                        <a:gd name="connsiteY1" fmla="*/ 28526 h 115551"/>
                        <a:gd name="connsiteX2" fmla="*/ 222751 w 284353"/>
                        <a:gd name="connsiteY2" fmla="*/ 266 h 115551"/>
                        <a:gd name="connsiteX3" fmla="*/ 260984 w 284353"/>
                        <a:gd name="connsiteY3" fmla="*/ 3591 h 115551"/>
                        <a:gd name="connsiteX4" fmla="*/ 284256 w 284353"/>
                        <a:gd name="connsiteY4" fmla="*/ 31850 h 115551"/>
                        <a:gd name="connsiteX5" fmla="*/ 247686 w 284353"/>
                        <a:gd name="connsiteY5" fmla="*/ 75070 h 115551"/>
                        <a:gd name="connsiteX6" fmla="*/ 0 w 284353"/>
                        <a:gd name="connsiteY6" fmla="*/ 111642 h 1155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4353" h="115551">
                          <a:moveTo>
                            <a:pt x="0" y="111642"/>
                          </a:moveTo>
                          <a:cubicBezTo>
                            <a:pt x="21610" y="75070"/>
                            <a:pt x="58181" y="45149"/>
                            <a:pt x="96414" y="28526"/>
                          </a:cubicBezTo>
                          <a:cubicBezTo>
                            <a:pt x="136310" y="10240"/>
                            <a:pt x="179530" y="1928"/>
                            <a:pt x="222751" y="266"/>
                          </a:cubicBezTo>
                          <a:cubicBezTo>
                            <a:pt x="236050" y="266"/>
                            <a:pt x="249348" y="-1396"/>
                            <a:pt x="260984" y="3591"/>
                          </a:cubicBezTo>
                          <a:cubicBezTo>
                            <a:pt x="272621" y="8578"/>
                            <a:pt x="284256" y="18552"/>
                            <a:pt x="284256" y="31850"/>
                          </a:cubicBezTo>
                          <a:cubicBezTo>
                            <a:pt x="285919" y="51798"/>
                            <a:pt x="265971" y="66759"/>
                            <a:pt x="247686" y="75070"/>
                          </a:cubicBezTo>
                          <a:cubicBezTo>
                            <a:pt x="172882" y="108317"/>
                            <a:pt x="88103" y="123278"/>
                            <a:pt x="0" y="11164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1" name="Freeform: Shape 570">
                      <a:extLst>
                        <a:ext uri="{FF2B5EF4-FFF2-40B4-BE49-F238E27FC236}">
                          <a16:creationId xmlns:a16="http://schemas.microsoft.com/office/drawing/2014/main" id="{B0A24585-BE6B-FFCB-27C1-B513D9E65F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3604" y="5157109"/>
                      <a:ext cx="305009" cy="95515"/>
                    </a:xfrm>
                    <a:custGeom>
                      <a:avLst/>
                      <a:gdLst>
                        <a:gd name="connsiteX0" fmla="*/ 0 w 305009"/>
                        <a:gd name="connsiteY0" fmla="*/ 38465 h 95515"/>
                        <a:gd name="connsiteX1" fmla="*/ 275945 w 305009"/>
                        <a:gd name="connsiteY1" fmla="*/ 35140 h 95515"/>
                        <a:gd name="connsiteX2" fmla="*/ 299218 w 305009"/>
                        <a:gd name="connsiteY2" fmla="*/ 53426 h 95515"/>
                        <a:gd name="connsiteX3" fmla="*/ 302542 w 305009"/>
                        <a:gd name="connsiteY3" fmla="*/ 81685 h 95515"/>
                        <a:gd name="connsiteX4" fmla="*/ 264309 w 305009"/>
                        <a:gd name="connsiteY4" fmla="*/ 94984 h 95515"/>
                        <a:gd name="connsiteX5" fmla="*/ 63168 w 305009"/>
                        <a:gd name="connsiteY5" fmla="*/ 68387 h 955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5009" h="95515">
                          <a:moveTo>
                            <a:pt x="0" y="38465"/>
                          </a:moveTo>
                          <a:cubicBezTo>
                            <a:pt x="83116" y="-11405"/>
                            <a:pt x="192829" y="-13067"/>
                            <a:pt x="275945" y="35140"/>
                          </a:cubicBezTo>
                          <a:cubicBezTo>
                            <a:pt x="284256" y="40127"/>
                            <a:pt x="292568" y="45114"/>
                            <a:pt x="299218" y="53426"/>
                          </a:cubicBezTo>
                          <a:cubicBezTo>
                            <a:pt x="304204" y="61737"/>
                            <a:pt x="307529" y="73374"/>
                            <a:pt x="302542" y="81685"/>
                          </a:cubicBezTo>
                          <a:cubicBezTo>
                            <a:pt x="295893" y="94984"/>
                            <a:pt x="277608" y="96646"/>
                            <a:pt x="264309" y="94984"/>
                          </a:cubicBezTo>
                          <a:cubicBezTo>
                            <a:pt x="196154" y="94984"/>
                            <a:pt x="129661" y="85010"/>
                            <a:pt x="63168" y="6838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2" name="Freeform: Shape 571">
                      <a:extLst>
                        <a:ext uri="{FF2B5EF4-FFF2-40B4-BE49-F238E27FC236}">
                          <a16:creationId xmlns:a16="http://schemas.microsoft.com/office/drawing/2014/main" id="{201830DF-D5B2-3C87-1858-DE60648D82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25785" y="4786574"/>
                      <a:ext cx="208444" cy="73281"/>
                    </a:xfrm>
                    <a:custGeom>
                      <a:avLst/>
                      <a:gdLst>
                        <a:gd name="connsiteX0" fmla="*/ 208444 w 208444"/>
                        <a:gd name="connsiteY0" fmla="*/ 20017 h 73281"/>
                        <a:gd name="connsiteX1" fmla="*/ 22265 w 208444"/>
                        <a:gd name="connsiteY1" fmla="*/ 25004 h 73281"/>
                        <a:gd name="connsiteX2" fmla="*/ 3979 w 208444"/>
                        <a:gd name="connsiteY2" fmla="*/ 39965 h 73281"/>
                        <a:gd name="connsiteX3" fmla="*/ 2317 w 208444"/>
                        <a:gd name="connsiteY3" fmla="*/ 63237 h 73281"/>
                        <a:gd name="connsiteX4" fmla="*/ 25589 w 208444"/>
                        <a:gd name="connsiteY4" fmla="*/ 73211 h 73281"/>
                        <a:gd name="connsiteX5" fmla="*/ 208444 w 208444"/>
                        <a:gd name="connsiteY5" fmla="*/ 20017 h 73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8444" h="73281">
                          <a:moveTo>
                            <a:pt x="208444" y="20017"/>
                          </a:moveTo>
                          <a:cubicBezTo>
                            <a:pt x="150263" y="-8242"/>
                            <a:pt x="78784" y="-6580"/>
                            <a:pt x="22265" y="25004"/>
                          </a:cubicBezTo>
                          <a:cubicBezTo>
                            <a:pt x="15616" y="28329"/>
                            <a:pt x="8966" y="33316"/>
                            <a:pt x="3979" y="39965"/>
                          </a:cubicBezTo>
                          <a:cubicBezTo>
                            <a:pt x="-1008" y="46614"/>
                            <a:pt x="-1008" y="56588"/>
                            <a:pt x="2317" y="63237"/>
                          </a:cubicBezTo>
                          <a:cubicBezTo>
                            <a:pt x="7304" y="69887"/>
                            <a:pt x="17278" y="73211"/>
                            <a:pt x="25589" y="73211"/>
                          </a:cubicBezTo>
                          <a:cubicBezTo>
                            <a:pt x="87095" y="74874"/>
                            <a:pt x="141952" y="46614"/>
                            <a:pt x="208444" y="2001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3" name="Freeform: Shape 572">
                      <a:extLst>
                        <a:ext uri="{FF2B5EF4-FFF2-40B4-BE49-F238E27FC236}">
                          <a16:creationId xmlns:a16="http://schemas.microsoft.com/office/drawing/2014/main" id="{39F4DBFC-B4B9-7DF7-5EBE-71D2410A4A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9660" y="4868097"/>
                      <a:ext cx="239373" cy="94084"/>
                    </a:xfrm>
                    <a:custGeom>
                      <a:avLst/>
                      <a:gdLst>
                        <a:gd name="connsiteX0" fmla="*/ 239373 w 239373"/>
                        <a:gd name="connsiteY0" fmla="*/ 29922 h 94084"/>
                        <a:gd name="connsiteX1" fmla="*/ 24935 w 239373"/>
                        <a:gd name="connsiteY1" fmla="*/ 29922 h 94084"/>
                        <a:gd name="connsiteX2" fmla="*/ 0 w 239373"/>
                        <a:gd name="connsiteY2" fmla="*/ 61506 h 94084"/>
                        <a:gd name="connsiteX3" fmla="*/ 21610 w 239373"/>
                        <a:gd name="connsiteY3" fmla="*/ 89765 h 94084"/>
                        <a:gd name="connsiteX4" fmla="*/ 58181 w 239373"/>
                        <a:gd name="connsiteY4" fmla="*/ 93090 h 94084"/>
                        <a:gd name="connsiteX5" fmla="*/ 239373 w 239373"/>
                        <a:gd name="connsiteY5" fmla="*/ 29922 h 940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373" h="94084">
                          <a:moveTo>
                            <a:pt x="239373" y="29922"/>
                          </a:moveTo>
                          <a:cubicBezTo>
                            <a:pt x="176205" y="-9974"/>
                            <a:pt x="88103" y="-9974"/>
                            <a:pt x="24935" y="29922"/>
                          </a:cubicBezTo>
                          <a:cubicBezTo>
                            <a:pt x="13298" y="38234"/>
                            <a:pt x="1662" y="48207"/>
                            <a:pt x="0" y="61506"/>
                          </a:cubicBezTo>
                          <a:cubicBezTo>
                            <a:pt x="0" y="74804"/>
                            <a:pt x="9974" y="84778"/>
                            <a:pt x="21610" y="89765"/>
                          </a:cubicBezTo>
                          <a:cubicBezTo>
                            <a:pt x="33246" y="94752"/>
                            <a:pt x="46545" y="94752"/>
                            <a:pt x="58181" y="93090"/>
                          </a:cubicBezTo>
                          <a:cubicBezTo>
                            <a:pt x="118024" y="86441"/>
                            <a:pt x="171219" y="61506"/>
                            <a:pt x="239373" y="2992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" name="Freeform: Shape 573">
                      <a:extLst>
                        <a:ext uri="{FF2B5EF4-FFF2-40B4-BE49-F238E27FC236}">
                          <a16:creationId xmlns:a16="http://schemas.microsoft.com/office/drawing/2014/main" id="{48E5B3C2-8C20-E22D-2A72-80FAA2C34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9052" y="4964512"/>
                      <a:ext cx="249825" cy="122001"/>
                    </a:xfrm>
                    <a:custGeom>
                      <a:avLst/>
                      <a:gdLst>
                        <a:gd name="connsiteX0" fmla="*/ 249826 w 249825"/>
                        <a:gd name="connsiteY0" fmla="*/ 24935 h 122001"/>
                        <a:gd name="connsiteX1" fmla="*/ 43698 w 249825"/>
                        <a:gd name="connsiteY1" fmla="*/ 24935 h 122001"/>
                        <a:gd name="connsiteX2" fmla="*/ 7127 w 249825"/>
                        <a:gd name="connsiteY2" fmla="*/ 56519 h 122001"/>
                        <a:gd name="connsiteX3" fmla="*/ 5465 w 249825"/>
                        <a:gd name="connsiteY3" fmla="*/ 103064 h 122001"/>
                        <a:gd name="connsiteX4" fmla="*/ 37049 w 249825"/>
                        <a:gd name="connsiteY4" fmla="*/ 121349 h 122001"/>
                        <a:gd name="connsiteX5" fmla="*/ 73619 w 249825"/>
                        <a:gd name="connsiteY5" fmla="*/ 118024 h 122001"/>
                        <a:gd name="connsiteX6" fmla="*/ 249826 w 249825"/>
                        <a:gd name="connsiteY6" fmla="*/ 24935 h 122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9825" h="122001">
                          <a:moveTo>
                            <a:pt x="249826" y="24935"/>
                          </a:moveTo>
                          <a:cubicBezTo>
                            <a:pt x="186658" y="-8312"/>
                            <a:pt x="106866" y="-8312"/>
                            <a:pt x="43698" y="24935"/>
                          </a:cubicBezTo>
                          <a:cubicBezTo>
                            <a:pt x="28738" y="33246"/>
                            <a:pt x="15438" y="41558"/>
                            <a:pt x="7127" y="56519"/>
                          </a:cubicBezTo>
                          <a:cubicBezTo>
                            <a:pt x="-1185" y="69817"/>
                            <a:pt x="-2847" y="88103"/>
                            <a:pt x="5465" y="103064"/>
                          </a:cubicBezTo>
                          <a:cubicBezTo>
                            <a:pt x="12114" y="113038"/>
                            <a:pt x="23750" y="119687"/>
                            <a:pt x="37049" y="121349"/>
                          </a:cubicBezTo>
                          <a:cubicBezTo>
                            <a:pt x="48685" y="123012"/>
                            <a:pt x="61984" y="121349"/>
                            <a:pt x="73619" y="118024"/>
                          </a:cubicBezTo>
                          <a:cubicBezTo>
                            <a:pt x="130139" y="103064"/>
                            <a:pt x="181670" y="71480"/>
                            <a:pt x="249826" y="2493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5" name="Freeform: Shape 574">
                      <a:extLst>
                        <a:ext uri="{FF2B5EF4-FFF2-40B4-BE49-F238E27FC236}">
                          <a16:creationId xmlns:a16="http://schemas.microsoft.com/office/drawing/2014/main" id="{58E4B9C4-8DAC-21B4-3BD7-0650AAE48A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81036" y="5079045"/>
                      <a:ext cx="239373" cy="139477"/>
                    </a:xfrm>
                    <a:custGeom>
                      <a:avLst/>
                      <a:gdLst>
                        <a:gd name="connsiteX0" fmla="*/ 239373 w 239373"/>
                        <a:gd name="connsiteY0" fmla="*/ 8478 h 139477"/>
                        <a:gd name="connsiteX1" fmla="*/ 11635 w 239373"/>
                        <a:gd name="connsiteY1" fmla="*/ 83283 h 139477"/>
                        <a:gd name="connsiteX2" fmla="*/ 0 w 239373"/>
                        <a:gd name="connsiteY2" fmla="*/ 111542 h 139477"/>
                        <a:gd name="connsiteX3" fmla="*/ 26597 w 239373"/>
                        <a:gd name="connsiteY3" fmla="*/ 138139 h 139477"/>
                        <a:gd name="connsiteX4" fmla="*/ 66493 w 239373"/>
                        <a:gd name="connsiteY4" fmla="*/ 133152 h 139477"/>
                        <a:gd name="connsiteX5" fmla="*/ 239373 w 239373"/>
                        <a:gd name="connsiteY5" fmla="*/ 8478 h 139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373" h="139477">
                          <a:moveTo>
                            <a:pt x="239373" y="8478"/>
                          </a:moveTo>
                          <a:cubicBezTo>
                            <a:pt x="157920" y="-16457"/>
                            <a:pt x="61505" y="15127"/>
                            <a:pt x="11635" y="83283"/>
                          </a:cubicBezTo>
                          <a:cubicBezTo>
                            <a:pt x="4987" y="91594"/>
                            <a:pt x="0" y="101568"/>
                            <a:pt x="0" y="111542"/>
                          </a:cubicBezTo>
                          <a:cubicBezTo>
                            <a:pt x="1662" y="124841"/>
                            <a:pt x="13298" y="134815"/>
                            <a:pt x="26597" y="138139"/>
                          </a:cubicBezTo>
                          <a:cubicBezTo>
                            <a:pt x="39895" y="141464"/>
                            <a:pt x="53193" y="138139"/>
                            <a:pt x="66493" y="133152"/>
                          </a:cubicBezTo>
                          <a:cubicBezTo>
                            <a:pt x="121349" y="118191"/>
                            <a:pt x="171219" y="86607"/>
                            <a:pt x="239373" y="847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6" name="Freeform: Shape 575">
                      <a:extLst>
                        <a:ext uri="{FF2B5EF4-FFF2-40B4-BE49-F238E27FC236}">
                          <a16:creationId xmlns:a16="http://schemas.microsoft.com/office/drawing/2014/main" id="{10D2CD64-A759-E92F-D853-675730BA74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92161" y="5170165"/>
                      <a:ext cx="173130" cy="164186"/>
                    </a:xfrm>
                    <a:custGeom>
                      <a:avLst/>
                      <a:gdLst>
                        <a:gd name="connsiteX0" fmla="*/ 173131 w 173130"/>
                        <a:gd name="connsiteY0" fmla="*/ 475 h 164186"/>
                        <a:gd name="connsiteX1" fmla="*/ 21860 w 173130"/>
                        <a:gd name="connsiteY1" fmla="*/ 76942 h 164186"/>
                        <a:gd name="connsiteX2" fmla="*/ 249 w 173130"/>
                        <a:gd name="connsiteY2" fmla="*/ 120161 h 164186"/>
                        <a:gd name="connsiteX3" fmla="*/ 20197 w 173130"/>
                        <a:gd name="connsiteY3" fmla="*/ 161719 h 164186"/>
                        <a:gd name="connsiteX4" fmla="*/ 53444 w 173130"/>
                        <a:gd name="connsiteY4" fmla="*/ 158395 h 164186"/>
                        <a:gd name="connsiteX5" fmla="*/ 80041 w 173130"/>
                        <a:gd name="connsiteY5" fmla="*/ 135123 h 164186"/>
                        <a:gd name="connsiteX6" fmla="*/ 173131 w 173130"/>
                        <a:gd name="connsiteY6" fmla="*/ 475 h 164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130" h="164186">
                          <a:moveTo>
                            <a:pt x="173131" y="475"/>
                          </a:moveTo>
                          <a:cubicBezTo>
                            <a:pt x="114950" y="-4513"/>
                            <a:pt x="58430" y="30396"/>
                            <a:pt x="21860" y="76942"/>
                          </a:cubicBezTo>
                          <a:cubicBezTo>
                            <a:pt x="11886" y="90240"/>
                            <a:pt x="1912" y="105201"/>
                            <a:pt x="249" y="120161"/>
                          </a:cubicBezTo>
                          <a:cubicBezTo>
                            <a:pt x="-1413" y="135123"/>
                            <a:pt x="5237" y="155070"/>
                            <a:pt x="20197" y="161719"/>
                          </a:cubicBezTo>
                          <a:cubicBezTo>
                            <a:pt x="31834" y="166707"/>
                            <a:pt x="43470" y="163382"/>
                            <a:pt x="53444" y="158395"/>
                          </a:cubicBezTo>
                          <a:cubicBezTo>
                            <a:pt x="63418" y="153408"/>
                            <a:pt x="71730" y="143434"/>
                            <a:pt x="80041" y="135123"/>
                          </a:cubicBezTo>
                          <a:cubicBezTo>
                            <a:pt x="111625" y="103538"/>
                            <a:pt x="141546" y="71954"/>
                            <a:pt x="173131" y="47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48" name="Graphic 2">
                  <a:extLst>
                    <a:ext uri="{FF2B5EF4-FFF2-40B4-BE49-F238E27FC236}">
                      <a16:creationId xmlns:a16="http://schemas.microsoft.com/office/drawing/2014/main" id="{8DBB4AAF-E7F5-DB1D-E007-E4F76EB489AF}"/>
                    </a:ext>
                  </a:extLst>
                </p:cNvPr>
                <p:cNvGrpSpPr/>
                <p:nvPr/>
              </p:nvGrpSpPr>
              <p:grpSpPr>
                <a:xfrm>
                  <a:off x="11653079" y="4240941"/>
                  <a:ext cx="558628" cy="1021125"/>
                  <a:chOff x="11653079" y="4240941"/>
                  <a:chExt cx="558628" cy="1021125"/>
                </a:xfrm>
              </p:grpSpPr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id="{A4602B8D-BA03-2BED-FD07-FB06BECD737E}"/>
                      </a:ext>
                    </a:extLst>
                  </p:cNvPr>
                  <p:cNvSpPr/>
                  <p:nvPr/>
                </p:nvSpPr>
                <p:spPr>
                  <a:xfrm>
                    <a:off x="11947659" y="4399323"/>
                    <a:ext cx="59548" cy="862743"/>
                  </a:xfrm>
                  <a:custGeom>
                    <a:avLst/>
                    <a:gdLst>
                      <a:gd name="connsiteX0" fmla="*/ 31290 w 59548"/>
                      <a:gd name="connsiteY0" fmla="*/ 862744 h 862743"/>
                      <a:gd name="connsiteX1" fmla="*/ 59549 w 59548"/>
                      <a:gd name="connsiteY1" fmla="*/ 0 h 8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9548" h="862743">
                        <a:moveTo>
                          <a:pt x="31290" y="862744"/>
                        </a:moveTo>
                        <a:cubicBezTo>
                          <a:pt x="-18580" y="576825"/>
                          <a:pt x="-8606" y="280932"/>
                          <a:pt x="59549" y="0"/>
                        </a:cubicBezTo>
                      </a:path>
                    </a:pathLst>
                  </a:custGeom>
                  <a:noFill/>
                  <a:ln w="16620" cap="flat">
                    <a:solidFill>
                      <a:srgbClr val="B8245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50" name="Graphic 2">
                    <a:extLst>
                      <a:ext uri="{FF2B5EF4-FFF2-40B4-BE49-F238E27FC236}">
                        <a16:creationId xmlns:a16="http://schemas.microsoft.com/office/drawing/2014/main" id="{8C40687E-DF30-F72B-7C13-BA1B7DC007B9}"/>
                      </a:ext>
                    </a:extLst>
                  </p:cNvPr>
                  <p:cNvGrpSpPr/>
                  <p:nvPr/>
                </p:nvGrpSpPr>
                <p:grpSpPr>
                  <a:xfrm>
                    <a:off x="11653079" y="4240941"/>
                    <a:ext cx="558628" cy="858836"/>
                    <a:chOff x="11653079" y="4240941"/>
                    <a:chExt cx="558628" cy="858836"/>
                  </a:xfrm>
                  <a:solidFill>
                    <a:srgbClr val="B82458"/>
                  </a:solidFill>
                </p:grpSpPr>
                <p:sp>
                  <p:nvSpPr>
                    <p:cNvPr id="551" name="Freeform: Shape 550">
                      <a:extLst>
                        <a:ext uri="{FF2B5EF4-FFF2-40B4-BE49-F238E27FC236}">
                          <a16:creationId xmlns:a16="http://schemas.microsoft.com/office/drawing/2014/main" id="{10628A21-EF18-A6C9-ADDB-07AEA84097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7512" y="4240941"/>
                      <a:ext cx="154575" cy="194952"/>
                    </a:xfrm>
                    <a:custGeom>
                      <a:avLst/>
                      <a:gdLst>
                        <a:gd name="connsiteX0" fmla="*/ 3048 w 154575"/>
                        <a:gd name="connsiteY0" fmla="*/ 194952 h 194952"/>
                        <a:gd name="connsiteX1" fmla="*/ 41281 w 154575"/>
                        <a:gd name="connsiteY1" fmla="*/ 40357 h 194952"/>
                        <a:gd name="connsiteX2" fmla="*/ 99462 w 154575"/>
                        <a:gd name="connsiteY2" fmla="*/ 461 h 194952"/>
                        <a:gd name="connsiteX3" fmla="*/ 154319 w 154575"/>
                        <a:gd name="connsiteY3" fmla="*/ 35370 h 194952"/>
                        <a:gd name="connsiteX4" fmla="*/ 141020 w 154575"/>
                        <a:gd name="connsiteY4" fmla="*/ 76928 h 194952"/>
                        <a:gd name="connsiteX5" fmla="*/ 3048 w 154575"/>
                        <a:gd name="connsiteY5" fmla="*/ 194952 h 194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575" h="194952">
                          <a:moveTo>
                            <a:pt x="3048" y="194952"/>
                          </a:moveTo>
                          <a:cubicBezTo>
                            <a:pt x="-6927" y="140096"/>
                            <a:pt x="8035" y="83577"/>
                            <a:pt x="41281" y="40357"/>
                          </a:cubicBezTo>
                          <a:cubicBezTo>
                            <a:pt x="56242" y="22071"/>
                            <a:pt x="76189" y="3786"/>
                            <a:pt x="99462" y="461"/>
                          </a:cubicBezTo>
                          <a:cubicBezTo>
                            <a:pt x="122735" y="-2864"/>
                            <a:pt x="150994" y="12097"/>
                            <a:pt x="154319" y="35370"/>
                          </a:cubicBezTo>
                          <a:cubicBezTo>
                            <a:pt x="155981" y="50331"/>
                            <a:pt x="149332" y="63629"/>
                            <a:pt x="141020" y="76928"/>
                          </a:cubicBezTo>
                          <a:cubicBezTo>
                            <a:pt x="117747" y="113499"/>
                            <a:pt x="81177" y="140096"/>
                            <a:pt x="3048" y="19495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2" name="Freeform: Shape 551">
                      <a:extLst>
                        <a:ext uri="{FF2B5EF4-FFF2-40B4-BE49-F238E27FC236}">
                          <a16:creationId xmlns:a16="http://schemas.microsoft.com/office/drawing/2014/main" id="{11C2E01D-F69E-1457-701F-0A725CB22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9211" y="4284101"/>
                      <a:ext cx="123726" cy="208311"/>
                    </a:xfrm>
                    <a:custGeom>
                      <a:avLst/>
                      <a:gdLst>
                        <a:gd name="connsiteX0" fmla="*/ 123062 w 123726"/>
                        <a:gd name="connsiteY0" fmla="*/ 208311 h 208311"/>
                        <a:gd name="connsiteX1" fmla="*/ 59894 w 123726"/>
                        <a:gd name="connsiteY1" fmla="*/ 20469 h 208311"/>
                        <a:gd name="connsiteX2" fmla="*/ 36622 w 123726"/>
                        <a:gd name="connsiteY2" fmla="*/ 2184 h 208311"/>
                        <a:gd name="connsiteX3" fmla="*/ 8362 w 123726"/>
                        <a:gd name="connsiteY3" fmla="*/ 5508 h 208311"/>
                        <a:gd name="connsiteX4" fmla="*/ 6699 w 123726"/>
                        <a:gd name="connsiteY4" fmla="*/ 52053 h 208311"/>
                        <a:gd name="connsiteX5" fmla="*/ 123062 w 123726"/>
                        <a:gd name="connsiteY5" fmla="*/ 208311 h 208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3726" h="208311">
                          <a:moveTo>
                            <a:pt x="123062" y="208311"/>
                          </a:moveTo>
                          <a:cubicBezTo>
                            <a:pt x="128050" y="140156"/>
                            <a:pt x="104777" y="70339"/>
                            <a:pt x="59894" y="20469"/>
                          </a:cubicBezTo>
                          <a:cubicBezTo>
                            <a:pt x="53245" y="13820"/>
                            <a:pt x="46596" y="5508"/>
                            <a:pt x="36622" y="2184"/>
                          </a:cubicBezTo>
                          <a:cubicBezTo>
                            <a:pt x="26647" y="-1141"/>
                            <a:pt x="16674" y="-1141"/>
                            <a:pt x="8362" y="5508"/>
                          </a:cubicBezTo>
                          <a:cubicBezTo>
                            <a:pt x="-4936" y="17144"/>
                            <a:pt x="51" y="37092"/>
                            <a:pt x="6699" y="52053"/>
                          </a:cubicBezTo>
                          <a:cubicBezTo>
                            <a:pt x="31634" y="110234"/>
                            <a:pt x="71530" y="161766"/>
                            <a:pt x="123062" y="20831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" name="Freeform: Shape 552">
                      <a:extLst>
                        <a:ext uri="{FF2B5EF4-FFF2-40B4-BE49-F238E27FC236}">
                          <a16:creationId xmlns:a16="http://schemas.microsoft.com/office/drawing/2014/main" id="{2C983B5D-AA2E-5C83-D7EF-B97483F8C3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58380" y="4386440"/>
                      <a:ext cx="212277" cy="180777"/>
                    </a:xfrm>
                    <a:custGeom>
                      <a:avLst/>
                      <a:gdLst>
                        <a:gd name="connsiteX0" fmla="*/ 207270 w 212277"/>
                        <a:gd name="connsiteY0" fmla="*/ 180777 h 180777"/>
                        <a:gd name="connsiteX1" fmla="*/ 202283 w 212277"/>
                        <a:gd name="connsiteY1" fmla="*/ 130907 h 180777"/>
                        <a:gd name="connsiteX2" fmla="*/ 57661 w 212277"/>
                        <a:gd name="connsiteY2" fmla="*/ 4572 h 180777"/>
                        <a:gd name="connsiteX3" fmla="*/ 7792 w 212277"/>
                        <a:gd name="connsiteY3" fmla="*/ 7896 h 180777"/>
                        <a:gd name="connsiteX4" fmla="*/ 2805 w 212277"/>
                        <a:gd name="connsiteY4" fmla="*/ 42805 h 180777"/>
                        <a:gd name="connsiteX5" fmla="*/ 24415 w 212277"/>
                        <a:gd name="connsiteY5" fmla="*/ 72726 h 180777"/>
                        <a:gd name="connsiteX6" fmla="*/ 207270 w 212277"/>
                        <a:gd name="connsiteY6" fmla="*/ 180777 h 1807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2277" h="180777">
                          <a:moveTo>
                            <a:pt x="207270" y="180777"/>
                          </a:moveTo>
                          <a:cubicBezTo>
                            <a:pt x="217245" y="165816"/>
                            <a:pt x="210595" y="145869"/>
                            <a:pt x="202283" y="130907"/>
                          </a:cubicBezTo>
                          <a:cubicBezTo>
                            <a:pt x="172362" y="72726"/>
                            <a:pt x="119168" y="26181"/>
                            <a:pt x="57661" y="4572"/>
                          </a:cubicBezTo>
                          <a:cubicBezTo>
                            <a:pt x="41038" y="-416"/>
                            <a:pt x="21091" y="-3740"/>
                            <a:pt x="7792" y="7896"/>
                          </a:cubicBezTo>
                          <a:cubicBezTo>
                            <a:pt x="-520" y="16207"/>
                            <a:pt x="-2182" y="31168"/>
                            <a:pt x="2805" y="42805"/>
                          </a:cubicBezTo>
                          <a:cubicBezTo>
                            <a:pt x="7792" y="54441"/>
                            <a:pt x="16103" y="64415"/>
                            <a:pt x="24415" y="72726"/>
                          </a:cubicBezTo>
                          <a:cubicBezTo>
                            <a:pt x="74285" y="122596"/>
                            <a:pt x="135791" y="157505"/>
                            <a:pt x="207270" y="18077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4" name="Freeform: Shape 553">
                      <a:extLst>
                        <a:ext uri="{FF2B5EF4-FFF2-40B4-BE49-F238E27FC236}">
                          <a16:creationId xmlns:a16="http://schemas.microsoft.com/office/drawing/2014/main" id="{277AFA0A-3B76-ADAC-11D8-80FEE9849E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08044" y="4513236"/>
                      <a:ext cx="254282" cy="152058"/>
                    </a:xfrm>
                    <a:custGeom>
                      <a:avLst/>
                      <a:gdLst>
                        <a:gd name="connsiteX0" fmla="*/ 254282 w 254282"/>
                        <a:gd name="connsiteY0" fmla="*/ 152058 h 152058"/>
                        <a:gd name="connsiteX1" fmla="*/ 43167 w 254282"/>
                        <a:gd name="connsiteY1" fmla="*/ 787 h 152058"/>
                        <a:gd name="connsiteX2" fmla="*/ 4934 w 254282"/>
                        <a:gd name="connsiteY2" fmla="*/ 10761 h 152058"/>
                        <a:gd name="connsiteX3" fmla="*/ 11583 w 254282"/>
                        <a:gd name="connsiteY3" fmla="*/ 55643 h 152058"/>
                        <a:gd name="connsiteX4" fmla="*/ 112985 w 254282"/>
                        <a:gd name="connsiteY4" fmla="*/ 128785 h 152058"/>
                        <a:gd name="connsiteX5" fmla="*/ 254282 w 254282"/>
                        <a:gd name="connsiteY5" fmla="*/ 152058 h 1520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4282" h="152058">
                          <a:moveTo>
                            <a:pt x="254282" y="152058"/>
                          </a:moveTo>
                          <a:cubicBezTo>
                            <a:pt x="216048" y="70604"/>
                            <a:pt x="132932" y="10761"/>
                            <a:pt x="43167" y="787"/>
                          </a:cubicBezTo>
                          <a:cubicBezTo>
                            <a:pt x="29869" y="-876"/>
                            <a:pt x="13246" y="-876"/>
                            <a:pt x="4934" y="10761"/>
                          </a:cubicBezTo>
                          <a:cubicBezTo>
                            <a:pt x="-5040" y="24059"/>
                            <a:pt x="1609" y="42345"/>
                            <a:pt x="11583" y="55643"/>
                          </a:cubicBezTo>
                          <a:cubicBezTo>
                            <a:pt x="36518" y="90552"/>
                            <a:pt x="73089" y="113824"/>
                            <a:pt x="112985" y="128785"/>
                          </a:cubicBezTo>
                          <a:cubicBezTo>
                            <a:pt x="152880" y="143747"/>
                            <a:pt x="194438" y="150396"/>
                            <a:pt x="254282" y="15205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5" name="Freeform: Shape 554">
                      <a:extLst>
                        <a:ext uri="{FF2B5EF4-FFF2-40B4-BE49-F238E27FC236}">
                          <a16:creationId xmlns:a16="http://schemas.microsoft.com/office/drawing/2014/main" id="{253D2E03-2B11-115F-1453-596D9412D7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4058" y="4667335"/>
                      <a:ext cx="296631" cy="105836"/>
                    </a:xfrm>
                    <a:custGeom>
                      <a:avLst/>
                      <a:gdLst>
                        <a:gd name="connsiteX0" fmla="*/ 296632 w 296631"/>
                        <a:gd name="connsiteY0" fmla="*/ 87724 h 105836"/>
                        <a:gd name="connsiteX1" fmla="*/ 40634 w 296631"/>
                        <a:gd name="connsiteY1" fmla="*/ 9595 h 105836"/>
                        <a:gd name="connsiteX2" fmla="*/ 739 w 296631"/>
                        <a:gd name="connsiteY2" fmla="*/ 42841 h 105836"/>
                        <a:gd name="connsiteX3" fmla="*/ 17362 w 296631"/>
                        <a:gd name="connsiteY3" fmla="*/ 81075 h 105836"/>
                        <a:gd name="connsiteX4" fmla="*/ 57257 w 296631"/>
                        <a:gd name="connsiteY4" fmla="*/ 97698 h 105836"/>
                        <a:gd name="connsiteX5" fmla="*/ 296632 w 296631"/>
                        <a:gd name="connsiteY5" fmla="*/ 87724 h 10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6631" h="105836">
                          <a:moveTo>
                            <a:pt x="296632" y="87724"/>
                          </a:moveTo>
                          <a:cubicBezTo>
                            <a:pt x="233464" y="17906"/>
                            <a:pt x="130400" y="-18664"/>
                            <a:pt x="40634" y="9595"/>
                          </a:cubicBezTo>
                          <a:cubicBezTo>
                            <a:pt x="22349" y="14582"/>
                            <a:pt x="4063" y="24555"/>
                            <a:pt x="739" y="42841"/>
                          </a:cubicBezTo>
                          <a:cubicBezTo>
                            <a:pt x="-2586" y="57802"/>
                            <a:pt x="5726" y="72763"/>
                            <a:pt x="17362" y="81075"/>
                          </a:cubicBezTo>
                          <a:cubicBezTo>
                            <a:pt x="28997" y="91048"/>
                            <a:pt x="43959" y="94373"/>
                            <a:pt x="57257" y="97698"/>
                          </a:cubicBezTo>
                          <a:cubicBezTo>
                            <a:pt x="130400" y="114321"/>
                            <a:pt x="208529" y="102685"/>
                            <a:pt x="296632" y="87724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6" name="Freeform: Shape 555">
                      <a:extLst>
                        <a:ext uri="{FF2B5EF4-FFF2-40B4-BE49-F238E27FC236}">
                          <a16:creationId xmlns:a16="http://schemas.microsoft.com/office/drawing/2014/main" id="{F7079986-0FB1-5BD5-BF29-9C0B164BA5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3079" y="4818050"/>
                      <a:ext cx="294286" cy="108227"/>
                    </a:xfrm>
                    <a:custGeom>
                      <a:avLst/>
                      <a:gdLst>
                        <a:gd name="connsiteX0" fmla="*/ 294286 w 294286"/>
                        <a:gd name="connsiteY0" fmla="*/ 33423 h 108227"/>
                        <a:gd name="connsiteX1" fmla="*/ 171274 w 294286"/>
                        <a:gd name="connsiteY1" fmla="*/ 177 h 108227"/>
                        <a:gd name="connsiteX2" fmla="*/ 44938 w 294286"/>
                        <a:gd name="connsiteY2" fmla="*/ 28437 h 108227"/>
                        <a:gd name="connsiteX3" fmla="*/ 11692 w 294286"/>
                        <a:gd name="connsiteY3" fmla="*/ 48384 h 108227"/>
                        <a:gd name="connsiteX4" fmla="*/ 1718 w 294286"/>
                        <a:gd name="connsiteY4" fmla="*/ 84955 h 108227"/>
                        <a:gd name="connsiteX5" fmla="*/ 53250 w 294286"/>
                        <a:gd name="connsiteY5" fmla="*/ 108228 h 108227"/>
                        <a:gd name="connsiteX6" fmla="*/ 294286 w 294286"/>
                        <a:gd name="connsiteY6" fmla="*/ 33423 h 108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4286" h="108227">
                          <a:moveTo>
                            <a:pt x="294286" y="33423"/>
                          </a:moveTo>
                          <a:cubicBezTo>
                            <a:pt x="257715" y="8489"/>
                            <a:pt x="214495" y="-1485"/>
                            <a:pt x="171274" y="177"/>
                          </a:cubicBezTo>
                          <a:cubicBezTo>
                            <a:pt x="128054" y="177"/>
                            <a:pt x="84834" y="11813"/>
                            <a:pt x="44938" y="28437"/>
                          </a:cubicBezTo>
                          <a:cubicBezTo>
                            <a:pt x="33302" y="33423"/>
                            <a:pt x="20003" y="38411"/>
                            <a:pt x="11692" y="48384"/>
                          </a:cubicBezTo>
                          <a:cubicBezTo>
                            <a:pt x="3380" y="58358"/>
                            <a:pt x="-3270" y="71657"/>
                            <a:pt x="1718" y="84955"/>
                          </a:cubicBezTo>
                          <a:cubicBezTo>
                            <a:pt x="8367" y="103241"/>
                            <a:pt x="33302" y="108228"/>
                            <a:pt x="53250" y="108228"/>
                          </a:cubicBezTo>
                          <a:cubicBezTo>
                            <a:pt x="138028" y="106565"/>
                            <a:pt x="221144" y="81630"/>
                            <a:pt x="294286" y="33423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7" name="Freeform: Shape 556">
                      <a:extLst>
                        <a:ext uri="{FF2B5EF4-FFF2-40B4-BE49-F238E27FC236}">
                          <a16:creationId xmlns:a16="http://schemas.microsoft.com/office/drawing/2014/main" id="{B48FD333-C48A-672E-0847-E79EFEE97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84303" y="4924942"/>
                      <a:ext cx="263062" cy="174836"/>
                    </a:xfrm>
                    <a:custGeom>
                      <a:avLst/>
                      <a:gdLst>
                        <a:gd name="connsiteX0" fmla="*/ 263062 w 263062"/>
                        <a:gd name="connsiteY0" fmla="*/ 1337 h 174836"/>
                        <a:gd name="connsiteX1" fmla="*/ 12052 w 263062"/>
                        <a:gd name="connsiteY1" fmla="*/ 117699 h 174836"/>
                        <a:gd name="connsiteX2" fmla="*/ 416 w 263062"/>
                        <a:gd name="connsiteY2" fmla="*/ 144296 h 174836"/>
                        <a:gd name="connsiteX3" fmla="*/ 10389 w 263062"/>
                        <a:gd name="connsiteY3" fmla="*/ 170893 h 174836"/>
                        <a:gd name="connsiteX4" fmla="*/ 51947 w 263062"/>
                        <a:gd name="connsiteY4" fmla="*/ 167569 h 174836"/>
                        <a:gd name="connsiteX5" fmla="*/ 221504 w 263062"/>
                        <a:gd name="connsiteY5" fmla="*/ 57855 h 174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3062" h="174836">
                          <a:moveTo>
                            <a:pt x="263062" y="1337"/>
                          </a:moveTo>
                          <a:cubicBezTo>
                            <a:pt x="166648" y="-8637"/>
                            <a:pt x="66909" y="37908"/>
                            <a:pt x="12052" y="117699"/>
                          </a:cubicBezTo>
                          <a:cubicBezTo>
                            <a:pt x="7064" y="126011"/>
                            <a:pt x="416" y="134322"/>
                            <a:pt x="416" y="144296"/>
                          </a:cubicBezTo>
                          <a:cubicBezTo>
                            <a:pt x="-1247" y="154270"/>
                            <a:pt x="2078" y="165906"/>
                            <a:pt x="10389" y="170893"/>
                          </a:cubicBezTo>
                          <a:cubicBezTo>
                            <a:pt x="22026" y="179205"/>
                            <a:pt x="38649" y="172556"/>
                            <a:pt x="51947" y="167569"/>
                          </a:cubicBezTo>
                          <a:cubicBezTo>
                            <a:pt x="111791" y="137647"/>
                            <a:pt x="169973" y="101076"/>
                            <a:pt x="221504" y="5785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8" name="Freeform: Shape 557">
                      <a:extLst>
                        <a:ext uri="{FF2B5EF4-FFF2-40B4-BE49-F238E27FC236}">
                          <a16:creationId xmlns:a16="http://schemas.microsoft.com/office/drawing/2014/main" id="{8B42CD98-F806-0ABE-A273-8C64CFC7EE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5573" y="4397095"/>
                      <a:ext cx="203124" cy="75369"/>
                    </a:xfrm>
                    <a:custGeom>
                      <a:avLst/>
                      <a:gdLst>
                        <a:gd name="connsiteX0" fmla="*/ 0 w 203124"/>
                        <a:gd name="connsiteY0" fmla="*/ 75370 h 75369"/>
                        <a:gd name="connsiteX1" fmla="*/ 169556 w 203124"/>
                        <a:gd name="connsiteY1" fmla="*/ 565 h 75369"/>
                        <a:gd name="connsiteX2" fmla="*/ 192829 w 203124"/>
                        <a:gd name="connsiteY2" fmla="*/ 7215 h 75369"/>
                        <a:gd name="connsiteX3" fmla="*/ 202802 w 203124"/>
                        <a:gd name="connsiteY3" fmla="*/ 27163 h 75369"/>
                        <a:gd name="connsiteX4" fmla="*/ 186179 w 203124"/>
                        <a:gd name="connsiteY4" fmla="*/ 45448 h 75369"/>
                        <a:gd name="connsiteX5" fmla="*/ 0 w 203124"/>
                        <a:gd name="connsiteY5" fmla="*/ 75370 h 75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3124" h="75369">
                          <a:moveTo>
                            <a:pt x="0" y="75370"/>
                          </a:moveTo>
                          <a:cubicBezTo>
                            <a:pt x="39895" y="23838"/>
                            <a:pt x="106388" y="-4422"/>
                            <a:pt x="169556" y="565"/>
                          </a:cubicBezTo>
                          <a:cubicBezTo>
                            <a:pt x="177867" y="565"/>
                            <a:pt x="186179" y="2228"/>
                            <a:pt x="192829" y="7215"/>
                          </a:cubicBezTo>
                          <a:cubicBezTo>
                            <a:pt x="199478" y="10539"/>
                            <a:pt x="204465" y="18851"/>
                            <a:pt x="202802" y="27163"/>
                          </a:cubicBezTo>
                          <a:cubicBezTo>
                            <a:pt x="201140" y="35474"/>
                            <a:pt x="192829" y="42123"/>
                            <a:pt x="186179" y="45448"/>
                          </a:cubicBezTo>
                          <a:cubicBezTo>
                            <a:pt x="134647" y="73707"/>
                            <a:pt x="71480" y="70382"/>
                            <a:pt x="0" y="75370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9" name="Freeform: Shape 558">
                      <a:extLst>
                        <a:ext uri="{FF2B5EF4-FFF2-40B4-BE49-F238E27FC236}">
                          <a16:creationId xmlns:a16="http://schemas.microsoft.com/office/drawing/2014/main" id="{9B48B4CD-5DF6-B8BD-B944-D69B431052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313" y="4494163"/>
                      <a:ext cx="231742" cy="93002"/>
                    </a:xfrm>
                    <a:custGeom>
                      <a:avLst/>
                      <a:gdLst>
                        <a:gd name="connsiteX0" fmla="*/ 0 w 231742"/>
                        <a:gd name="connsiteY0" fmla="*/ 93002 h 93002"/>
                        <a:gd name="connsiteX1" fmla="*/ 192829 w 231742"/>
                        <a:gd name="connsiteY1" fmla="*/ 1574 h 93002"/>
                        <a:gd name="connsiteX2" fmla="*/ 229400 w 231742"/>
                        <a:gd name="connsiteY2" fmla="*/ 19860 h 93002"/>
                        <a:gd name="connsiteX3" fmla="*/ 222750 w 231742"/>
                        <a:gd name="connsiteY3" fmla="*/ 54769 h 93002"/>
                        <a:gd name="connsiteX4" fmla="*/ 189504 w 231742"/>
                        <a:gd name="connsiteY4" fmla="*/ 73054 h 93002"/>
                        <a:gd name="connsiteX5" fmla="*/ 0 w 231742"/>
                        <a:gd name="connsiteY5" fmla="*/ 93002 h 93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1742" h="93002">
                          <a:moveTo>
                            <a:pt x="0" y="93002"/>
                          </a:moveTo>
                          <a:cubicBezTo>
                            <a:pt x="39895" y="29834"/>
                            <a:pt x="118024" y="-8400"/>
                            <a:pt x="192829" y="1574"/>
                          </a:cubicBezTo>
                          <a:cubicBezTo>
                            <a:pt x="206127" y="3237"/>
                            <a:pt x="222750" y="8224"/>
                            <a:pt x="229400" y="19860"/>
                          </a:cubicBezTo>
                          <a:cubicBezTo>
                            <a:pt x="234387" y="31496"/>
                            <a:pt x="231062" y="44795"/>
                            <a:pt x="222750" y="54769"/>
                          </a:cubicBezTo>
                          <a:cubicBezTo>
                            <a:pt x="214439" y="64742"/>
                            <a:pt x="202803" y="69730"/>
                            <a:pt x="189504" y="73054"/>
                          </a:cubicBezTo>
                          <a:cubicBezTo>
                            <a:pt x="134647" y="93002"/>
                            <a:pt x="74804" y="91340"/>
                            <a:pt x="0" y="9300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0" name="Freeform: Shape 559">
                      <a:extLst>
                        <a:ext uri="{FF2B5EF4-FFF2-40B4-BE49-F238E27FC236}">
                          <a16:creationId xmlns:a16="http://schemas.microsoft.com/office/drawing/2014/main" id="{0D91B5A1-566C-1801-967C-9DF9E29EC8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4015" y="4606895"/>
                      <a:ext cx="254515" cy="101131"/>
                    </a:xfrm>
                    <a:custGeom>
                      <a:avLst/>
                      <a:gdLst>
                        <a:gd name="connsiteX0" fmla="*/ 0 w 254515"/>
                        <a:gd name="connsiteY0" fmla="*/ 88321 h 101131"/>
                        <a:gd name="connsiteX1" fmla="*/ 186179 w 254515"/>
                        <a:gd name="connsiteY1" fmla="*/ 218 h 101131"/>
                        <a:gd name="connsiteX2" fmla="*/ 232725 w 254515"/>
                        <a:gd name="connsiteY2" fmla="*/ 11854 h 101131"/>
                        <a:gd name="connsiteX3" fmla="*/ 254335 w 254515"/>
                        <a:gd name="connsiteY3" fmla="*/ 51750 h 101131"/>
                        <a:gd name="connsiteX4" fmla="*/ 234387 w 254515"/>
                        <a:gd name="connsiteY4" fmla="*/ 81672 h 101131"/>
                        <a:gd name="connsiteX5" fmla="*/ 199478 w 254515"/>
                        <a:gd name="connsiteY5" fmla="*/ 93308 h 101131"/>
                        <a:gd name="connsiteX6" fmla="*/ 0 w 254515"/>
                        <a:gd name="connsiteY6" fmla="*/ 88321 h 101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4515" h="101131">
                          <a:moveTo>
                            <a:pt x="0" y="88321"/>
                          </a:moveTo>
                          <a:cubicBezTo>
                            <a:pt x="43220" y="31802"/>
                            <a:pt x="114699" y="-3107"/>
                            <a:pt x="186179" y="218"/>
                          </a:cubicBezTo>
                          <a:cubicBezTo>
                            <a:pt x="202802" y="218"/>
                            <a:pt x="219425" y="3543"/>
                            <a:pt x="232725" y="11854"/>
                          </a:cubicBezTo>
                          <a:cubicBezTo>
                            <a:pt x="246023" y="20166"/>
                            <a:pt x="255997" y="36789"/>
                            <a:pt x="254335" y="51750"/>
                          </a:cubicBezTo>
                          <a:cubicBezTo>
                            <a:pt x="252672" y="63386"/>
                            <a:pt x="244360" y="75023"/>
                            <a:pt x="234387" y="81672"/>
                          </a:cubicBezTo>
                          <a:cubicBezTo>
                            <a:pt x="224413" y="88321"/>
                            <a:pt x="211114" y="91646"/>
                            <a:pt x="199478" y="93308"/>
                          </a:cubicBezTo>
                          <a:cubicBezTo>
                            <a:pt x="139634" y="106607"/>
                            <a:pt x="81453" y="101619"/>
                            <a:pt x="0" y="8832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1" name="Freeform: Shape 560">
                      <a:extLst>
                        <a:ext uri="{FF2B5EF4-FFF2-40B4-BE49-F238E27FC236}">
                          <a16:creationId xmlns:a16="http://schemas.microsoft.com/office/drawing/2014/main" id="{F78C89D2-79C4-D359-810F-BCD59604F8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9027" y="4752832"/>
                      <a:ext cx="262680" cy="95836"/>
                    </a:xfrm>
                    <a:custGeom>
                      <a:avLst/>
                      <a:gdLst>
                        <a:gd name="connsiteX0" fmla="*/ 0 w 262680"/>
                        <a:gd name="connsiteY0" fmla="*/ 53759 h 95836"/>
                        <a:gd name="connsiteX1" fmla="*/ 237713 w 262680"/>
                        <a:gd name="connsiteY1" fmla="*/ 22175 h 95836"/>
                        <a:gd name="connsiteX2" fmla="*/ 260984 w 262680"/>
                        <a:gd name="connsiteY2" fmla="*/ 43785 h 95836"/>
                        <a:gd name="connsiteX3" fmla="*/ 249348 w 262680"/>
                        <a:gd name="connsiteY3" fmla="*/ 78694 h 95836"/>
                        <a:gd name="connsiteX4" fmla="*/ 211115 w 262680"/>
                        <a:gd name="connsiteY4" fmla="*/ 91993 h 95836"/>
                        <a:gd name="connsiteX5" fmla="*/ 0 w 262680"/>
                        <a:gd name="connsiteY5" fmla="*/ 53759 h 9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2680" h="95836">
                          <a:moveTo>
                            <a:pt x="0" y="53759"/>
                          </a:moveTo>
                          <a:cubicBezTo>
                            <a:pt x="63169" y="-4422"/>
                            <a:pt x="162908" y="-16058"/>
                            <a:pt x="237713" y="22175"/>
                          </a:cubicBezTo>
                          <a:cubicBezTo>
                            <a:pt x="247686" y="27162"/>
                            <a:pt x="255998" y="33811"/>
                            <a:pt x="260984" y="43785"/>
                          </a:cubicBezTo>
                          <a:cubicBezTo>
                            <a:pt x="265971" y="57084"/>
                            <a:pt x="259322" y="70383"/>
                            <a:pt x="249348" y="78694"/>
                          </a:cubicBezTo>
                          <a:cubicBezTo>
                            <a:pt x="239374" y="87006"/>
                            <a:pt x="224413" y="90330"/>
                            <a:pt x="211115" y="91993"/>
                          </a:cubicBezTo>
                          <a:cubicBezTo>
                            <a:pt x="152934" y="101967"/>
                            <a:pt x="94752" y="93655"/>
                            <a:pt x="0" y="53759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2" name="Freeform: Shape 561">
                      <a:extLst>
                        <a:ext uri="{FF2B5EF4-FFF2-40B4-BE49-F238E27FC236}">
                          <a16:creationId xmlns:a16="http://schemas.microsoft.com/office/drawing/2014/main" id="{502E71FE-4F48-6647-0C7F-A3F104F9EF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4040" y="4880544"/>
                      <a:ext cx="214661" cy="110564"/>
                    </a:xfrm>
                    <a:custGeom>
                      <a:avLst/>
                      <a:gdLst>
                        <a:gd name="connsiteX0" fmla="*/ 0 w 214661"/>
                        <a:gd name="connsiteY0" fmla="*/ 19137 h 110564"/>
                        <a:gd name="connsiteX1" fmla="*/ 169557 w 214661"/>
                        <a:gd name="connsiteY1" fmla="*/ 22462 h 110564"/>
                        <a:gd name="connsiteX2" fmla="*/ 207790 w 214661"/>
                        <a:gd name="connsiteY2" fmla="*/ 52383 h 110564"/>
                        <a:gd name="connsiteX3" fmla="*/ 207790 w 214661"/>
                        <a:gd name="connsiteY3" fmla="*/ 98929 h 110564"/>
                        <a:gd name="connsiteX4" fmla="*/ 176206 w 214661"/>
                        <a:gd name="connsiteY4" fmla="*/ 110565 h 110564"/>
                        <a:gd name="connsiteX5" fmla="*/ 142960 w 214661"/>
                        <a:gd name="connsiteY5" fmla="*/ 102253 h 110564"/>
                        <a:gd name="connsiteX6" fmla="*/ 0 w 214661"/>
                        <a:gd name="connsiteY6" fmla="*/ 19137 h 110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4661" h="110564">
                          <a:moveTo>
                            <a:pt x="0" y="19137"/>
                          </a:moveTo>
                          <a:cubicBezTo>
                            <a:pt x="49870" y="-10785"/>
                            <a:pt x="116362" y="-2473"/>
                            <a:pt x="169557" y="22462"/>
                          </a:cubicBezTo>
                          <a:cubicBezTo>
                            <a:pt x="184518" y="29111"/>
                            <a:pt x="199478" y="39085"/>
                            <a:pt x="207790" y="52383"/>
                          </a:cubicBezTo>
                          <a:cubicBezTo>
                            <a:pt x="216102" y="65682"/>
                            <a:pt x="217764" y="87292"/>
                            <a:pt x="207790" y="98929"/>
                          </a:cubicBezTo>
                          <a:cubicBezTo>
                            <a:pt x="199478" y="107240"/>
                            <a:pt x="187842" y="110565"/>
                            <a:pt x="176206" y="110565"/>
                          </a:cubicBezTo>
                          <a:cubicBezTo>
                            <a:pt x="164570" y="110565"/>
                            <a:pt x="152934" y="105578"/>
                            <a:pt x="142960" y="102253"/>
                          </a:cubicBezTo>
                          <a:cubicBezTo>
                            <a:pt x="101402" y="85630"/>
                            <a:pt x="59844" y="70669"/>
                            <a:pt x="0" y="1913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530" name="Graphic 2">
                <a:extLst>
                  <a:ext uri="{FF2B5EF4-FFF2-40B4-BE49-F238E27FC236}">
                    <a16:creationId xmlns:a16="http://schemas.microsoft.com/office/drawing/2014/main" id="{0E8142CF-01A9-3929-AD2C-ED7E947B3672}"/>
                  </a:ext>
                </a:extLst>
              </p:cNvPr>
              <p:cNvGrpSpPr/>
              <p:nvPr/>
            </p:nvGrpSpPr>
            <p:grpSpPr>
              <a:xfrm>
                <a:off x="10606043" y="4862747"/>
                <a:ext cx="2098722" cy="1084195"/>
                <a:chOff x="10606043" y="4862747"/>
                <a:chExt cx="2098722" cy="1084195"/>
              </a:xfrm>
            </p:grpSpPr>
            <p:grpSp>
              <p:nvGrpSpPr>
                <p:cNvPr id="531" name="Graphic 2">
                  <a:extLst>
                    <a:ext uri="{FF2B5EF4-FFF2-40B4-BE49-F238E27FC236}">
                      <a16:creationId xmlns:a16="http://schemas.microsoft.com/office/drawing/2014/main" id="{076B653F-FEBC-8C9D-343B-3BD37FA014D7}"/>
                    </a:ext>
                  </a:extLst>
                </p:cNvPr>
                <p:cNvGrpSpPr/>
                <p:nvPr/>
              </p:nvGrpSpPr>
              <p:grpSpPr>
                <a:xfrm>
                  <a:off x="10606043" y="4862747"/>
                  <a:ext cx="2098722" cy="1084195"/>
                  <a:chOff x="10606043" y="4862747"/>
                  <a:chExt cx="2098722" cy="1084195"/>
                </a:xfrm>
              </p:grpSpPr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id="{B850A52B-3821-174E-78D2-E6FABD17B093}"/>
                      </a:ext>
                    </a:extLst>
                  </p:cNvPr>
                  <p:cNvSpPr/>
                  <p:nvPr/>
                </p:nvSpPr>
                <p:spPr>
                  <a:xfrm>
                    <a:off x="10607705" y="4862747"/>
                    <a:ext cx="2097060" cy="1084195"/>
                  </a:xfrm>
                  <a:custGeom>
                    <a:avLst/>
                    <a:gdLst>
                      <a:gd name="connsiteX0" fmla="*/ 2081054 w 2097060"/>
                      <a:gd name="connsiteY0" fmla="*/ 829860 h 1084195"/>
                      <a:gd name="connsiteX1" fmla="*/ 1899862 w 2097060"/>
                      <a:gd name="connsiteY1" fmla="*/ 1084195 h 1084195"/>
                      <a:gd name="connsiteX2" fmla="*/ 254165 w 2097060"/>
                      <a:gd name="connsiteY2" fmla="*/ 976144 h 1084195"/>
                      <a:gd name="connsiteX3" fmla="*/ 54687 w 2097060"/>
                      <a:gd name="connsiteY3" fmla="*/ 864769 h 1084195"/>
                      <a:gd name="connsiteX4" fmla="*/ 26427 w 2097060"/>
                      <a:gd name="connsiteY4" fmla="*/ 823211 h 1084195"/>
                      <a:gd name="connsiteX5" fmla="*/ 66323 w 2097060"/>
                      <a:gd name="connsiteY5" fmla="*/ 562227 h 1084195"/>
                      <a:gd name="connsiteX6" fmla="*/ 309022 w 2097060"/>
                      <a:gd name="connsiteY6" fmla="*/ 603785 h 1084195"/>
                      <a:gd name="connsiteX7" fmla="*/ 249179 w 2097060"/>
                      <a:gd name="connsiteY7" fmla="*/ 309555 h 1084195"/>
                      <a:gd name="connsiteX8" fmla="*/ 412086 w 2097060"/>
                      <a:gd name="connsiteY8" fmla="*/ 76830 h 1084195"/>
                      <a:gd name="connsiteX9" fmla="*/ 658109 w 2097060"/>
                      <a:gd name="connsiteY9" fmla="*/ 163270 h 1084195"/>
                      <a:gd name="connsiteX10" fmla="*/ 772809 w 2097060"/>
                      <a:gd name="connsiteY10" fmla="*/ 410956 h 1084195"/>
                      <a:gd name="connsiteX11" fmla="*/ 993898 w 2097060"/>
                      <a:gd name="connsiteY11" fmla="*/ 181556 h 1084195"/>
                      <a:gd name="connsiteX12" fmla="*/ 1263194 w 2097060"/>
                      <a:gd name="connsiteY12" fmla="*/ 349450 h 1084195"/>
                      <a:gd name="connsiteX13" fmla="*/ 1461009 w 2097060"/>
                      <a:gd name="connsiteY13" fmla="*/ 15324 h 1084195"/>
                      <a:gd name="connsiteX14" fmla="*/ 1823395 w 2097060"/>
                      <a:gd name="connsiteY14" fmla="*/ 154959 h 1084195"/>
                      <a:gd name="connsiteX15" fmla="*/ 1771863 w 2097060"/>
                      <a:gd name="connsiteY15" fmla="*/ 510695 h 1084195"/>
                      <a:gd name="connsiteX16" fmla="*/ 2026198 w 2097060"/>
                      <a:gd name="connsiteY16" fmla="*/ 537292 h 1084195"/>
                      <a:gd name="connsiteX17" fmla="*/ 2042821 w 2097060"/>
                      <a:gd name="connsiteY17" fmla="*/ 555578 h 1084195"/>
                      <a:gd name="connsiteX18" fmla="*/ 2081054 w 2097060"/>
                      <a:gd name="connsiteY18" fmla="*/ 829860 h 1084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97060" h="1084195">
                        <a:moveTo>
                          <a:pt x="2081054" y="829860"/>
                        </a:moveTo>
                        <a:cubicBezTo>
                          <a:pt x="2049471" y="929600"/>
                          <a:pt x="1899862" y="1084195"/>
                          <a:pt x="1899862" y="1084195"/>
                        </a:cubicBezTo>
                        <a:cubicBezTo>
                          <a:pt x="1899862" y="1084195"/>
                          <a:pt x="250841" y="1084195"/>
                          <a:pt x="254165" y="976144"/>
                        </a:cubicBezTo>
                        <a:cubicBezTo>
                          <a:pt x="177698" y="962846"/>
                          <a:pt x="102894" y="924613"/>
                          <a:pt x="54687" y="864769"/>
                        </a:cubicBezTo>
                        <a:cubicBezTo>
                          <a:pt x="44712" y="851470"/>
                          <a:pt x="34739" y="838172"/>
                          <a:pt x="26427" y="823211"/>
                        </a:cubicBezTo>
                        <a:cubicBezTo>
                          <a:pt x="-18455" y="740095"/>
                          <a:pt x="-6819" y="623733"/>
                          <a:pt x="66323" y="562227"/>
                        </a:cubicBezTo>
                        <a:cubicBezTo>
                          <a:pt x="139465" y="500721"/>
                          <a:pt x="269126" y="519006"/>
                          <a:pt x="309022" y="603785"/>
                        </a:cubicBezTo>
                        <a:cubicBezTo>
                          <a:pt x="275775" y="509033"/>
                          <a:pt x="242529" y="409294"/>
                          <a:pt x="249179" y="309555"/>
                        </a:cubicBezTo>
                        <a:cubicBezTo>
                          <a:pt x="255827" y="208153"/>
                          <a:pt x="315671" y="105089"/>
                          <a:pt x="412086" y="76830"/>
                        </a:cubicBezTo>
                        <a:cubicBezTo>
                          <a:pt x="500188" y="50233"/>
                          <a:pt x="596603" y="95115"/>
                          <a:pt x="658109" y="163270"/>
                        </a:cubicBezTo>
                        <a:cubicBezTo>
                          <a:pt x="717952" y="231425"/>
                          <a:pt x="749536" y="321191"/>
                          <a:pt x="772809" y="410956"/>
                        </a:cubicBezTo>
                        <a:cubicBezTo>
                          <a:pt x="782783" y="296256"/>
                          <a:pt x="879197" y="196517"/>
                          <a:pt x="993898" y="181556"/>
                        </a:cubicBezTo>
                        <a:cubicBezTo>
                          <a:pt x="1106935" y="166595"/>
                          <a:pt x="1226622" y="241399"/>
                          <a:pt x="1263194" y="349450"/>
                        </a:cubicBezTo>
                        <a:cubicBezTo>
                          <a:pt x="1239921" y="211477"/>
                          <a:pt x="1328023" y="61869"/>
                          <a:pt x="1461009" y="15324"/>
                        </a:cubicBezTo>
                        <a:cubicBezTo>
                          <a:pt x="1593995" y="-31221"/>
                          <a:pt x="1755240" y="31947"/>
                          <a:pt x="1823395" y="154959"/>
                        </a:cubicBezTo>
                        <a:cubicBezTo>
                          <a:pt x="1884901" y="267997"/>
                          <a:pt x="1861629" y="419267"/>
                          <a:pt x="1771863" y="510695"/>
                        </a:cubicBezTo>
                        <a:cubicBezTo>
                          <a:pt x="1845005" y="457501"/>
                          <a:pt x="1959705" y="472462"/>
                          <a:pt x="2026198" y="537292"/>
                        </a:cubicBezTo>
                        <a:cubicBezTo>
                          <a:pt x="2032847" y="543941"/>
                          <a:pt x="2037834" y="548929"/>
                          <a:pt x="2042821" y="555578"/>
                        </a:cubicBezTo>
                        <a:cubicBezTo>
                          <a:pt x="2099340" y="628720"/>
                          <a:pt x="2110977" y="738433"/>
                          <a:pt x="2081054" y="829860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id="{06814AB9-E5F1-3C0C-DC13-B7B56B4D3677}"/>
                      </a:ext>
                    </a:extLst>
                  </p:cNvPr>
                  <p:cNvSpPr/>
                  <p:nvPr/>
                </p:nvSpPr>
                <p:spPr>
                  <a:xfrm>
                    <a:off x="10606043" y="4862747"/>
                    <a:ext cx="2041157" cy="864769"/>
                  </a:xfrm>
                  <a:custGeom>
                    <a:avLst/>
                    <a:gdLst>
                      <a:gd name="connsiteX0" fmla="*/ 2041158 w 2041157"/>
                      <a:gd name="connsiteY0" fmla="*/ 555578 h 864769"/>
                      <a:gd name="connsiteX1" fmla="*/ 1976328 w 2041157"/>
                      <a:gd name="connsiteY1" fmla="*/ 540617 h 864769"/>
                      <a:gd name="connsiteX2" fmla="*/ 1685422 w 2041157"/>
                      <a:gd name="connsiteY2" fmla="*/ 640356 h 864769"/>
                      <a:gd name="connsiteX3" fmla="*/ 1751915 w 2041157"/>
                      <a:gd name="connsiteY3" fmla="*/ 376047 h 864769"/>
                      <a:gd name="connsiteX4" fmla="*/ 1608955 w 2041157"/>
                      <a:gd name="connsiteY4" fmla="*/ 161608 h 864769"/>
                      <a:gd name="connsiteX5" fmla="*/ 1381218 w 2041157"/>
                      <a:gd name="connsiteY5" fmla="*/ 254698 h 864769"/>
                      <a:gd name="connsiteX6" fmla="*/ 1283141 w 2041157"/>
                      <a:gd name="connsiteY6" fmla="*/ 495734 h 864769"/>
                      <a:gd name="connsiteX7" fmla="*/ 983923 w 2041157"/>
                      <a:gd name="connsiteY7" fmla="*/ 329502 h 864769"/>
                      <a:gd name="connsiteX8" fmla="*/ 746212 w 2041157"/>
                      <a:gd name="connsiteY8" fmla="*/ 592149 h 864769"/>
                      <a:gd name="connsiteX9" fmla="*/ 579980 w 2041157"/>
                      <a:gd name="connsiteY9" fmla="*/ 244724 h 864769"/>
                      <a:gd name="connsiteX10" fmla="*/ 430371 w 2041157"/>
                      <a:gd name="connsiteY10" fmla="*/ 174907 h 864769"/>
                      <a:gd name="connsiteX11" fmla="*/ 355567 w 2041157"/>
                      <a:gd name="connsiteY11" fmla="*/ 304567 h 864769"/>
                      <a:gd name="connsiteX12" fmla="*/ 350580 w 2041157"/>
                      <a:gd name="connsiteY12" fmla="*/ 701862 h 864769"/>
                      <a:gd name="connsiteX13" fmla="*/ 91257 w 2041157"/>
                      <a:gd name="connsiteY13" fmla="*/ 666953 h 864769"/>
                      <a:gd name="connsiteX14" fmla="*/ 54686 w 2041157"/>
                      <a:gd name="connsiteY14" fmla="*/ 864769 h 864769"/>
                      <a:gd name="connsiteX15" fmla="*/ 26427 w 2041157"/>
                      <a:gd name="connsiteY15" fmla="*/ 823211 h 864769"/>
                      <a:gd name="connsiteX16" fmla="*/ 66323 w 2041157"/>
                      <a:gd name="connsiteY16" fmla="*/ 562227 h 864769"/>
                      <a:gd name="connsiteX17" fmla="*/ 309022 w 2041157"/>
                      <a:gd name="connsiteY17" fmla="*/ 603785 h 864769"/>
                      <a:gd name="connsiteX18" fmla="*/ 249178 w 2041157"/>
                      <a:gd name="connsiteY18" fmla="*/ 309555 h 864769"/>
                      <a:gd name="connsiteX19" fmla="*/ 412085 w 2041157"/>
                      <a:gd name="connsiteY19" fmla="*/ 76830 h 864769"/>
                      <a:gd name="connsiteX20" fmla="*/ 658109 w 2041157"/>
                      <a:gd name="connsiteY20" fmla="*/ 163270 h 864769"/>
                      <a:gd name="connsiteX21" fmla="*/ 772808 w 2041157"/>
                      <a:gd name="connsiteY21" fmla="*/ 410956 h 864769"/>
                      <a:gd name="connsiteX22" fmla="*/ 992235 w 2041157"/>
                      <a:gd name="connsiteY22" fmla="*/ 181556 h 864769"/>
                      <a:gd name="connsiteX23" fmla="*/ 1261531 w 2041157"/>
                      <a:gd name="connsiteY23" fmla="*/ 349450 h 864769"/>
                      <a:gd name="connsiteX24" fmla="*/ 1459346 w 2041157"/>
                      <a:gd name="connsiteY24" fmla="*/ 15324 h 864769"/>
                      <a:gd name="connsiteX25" fmla="*/ 1821733 w 2041157"/>
                      <a:gd name="connsiteY25" fmla="*/ 154959 h 864769"/>
                      <a:gd name="connsiteX26" fmla="*/ 1770200 w 2041157"/>
                      <a:gd name="connsiteY26" fmla="*/ 510695 h 864769"/>
                      <a:gd name="connsiteX27" fmla="*/ 2024535 w 2041157"/>
                      <a:gd name="connsiteY27" fmla="*/ 537292 h 864769"/>
                      <a:gd name="connsiteX28" fmla="*/ 2041158 w 2041157"/>
                      <a:gd name="connsiteY28" fmla="*/ 555578 h 8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041157" h="864769">
                        <a:moveTo>
                          <a:pt x="2041158" y="555578"/>
                        </a:moveTo>
                        <a:cubicBezTo>
                          <a:pt x="2019548" y="548929"/>
                          <a:pt x="1997938" y="543941"/>
                          <a:pt x="1976328" y="540617"/>
                        </a:cubicBezTo>
                        <a:cubicBezTo>
                          <a:pt x="1871602" y="527318"/>
                          <a:pt x="1760227" y="565552"/>
                          <a:pt x="1685422" y="640356"/>
                        </a:cubicBezTo>
                        <a:cubicBezTo>
                          <a:pt x="1720331" y="555578"/>
                          <a:pt x="1755240" y="467475"/>
                          <a:pt x="1751915" y="376047"/>
                        </a:cubicBezTo>
                        <a:cubicBezTo>
                          <a:pt x="1748590" y="284620"/>
                          <a:pt x="1697059" y="188205"/>
                          <a:pt x="1608955" y="161608"/>
                        </a:cubicBezTo>
                        <a:cubicBezTo>
                          <a:pt x="1525839" y="136673"/>
                          <a:pt x="1434411" y="184881"/>
                          <a:pt x="1381218" y="254698"/>
                        </a:cubicBezTo>
                        <a:cubicBezTo>
                          <a:pt x="1328024" y="324515"/>
                          <a:pt x="1304751" y="410956"/>
                          <a:pt x="1283141" y="495734"/>
                        </a:cubicBezTo>
                        <a:cubicBezTo>
                          <a:pt x="1248232" y="376047"/>
                          <a:pt x="1106935" y="302905"/>
                          <a:pt x="983923" y="329502"/>
                        </a:cubicBezTo>
                        <a:cubicBezTo>
                          <a:pt x="860911" y="356099"/>
                          <a:pt x="767822" y="469137"/>
                          <a:pt x="746212" y="592149"/>
                        </a:cubicBezTo>
                        <a:cubicBezTo>
                          <a:pt x="719614" y="465813"/>
                          <a:pt x="661433" y="344463"/>
                          <a:pt x="579980" y="244724"/>
                        </a:cubicBezTo>
                        <a:cubicBezTo>
                          <a:pt x="541747" y="199841"/>
                          <a:pt x="485227" y="153296"/>
                          <a:pt x="430371" y="174907"/>
                        </a:cubicBezTo>
                        <a:cubicBezTo>
                          <a:pt x="382163" y="193192"/>
                          <a:pt x="363878" y="253035"/>
                          <a:pt x="355567" y="304567"/>
                        </a:cubicBezTo>
                        <a:cubicBezTo>
                          <a:pt x="335618" y="435891"/>
                          <a:pt x="333957" y="568876"/>
                          <a:pt x="350580" y="701862"/>
                        </a:cubicBezTo>
                        <a:cubicBezTo>
                          <a:pt x="297385" y="617084"/>
                          <a:pt x="164400" y="600461"/>
                          <a:pt x="91257" y="666953"/>
                        </a:cubicBezTo>
                        <a:cubicBezTo>
                          <a:pt x="38063" y="715161"/>
                          <a:pt x="26427" y="798277"/>
                          <a:pt x="54686" y="864769"/>
                        </a:cubicBezTo>
                        <a:cubicBezTo>
                          <a:pt x="44713" y="851470"/>
                          <a:pt x="34739" y="838172"/>
                          <a:pt x="26427" y="823211"/>
                        </a:cubicBezTo>
                        <a:cubicBezTo>
                          <a:pt x="-18455" y="740095"/>
                          <a:pt x="-6819" y="623733"/>
                          <a:pt x="66323" y="562227"/>
                        </a:cubicBezTo>
                        <a:cubicBezTo>
                          <a:pt x="139465" y="500721"/>
                          <a:pt x="269126" y="519006"/>
                          <a:pt x="309022" y="603785"/>
                        </a:cubicBezTo>
                        <a:cubicBezTo>
                          <a:pt x="275775" y="509033"/>
                          <a:pt x="242529" y="409294"/>
                          <a:pt x="249178" y="309555"/>
                        </a:cubicBezTo>
                        <a:cubicBezTo>
                          <a:pt x="255827" y="208153"/>
                          <a:pt x="315670" y="105089"/>
                          <a:pt x="412085" y="76830"/>
                        </a:cubicBezTo>
                        <a:cubicBezTo>
                          <a:pt x="500189" y="50233"/>
                          <a:pt x="596603" y="95115"/>
                          <a:pt x="658109" y="163270"/>
                        </a:cubicBezTo>
                        <a:cubicBezTo>
                          <a:pt x="717952" y="231425"/>
                          <a:pt x="749536" y="321191"/>
                          <a:pt x="772808" y="410956"/>
                        </a:cubicBezTo>
                        <a:cubicBezTo>
                          <a:pt x="782783" y="296256"/>
                          <a:pt x="879197" y="196517"/>
                          <a:pt x="992235" y="181556"/>
                        </a:cubicBezTo>
                        <a:cubicBezTo>
                          <a:pt x="1105272" y="168257"/>
                          <a:pt x="1224960" y="241399"/>
                          <a:pt x="1261531" y="349450"/>
                        </a:cubicBezTo>
                        <a:cubicBezTo>
                          <a:pt x="1238258" y="211477"/>
                          <a:pt x="1326361" y="61869"/>
                          <a:pt x="1459346" y="15324"/>
                        </a:cubicBezTo>
                        <a:cubicBezTo>
                          <a:pt x="1592332" y="-31221"/>
                          <a:pt x="1753577" y="31947"/>
                          <a:pt x="1821733" y="154959"/>
                        </a:cubicBezTo>
                        <a:cubicBezTo>
                          <a:pt x="1883238" y="267997"/>
                          <a:pt x="1859966" y="419267"/>
                          <a:pt x="1770200" y="510695"/>
                        </a:cubicBezTo>
                        <a:cubicBezTo>
                          <a:pt x="1843343" y="457501"/>
                          <a:pt x="1958042" y="472462"/>
                          <a:pt x="2024535" y="537292"/>
                        </a:cubicBezTo>
                        <a:cubicBezTo>
                          <a:pt x="2031185" y="542279"/>
                          <a:pt x="2036171" y="548929"/>
                          <a:pt x="2041158" y="555578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32" name="Graphic 2">
                  <a:extLst>
                    <a:ext uri="{FF2B5EF4-FFF2-40B4-BE49-F238E27FC236}">
                      <a16:creationId xmlns:a16="http://schemas.microsoft.com/office/drawing/2014/main" id="{508FD53E-79DB-3834-4E74-B8DE0F13572B}"/>
                    </a:ext>
                  </a:extLst>
                </p:cNvPr>
                <p:cNvGrpSpPr/>
                <p:nvPr/>
              </p:nvGrpSpPr>
              <p:grpSpPr>
                <a:xfrm>
                  <a:off x="10841922" y="5182275"/>
                  <a:ext cx="1604139" cy="763005"/>
                  <a:chOff x="10841922" y="5182275"/>
                  <a:chExt cx="1604139" cy="763005"/>
                </a:xfrm>
                <a:noFill/>
              </p:grpSpPr>
              <p:grpSp>
                <p:nvGrpSpPr>
                  <p:cNvPr id="533" name="Graphic 2">
                    <a:extLst>
                      <a:ext uri="{FF2B5EF4-FFF2-40B4-BE49-F238E27FC236}">
                        <a16:creationId xmlns:a16="http://schemas.microsoft.com/office/drawing/2014/main" id="{7DECE80D-BF1B-DD44-46C7-4C995F72CDF2}"/>
                      </a:ext>
                    </a:extLst>
                  </p:cNvPr>
                  <p:cNvGrpSpPr/>
                  <p:nvPr/>
                </p:nvGrpSpPr>
                <p:grpSpPr>
                  <a:xfrm>
                    <a:off x="11470279" y="5265391"/>
                    <a:ext cx="322490" cy="679889"/>
                    <a:chOff x="11470279" y="5265391"/>
                    <a:chExt cx="322490" cy="679889"/>
                  </a:xfrm>
                  <a:noFill/>
                </p:grpSpPr>
                <p:sp>
                  <p:nvSpPr>
                    <p:cNvPr id="542" name="Freeform: Shape 541">
                      <a:extLst>
                        <a:ext uri="{FF2B5EF4-FFF2-40B4-BE49-F238E27FC236}">
                          <a16:creationId xmlns:a16="http://schemas.microsoft.com/office/drawing/2014/main" id="{DD744747-6A51-662F-9032-B215B11FB0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34203" y="5295313"/>
                      <a:ext cx="126981" cy="649967"/>
                    </a:xfrm>
                    <a:custGeom>
                      <a:avLst/>
                      <a:gdLst>
                        <a:gd name="connsiteX0" fmla="*/ 126982 w 126981"/>
                        <a:gd name="connsiteY0" fmla="*/ 649967 h 649967"/>
                        <a:gd name="connsiteX1" fmla="*/ 646 w 126981"/>
                        <a:gd name="connsiteY1" fmla="*/ 0 h 649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6981" h="649967">
                          <a:moveTo>
                            <a:pt x="126982" y="649967"/>
                          </a:moveTo>
                          <a:cubicBezTo>
                            <a:pt x="38879" y="445501"/>
                            <a:pt x="-6004" y="222751"/>
                            <a:pt x="646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" name="Freeform: Shape 542">
                      <a:extLst>
                        <a:ext uri="{FF2B5EF4-FFF2-40B4-BE49-F238E27FC236}">
                          <a16:creationId xmlns:a16="http://schemas.microsoft.com/office/drawing/2014/main" id="{DD694DB1-FCC1-363D-3DE2-56274B7354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79732" y="5265391"/>
                      <a:ext cx="113037" cy="450488"/>
                    </a:xfrm>
                    <a:custGeom>
                      <a:avLst/>
                      <a:gdLst>
                        <a:gd name="connsiteX0" fmla="*/ 0 w 113037"/>
                        <a:gd name="connsiteY0" fmla="*/ 450489 h 450488"/>
                        <a:gd name="connsiteX1" fmla="*/ 113038 w 113037"/>
                        <a:gd name="connsiteY1" fmla="*/ 0 h 45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3037" h="450488">
                          <a:moveTo>
                            <a:pt x="0" y="450489"/>
                          </a:moveTo>
                          <a:cubicBezTo>
                            <a:pt x="44882" y="302542"/>
                            <a:pt x="83116" y="151271"/>
                            <a:pt x="113038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id="{140ED30E-09E8-6AEE-5F80-B944F45965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0279" y="5441597"/>
                      <a:ext cx="172881" cy="109713"/>
                    </a:xfrm>
                    <a:custGeom>
                      <a:avLst/>
                      <a:gdLst>
                        <a:gd name="connsiteX0" fmla="*/ 172882 w 172881"/>
                        <a:gd name="connsiteY0" fmla="*/ 109713 h 109713"/>
                        <a:gd name="connsiteX1" fmla="*/ 0 w 172881"/>
                        <a:gd name="connsiteY1" fmla="*/ 0 h 109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881" h="109713">
                          <a:moveTo>
                            <a:pt x="172882" y="109713"/>
                          </a:moveTo>
                          <a:cubicBezTo>
                            <a:pt x="108051" y="86441"/>
                            <a:pt x="48208" y="48207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4" name="Graphic 2">
                    <a:extLst>
                      <a:ext uri="{FF2B5EF4-FFF2-40B4-BE49-F238E27FC236}">
                        <a16:creationId xmlns:a16="http://schemas.microsoft.com/office/drawing/2014/main" id="{489A917E-1A46-5568-C154-D26F2E99D9AB}"/>
                      </a:ext>
                    </a:extLst>
                  </p:cNvPr>
                  <p:cNvGrpSpPr/>
                  <p:nvPr/>
                </p:nvGrpSpPr>
                <p:grpSpPr>
                  <a:xfrm>
                    <a:off x="12023831" y="5182275"/>
                    <a:ext cx="422230" cy="754693"/>
                    <a:chOff x="12023831" y="5182275"/>
                    <a:chExt cx="422230" cy="754693"/>
                  </a:xfrm>
                  <a:noFill/>
                </p:grpSpPr>
                <p:sp>
                  <p:nvSpPr>
                    <p:cNvPr id="539" name="Freeform: Shape 538">
                      <a:extLst>
                        <a:ext uri="{FF2B5EF4-FFF2-40B4-BE49-F238E27FC236}">
                          <a16:creationId xmlns:a16="http://schemas.microsoft.com/office/drawing/2014/main" id="{88D3549F-CB9E-2135-3748-A90054D73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23831" y="5182275"/>
                      <a:ext cx="176206" cy="754693"/>
                    </a:xfrm>
                    <a:custGeom>
                      <a:avLst/>
                      <a:gdLst>
                        <a:gd name="connsiteX0" fmla="*/ 0 w 176206"/>
                        <a:gd name="connsiteY0" fmla="*/ 754694 h 754693"/>
                        <a:gd name="connsiteX1" fmla="*/ 176206 w 176206"/>
                        <a:gd name="connsiteY1" fmla="*/ 0 h 754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6206" h="754693">
                          <a:moveTo>
                            <a:pt x="0" y="754694"/>
                          </a:moveTo>
                          <a:cubicBezTo>
                            <a:pt x="74804" y="507008"/>
                            <a:pt x="134649" y="255998"/>
                            <a:pt x="176206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0" name="Freeform: Shape 539">
                      <a:extLst>
                        <a:ext uri="{FF2B5EF4-FFF2-40B4-BE49-F238E27FC236}">
                          <a16:creationId xmlns:a16="http://schemas.microsoft.com/office/drawing/2014/main" id="{D8DE89E7-79CF-5B72-611A-4C2CEDCBA2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58741" y="5552973"/>
                      <a:ext cx="387320" cy="259321"/>
                    </a:xfrm>
                    <a:custGeom>
                      <a:avLst/>
                      <a:gdLst>
                        <a:gd name="connsiteX0" fmla="*/ 0 w 387320"/>
                        <a:gd name="connsiteY0" fmla="*/ 259322 h 259321"/>
                        <a:gd name="connsiteX1" fmla="*/ 387320 w 387320"/>
                        <a:gd name="connsiteY1" fmla="*/ 0 h 259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7320" h="259321">
                          <a:moveTo>
                            <a:pt x="0" y="259322"/>
                          </a:moveTo>
                          <a:cubicBezTo>
                            <a:pt x="136310" y="184518"/>
                            <a:pt x="265971" y="98077"/>
                            <a:pt x="38732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1" name="Freeform: Shape 540">
                      <a:extLst>
                        <a:ext uri="{FF2B5EF4-FFF2-40B4-BE49-F238E27FC236}">
                          <a16:creationId xmlns:a16="http://schemas.microsoft.com/office/drawing/2014/main" id="{0A8C84AC-54B0-5EC1-2D0A-097CF0AA5D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73701" y="5262067"/>
                      <a:ext cx="64830" cy="219425"/>
                    </a:xfrm>
                    <a:custGeom>
                      <a:avLst/>
                      <a:gdLst>
                        <a:gd name="connsiteX0" fmla="*/ 64831 w 64830"/>
                        <a:gd name="connsiteY0" fmla="*/ 219426 h 219425"/>
                        <a:gd name="connsiteX1" fmla="*/ 0 w 64830"/>
                        <a:gd name="connsiteY1" fmla="*/ 0 h 219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4830" h="219425">
                          <a:moveTo>
                            <a:pt x="64831" y="219426"/>
                          </a:moveTo>
                          <a:cubicBezTo>
                            <a:pt x="26598" y="152933"/>
                            <a:pt x="3325" y="76467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5" name="Graphic 2">
                    <a:extLst>
                      <a:ext uri="{FF2B5EF4-FFF2-40B4-BE49-F238E27FC236}">
                        <a16:creationId xmlns:a16="http://schemas.microsoft.com/office/drawing/2014/main" id="{2A77D669-99E8-63A1-1235-05DFFB3B3930}"/>
                      </a:ext>
                    </a:extLst>
                  </p:cNvPr>
                  <p:cNvGrpSpPr/>
                  <p:nvPr/>
                </p:nvGrpSpPr>
                <p:grpSpPr>
                  <a:xfrm>
                    <a:off x="10841922" y="5293651"/>
                    <a:ext cx="418904" cy="608409"/>
                    <a:chOff x="10841922" y="5293651"/>
                    <a:chExt cx="418904" cy="608409"/>
                  </a:xfrm>
                  <a:noFill/>
                </p:grpSpPr>
                <p:sp>
                  <p:nvSpPr>
                    <p:cNvPr id="536" name="Freeform: Shape 535">
                      <a:extLst>
                        <a:ext uri="{FF2B5EF4-FFF2-40B4-BE49-F238E27FC236}">
                          <a16:creationId xmlns:a16="http://schemas.microsoft.com/office/drawing/2014/main" id="{5680F9AE-2D10-9741-5FE4-DFBA8F23D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86284" y="5301962"/>
                      <a:ext cx="174543" cy="600097"/>
                    </a:xfrm>
                    <a:custGeom>
                      <a:avLst/>
                      <a:gdLst>
                        <a:gd name="connsiteX0" fmla="*/ 174544 w 174543"/>
                        <a:gd name="connsiteY0" fmla="*/ 600098 h 600097"/>
                        <a:gd name="connsiteX1" fmla="*/ 0 w 174543"/>
                        <a:gd name="connsiteY1" fmla="*/ 0 h 60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4543" h="600097">
                          <a:moveTo>
                            <a:pt x="174544" y="600098"/>
                          </a:moveTo>
                          <a:cubicBezTo>
                            <a:pt x="104726" y="403943"/>
                            <a:pt x="46545" y="202803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7" name="Freeform: Shape 536">
                      <a:extLst>
                        <a:ext uri="{FF2B5EF4-FFF2-40B4-BE49-F238E27FC236}">
                          <a16:creationId xmlns:a16="http://schemas.microsoft.com/office/drawing/2014/main" id="{397B2702-C495-D550-E4FA-9B52042988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1922" y="5561284"/>
                      <a:ext cx="385658" cy="227737"/>
                    </a:xfrm>
                    <a:custGeom>
                      <a:avLst/>
                      <a:gdLst>
                        <a:gd name="connsiteX0" fmla="*/ 385658 w 385658"/>
                        <a:gd name="connsiteY0" fmla="*/ 227737 h 227737"/>
                        <a:gd name="connsiteX1" fmla="*/ 0 w 385658"/>
                        <a:gd name="connsiteY1" fmla="*/ 0 h 2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5658" h="227737">
                          <a:moveTo>
                            <a:pt x="385658" y="227737"/>
                          </a:moveTo>
                          <a:cubicBezTo>
                            <a:pt x="242698" y="181193"/>
                            <a:pt x="109713" y="101402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8" name="Freeform: Shape 537">
                      <a:extLst>
                        <a:ext uri="{FF2B5EF4-FFF2-40B4-BE49-F238E27FC236}">
                          <a16:creationId xmlns:a16="http://schemas.microsoft.com/office/drawing/2014/main" id="{F709F777-C95E-544A-ED30-979B10E325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2776" y="5293651"/>
                      <a:ext cx="89764" cy="264308"/>
                    </a:xfrm>
                    <a:custGeom>
                      <a:avLst/>
                      <a:gdLst>
                        <a:gd name="connsiteX0" fmla="*/ 0 w 89764"/>
                        <a:gd name="connsiteY0" fmla="*/ 264309 h 264308"/>
                        <a:gd name="connsiteX1" fmla="*/ 89765 w 89764"/>
                        <a:gd name="connsiteY1" fmla="*/ 0 h 26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89764" h="264308">
                          <a:moveTo>
                            <a:pt x="0" y="264309"/>
                          </a:moveTo>
                          <a:cubicBezTo>
                            <a:pt x="36571" y="177868"/>
                            <a:pt x="66493" y="89765"/>
                            <a:pt x="89765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402" name="Graphic 2">
              <a:extLst>
                <a:ext uri="{FF2B5EF4-FFF2-40B4-BE49-F238E27FC236}">
                  <a16:creationId xmlns:a16="http://schemas.microsoft.com/office/drawing/2014/main" id="{9923E4EB-52F3-19B3-2684-DFADC00CAF26}"/>
                </a:ext>
              </a:extLst>
            </p:cNvPr>
            <p:cNvGrpSpPr/>
            <p:nvPr/>
          </p:nvGrpSpPr>
          <p:grpSpPr>
            <a:xfrm>
              <a:off x="-497411" y="6306003"/>
              <a:ext cx="13305640" cy="2504596"/>
              <a:chOff x="-497411" y="6306003"/>
              <a:chExt cx="13305640" cy="2504596"/>
            </a:xfrm>
          </p:grpSpPr>
          <p:grpSp>
            <p:nvGrpSpPr>
              <p:cNvPr id="456" name="Graphic 2">
                <a:extLst>
                  <a:ext uri="{FF2B5EF4-FFF2-40B4-BE49-F238E27FC236}">
                    <a16:creationId xmlns:a16="http://schemas.microsoft.com/office/drawing/2014/main" id="{46E5A9ED-17DA-E173-D6C4-821B9D8293B2}"/>
                  </a:ext>
                </a:extLst>
              </p:cNvPr>
              <p:cNvGrpSpPr/>
              <p:nvPr/>
            </p:nvGrpSpPr>
            <p:grpSpPr>
              <a:xfrm>
                <a:off x="776577" y="6498833"/>
                <a:ext cx="1090481" cy="1263748"/>
                <a:chOff x="776577" y="6498833"/>
                <a:chExt cx="1090481" cy="1263748"/>
              </a:xfrm>
            </p:grpSpPr>
            <p:grpSp>
              <p:nvGrpSpPr>
                <p:cNvPr id="515" name="Graphic 2">
                  <a:extLst>
                    <a:ext uri="{FF2B5EF4-FFF2-40B4-BE49-F238E27FC236}">
                      <a16:creationId xmlns:a16="http://schemas.microsoft.com/office/drawing/2014/main" id="{41F5A5E6-AAA0-156A-28CF-A3FFC0DFEE9C}"/>
                    </a:ext>
                  </a:extLst>
                </p:cNvPr>
                <p:cNvGrpSpPr/>
                <p:nvPr/>
              </p:nvGrpSpPr>
              <p:grpSpPr>
                <a:xfrm>
                  <a:off x="834703" y="6607083"/>
                  <a:ext cx="943976" cy="1155497"/>
                  <a:chOff x="834703" y="6607083"/>
                  <a:chExt cx="943976" cy="1155497"/>
                </a:xfrm>
                <a:solidFill>
                  <a:srgbClr val="794758"/>
                </a:solidFill>
              </p:grpSpPr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id="{572FF1F7-1F51-44C4-BA99-5A2A09689012}"/>
                      </a:ext>
                    </a:extLst>
                  </p:cNvPr>
                  <p:cNvSpPr/>
                  <p:nvPr/>
                </p:nvSpPr>
                <p:spPr>
                  <a:xfrm>
                    <a:off x="911321" y="6615202"/>
                    <a:ext cx="485294" cy="1147379"/>
                  </a:xfrm>
                  <a:custGeom>
                    <a:avLst/>
                    <a:gdLst>
                      <a:gd name="connsiteX0" fmla="*/ 48111 w 485294"/>
                      <a:gd name="connsiteY0" fmla="*/ 1132033 h 1147379"/>
                      <a:gd name="connsiteX1" fmla="*/ 41462 w 485294"/>
                      <a:gd name="connsiteY1" fmla="*/ 1140345 h 1147379"/>
                      <a:gd name="connsiteX2" fmla="*/ 8215 w 485294"/>
                      <a:gd name="connsiteY2" fmla="*/ 1140345 h 1147379"/>
                      <a:gd name="connsiteX3" fmla="*/ 3228 w 485294"/>
                      <a:gd name="connsiteY3" fmla="*/ 1110423 h 1147379"/>
                      <a:gd name="connsiteX4" fmla="*/ 14865 w 485294"/>
                      <a:gd name="connsiteY4" fmla="*/ 1095462 h 1147379"/>
                      <a:gd name="connsiteX5" fmla="*/ 31488 w 485294"/>
                      <a:gd name="connsiteY5" fmla="*/ 1067203 h 1147379"/>
                      <a:gd name="connsiteX6" fmla="*/ 71383 w 485294"/>
                      <a:gd name="connsiteY6" fmla="*/ 987411 h 1147379"/>
                      <a:gd name="connsiteX7" fmla="*/ 171123 w 485294"/>
                      <a:gd name="connsiteY7" fmla="*/ 758011 h 1147379"/>
                      <a:gd name="connsiteX8" fmla="*/ 437094 w 485294"/>
                      <a:gd name="connsiteY8" fmla="*/ 16617 h 1147379"/>
                      <a:gd name="connsiteX9" fmla="*/ 468678 w 485294"/>
                      <a:gd name="connsiteY9" fmla="*/ 1656 h 1147379"/>
                      <a:gd name="connsiteX10" fmla="*/ 483639 w 485294"/>
                      <a:gd name="connsiteY10" fmla="*/ 33240 h 1147379"/>
                      <a:gd name="connsiteX11" fmla="*/ 216005 w 485294"/>
                      <a:gd name="connsiteY11" fmla="*/ 776297 h 1147379"/>
                      <a:gd name="connsiteX12" fmla="*/ 114604 w 485294"/>
                      <a:gd name="connsiteY12" fmla="*/ 1009022 h 1147379"/>
                      <a:gd name="connsiteX13" fmla="*/ 74708 w 485294"/>
                      <a:gd name="connsiteY13" fmla="*/ 1090475 h 1147379"/>
                      <a:gd name="connsiteX14" fmla="*/ 58085 w 485294"/>
                      <a:gd name="connsiteY14" fmla="*/ 1120397 h 1147379"/>
                      <a:gd name="connsiteX15" fmla="*/ 48111 w 485294"/>
                      <a:gd name="connsiteY15" fmla="*/ 1132033 h 1147379"/>
                      <a:gd name="connsiteX16" fmla="*/ 14865 w 485294"/>
                      <a:gd name="connsiteY16" fmla="*/ 1098787 h 1147379"/>
                      <a:gd name="connsiteX17" fmla="*/ 9878 w 485294"/>
                      <a:gd name="connsiteY17" fmla="*/ 1102111 h 1147379"/>
                      <a:gd name="connsiteX18" fmla="*/ 14865 w 485294"/>
                      <a:gd name="connsiteY18" fmla="*/ 1098787 h 1147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85294" h="1147379">
                        <a:moveTo>
                          <a:pt x="48111" y="1132033"/>
                        </a:moveTo>
                        <a:cubicBezTo>
                          <a:pt x="46449" y="1135358"/>
                          <a:pt x="44786" y="1137020"/>
                          <a:pt x="41462" y="1140345"/>
                        </a:cubicBezTo>
                        <a:cubicBezTo>
                          <a:pt x="23176" y="1155306"/>
                          <a:pt x="9878" y="1142007"/>
                          <a:pt x="8215" y="1140345"/>
                        </a:cubicBezTo>
                        <a:cubicBezTo>
                          <a:pt x="4891" y="1137020"/>
                          <a:pt x="-5083" y="1127046"/>
                          <a:pt x="3228" y="1110423"/>
                        </a:cubicBezTo>
                        <a:cubicBezTo>
                          <a:pt x="3228" y="1108761"/>
                          <a:pt x="11540" y="1098787"/>
                          <a:pt x="14865" y="1095462"/>
                        </a:cubicBezTo>
                        <a:cubicBezTo>
                          <a:pt x="19852" y="1085488"/>
                          <a:pt x="26501" y="1077176"/>
                          <a:pt x="31488" y="1067203"/>
                        </a:cubicBezTo>
                        <a:cubicBezTo>
                          <a:pt x="44786" y="1040606"/>
                          <a:pt x="58085" y="1014008"/>
                          <a:pt x="71383" y="987411"/>
                        </a:cubicBezTo>
                        <a:cubicBezTo>
                          <a:pt x="106292" y="910944"/>
                          <a:pt x="139539" y="834478"/>
                          <a:pt x="171123" y="758011"/>
                        </a:cubicBezTo>
                        <a:cubicBezTo>
                          <a:pt x="270862" y="513650"/>
                          <a:pt x="352316" y="264302"/>
                          <a:pt x="437094" y="16617"/>
                        </a:cubicBezTo>
                        <a:cubicBezTo>
                          <a:pt x="442081" y="3318"/>
                          <a:pt x="455379" y="-3331"/>
                          <a:pt x="468678" y="1656"/>
                        </a:cubicBezTo>
                        <a:cubicBezTo>
                          <a:pt x="481977" y="6643"/>
                          <a:pt x="488626" y="19941"/>
                          <a:pt x="483639" y="33240"/>
                        </a:cubicBezTo>
                        <a:cubicBezTo>
                          <a:pt x="397198" y="282588"/>
                          <a:pt x="315744" y="531936"/>
                          <a:pt x="216005" y="776297"/>
                        </a:cubicBezTo>
                        <a:cubicBezTo>
                          <a:pt x="184421" y="854426"/>
                          <a:pt x="151175" y="932555"/>
                          <a:pt x="114604" y="1009022"/>
                        </a:cubicBezTo>
                        <a:cubicBezTo>
                          <a:pt x="101305" y="1037281"/>
                          <a:pt x="88007" y="1063878"/>
                          <a:pt x="74708" y="1090475"/>
                        </a:cubicBezTo>
                        <a:cubicBezTo>
                          <a:pt x="69721" y="1100449"/>
                          <a:pt x="63072" y="1110423"/>
                          <a:pt x="58085" y="1120397"/>
                        </a:cubicBezTo>
                        <a:cubicBezTo>
                          <a:pt x="54760" y="1122059"/>
                          <a:pt x="49773" y="1128708"/>
                          <a:pt x="48111" y="1132033"/>
                        </a:cubicBezTo>
                        <a:moveTo>
                          <a:pt x="14865" y="1098787"/>
                        </a:moveTo>
                        <a:cubicBezTo>
                          <a:pt x="13202" y="1098787"/>
                          <a:pt x="11540" y="1100449"/>
                          <a:pt x="9878" y="1102111"/>
                        </a:cubicBezTo>
                        <a:cubicBezTo>
                          <a:pt x="11540" y="1100449"/>
                          <a:pt x="13202" y="1098787"/>
                          <a:pt x="14865" y="1098787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id="{61387187-DA1F-9F9F-6563-DB8D658321F7}"/>
                      </a:ext>
                    </a:extLst>
                  </p:cNvPr>
                  <p:cNvSpPr/>
                  <p:nvPr/>
                </p:nvSpPr>
                <p:spPr>
                  <a:xfrm>
                    <a:off x="1015958" y="6775707"/>
                    <a:ext cx="544305" cy="786713"/>
                  </a:xfrm>
                  <a:custGeom>
                    <a:avLst/>
                    <a:gdLst>
                      <a:gd name="connsiteX0" fmla="*/ 16617 w 544305"/>
                      <a:gd name="connsiteY0" fmla="*/ 783685 h 786713"/>
                      <a:gd name="connsiteX1" fmla="*/ 86434 w 544305"/>
                      <a:gd name="connsiteY1" fmla="*/ 775374 h 786713"/>
                      <a:gd name="connsiteX2" fmla="*/ 204459 w 544305"/>
                      <a:gd name="connsiteY2" fmla="*/ 690596 h 786713"/>
                      <a:gd name="connsiteX3" fmla="*/ 244354 w 544305"/>
                      <a:gd name="connsiteY3" fmla="*/ 654025 h 786713"/>
                      <a:gd name="connsiteX4" fmla="*/ 543572 w 544305"/>
                      <a:gd name="connsiteY4" fmla="*/ 30655 h 786713"/>
                      <a:gd name="connsiteX5" fmla="*/ 525286 w 544305"/>
                      <a:gd name="connsiteY5" fmla="*/ 733 h 786713"/>
                      <a:gd name="connsiteX6" fmla="*/ 495365 w 544305"/>
                      <a:gd name="connsiteY6" fmla="*/ 19018 h 786713"/>
                      <a:gd name="connsiteX7" fmla="*/ 209446 w 544305"/>
                      <a:gd name="connsiteY7" fmla="*/ 619116 h 786713"/>
                      <a:gd name="connsiteX8" fmla="*/ 172875 w 544305"/>
                      <a:gd name="connsiteY8" fmla="*/ 654025 h 786713"/>
                      <a:gd name="connsiteX9" fmla="*/ 84772 w 544305"/>
                      <a:gd name="connsiteY9" fmla="*/ 720517 h 786713"/>
                      <a:gd name="connsiteX10" fmla="*/ 53188 w 544305"/>
                      <a:gd name="connsiteY10" fmla="*/ 735478 h 786713"/>
                      <a:gd name="connsiteX11" fmla="*/ 33240 w 544305"/>
                      <a:gd name="connsiteY11" fmla="*/ 737141 h 786713"/>
                      <a:gd name="connsiteX12" fmla="*/ 1656 w 544305"/>
                      <a:gd name="connsiteY12" fmla="*/ 753764 h 786713"/>
                      <a:gd name="connsiteX13" fmla="*/ 16617 w 544305"/>
                      <a:gd name="connsiteY13" fmla="*/ 783685 h 786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44305" h="786713">
                        <a:moveTo>
                          <a:pt x="16617" y="783685"/>
                        </a:moveTo>
                        <a:cubicBezTo>
                          <a:pt x="36564" y="790335"/>
                          <a:pt x="59837" y="785348"/>
                          <a:pt x="86434" y="775374"/>
                        </a:cubicBezTo>
                        <a:cubicBezTo>
                          <a:pt x="132979" y="753764"/>
                          <a:pt x="184511" y="708881"/>
                          <a:pt x="204459" y="690596"/>
                        </a:cubicBezTo>
                        <a:cubicBezTo>
                          <a:pt x="207783" y="687271"/>
                          <a:pt x="241030" y="655687"/>
                          <a:pt x="244354" y="654025"/>
                        </a:cubicBezTo>
                        <a:cubicBezTo>
                          <a:pt x="408924" y="486130"/>
                          <a:pt x="490378" y="250081"/>
                          <a:pt x="543572" y="30655"/>
                        </a:cubicBezTo>
                        <a:cubicBezTo>
                          <a:pt x="546897" y="17356"/>
                          <a:pt x="538585" y="4058"/>
                          <a:pt x="525286" y="733"/>
                        </a:cubicBezTo>
                        <a:cubicBezTo>
                          <a:pt x="511988" y="-2592"/>
                          <a:pt x="498689" y="5720"/>
                          <a:pt x="495365" y="19018"/>
                        </a:cubicBezTo>
                        <a:cubicBezTo>
                          <a:pt x="445495" y="230133"/>
                          <a:pt x="367366" y="459533"/>
                          <a:pt x="209446" y="619116"/>
                        </a:cubicBezTo>
                        <a:cubicBezTo>
                          <a:pt x="206121" y="622441"/>
                          <a:pt x="176199" y="652362"/>
                          <a:pt x="172875" y="654025"/>
                        </a:cubicBezTo>
                        <a:cubicBezTo>
                          <a:pt x="157914" y="667323"/>
                          <a:pt x="121343" y="700569"/>
                          <a:pt x="84772" y="720517"/>
                        </a:cubicBezTo>
                        <a:cubicBezTo>
                          <a:pt x="73136" y="727167"/>
                          <a:pt x="63162" y="732154"/>
                          <a:pt x="53188" y="735478"/>
                        </a:cubicBezTo>
                        <a:cubicBezTo>
                          <a:pt x="46538" y="737141"/>
                          <a:pt x="39889" y="738803"/>
                          <a:pt x="33240" y="737141"/>
                        </a:cubicBezTo>
                        <a:cubicBezTo>
                          <a:pt x="19941" y="733816"/>
                          <a:pt x="6643" y="740465"/>
                          <a:pt x="1656" y="753764"/>
                        </a:cubicBezTo>
                        <a:cubicBezTo>
                          <a:pt x="-3331" y="767062"/>
                          <a:pt x="3318" y="780361"/>
                          <a:pt x="16617" y="783685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id="{78F33160-3E7A-EF22-CCC4-53CC46391EA5}"/>
                      </a:ext>
                    </a:extLst>
                  </p:cNvPr>
                  <p:cNvSpPr/>
                  <p:nvPr/>
                </p:nvSpPr>
                <p:spPr>
                  <a:xfrm>
                    <a:off x="1366049" y="6962896"/>
                    <a:ext cx="412631" cy="286331"/>
                  </a:xfrm>
                  <a:custGeom>
                    <a:avLst/>
                    <a:gdLst>
                      <a:gd name="connsiteX0" fmla="*/ 38886 w 412631"/>
                      <a:gd name="connsiteY0" fmla="*/ 237436 h 286331"/>
                      <a:gd name="connsiteX1" fmla="*/ 62158 w 412631"/>
                      <a:gd name="connsiteY1" fmla="*/ 232448 h 286331"/>
                      <a:gd name="connsiteX2" fmla="*/ 158573 w 412631"/>
                      <a:gd name="connsiteY2" fmla="*/ 194215 h 286331"/>
                      <a:gd name="connsiteX3" fmla="*/ 368025 w 412631"/>
                      <a:gd name="connsiteY3" fmla="*/ 9698 h 286331"/>
                      <a:gd name="connsiteX4" fmla="*/ 402933 w 412631"/>
                      <a:gd name="connsiteY4" fmla="*/ 4711 h 286331"/>
                      <a:gd name="connsiteX5" fmla="*/ 407920 w 412631"/>
                      <a:gd name="connsiteY5" fmla="*/ 39619 h 286331"/>
                      <a:gd name="connsiteX6" fmla="*/ 183507 w 412631"/>
                      <a:gd name="connsiteY6" fmla="*/ 237436 h 286331"/>
                      <a:gd name="connsiteX7" fmla="*/ 77119 w 412631"/>
                      <a:gd name="connsiteY7" fmla="*/ 278994 h 286331"/>
                      <a:gd name="connsiteX8" fmla="*/ 47197 w 412631"/>
                      <a:gd name="connsiteY8" fmla="*/ 285643 h 286331"/>
                      <a:gd name="connsiteX9" fmla="*/ 32236 w 412631"/>
                      <a:gd name="connsiteY9" fmla="*/ 285643 h 286331"/>
                      <a:gd name="connsiteX10" fmla="*/ 13951 w 412631"/>
                      <a:gd name="connsiteY10" fmla="*/ 283980 h 286331"/>
                      <a:gd name="connsiteX11" fmla="*/ 652 w 412631"/>
                      <a:gd name="connsiteY11" fmla="*/ 267357 h 286331"/>
                      <a:gd name="connsiteX12" fmla="*/ 3977 w 412631"/>
                      <a:gd name="connsiteY12" fmla="*/ 247409 h 286331"/>
                      <a:gd name="connsiteX13" fmla="*/ 17275 w 412631"/>
                      <a:gd name="connsiteY13" fmla="*/ 237436 h 286331"/>
                      <a:gd name="connsiteX14" fmla="*/ 27249 w 412631"/>
                      <a:gd name="connsiteY14" fmla="*/ 235773 h 286331"/>
                      <a:gd name="connsiteX15" fmla="*/ 38886 w 412631"/>
                      <a:gd name="connsiteY15" fmla="*/ 237436 h 286331"/>
                      <a:gd name="connsiteX16" fmla="*/ 43873 w 412631"/>
                      <a:gd name="connsiteY16" fmla="*/ 249072 h 286331"/>
                      <a:gd name="connsiteX17" fmla="*/ 35561 w 412631"/>
                      <a:gd name="connsiteY17" fmla="*/ 242422 h 286331"/>
                      <a:gd name="connsiteX18" fmla="*/ 43873 w 412631"/>
                      <a:gd name="connsiteY18" fmla="*/ 249072 h 28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12631" h="286331">
                        <a:moveTo>
                          <a:pt x="38886" y="237436"/>
                        </a:moveTo>
                        <a:cubicBezTo>
                          <a:pt x="47197" y="235773"/>
                          <a:pt x="53846" y="235773"/>
                          <a:pt x="62158" y="232448"/>
                        </a:cubicBezTo>
                        <a:cubicBezTo>
                          <a:pt x="95404" y="224137"/>
                          <a:pt x="128651" y="210838"/>
                          <a:pt x="158573" y="194215"/>
                        </a:cubicBezTo>
                        <a:cubicBezTo>
                          <a:pt x="241689" y="150995"/>
                          <a:pt x="311506" y="82840"/>
                          <a:pt x="368025" y="9698"/>
                        </a:cubicBezTo>
                        <a:cubicBezTo>
                          <a:pt x="376337" y="-276"/>
                          <a:pt x="391297" y="-3601"/>
                          <a:pt x="402933" y="4711"/>
                        </a:cubicBezTo>
                        <a:cubicBezTo>
                          <a:pt x="412908" y="13022"/>
                          <a:pt x="416232" y="27983"/>
                          <a:pt x="407920" y="39619"/>
                        </a:cubicBezTo>
                        <a:cubicBezTo>
                          <a:pt x="348077" y="117748"/>
                          <a:pt x="273273" y="190890"/>
                          <a:pt x="183507" y="237436"/>
                        </a:cubicBezTo>
                        <a:cubicBezTo>
                          <a:pt x="150261" y="254059"/>
                          <a:pt x="113690" y="269020"/>
                          <a:pt x="77119" y="278994"/>
                        </a:cubicBezTo>
                        <a:cubicBezTo>
                          <a:pt x="67145" y="282318"/>
                          <a:pt x="57171" y="283980"/>
                          <a:pt x="47197" y="285643"/>
                        </a:cubicBezTo>
                        <a:cubicBezTo>
                          <a:pt x="43873" y="285643"/>
                          <a:pt x="37223" y="285643"/>
                          <a:pt x="32236" y="285643"/>
                        </a:cubicBezTo>
                        <a:cubicBezTo>
                          <a:pt x="27249" y="287305"/>
                          <a:pt x="20600" y="285643"/>
                          <a:pt x="13951" y="283980"/>
                        </a:cubicBezTo>
                        <a:cubicBezTo>
                          <a:pt x="2315" y="277331"/>
                          <a:pt x="652" y="269020"/>
                          <a:pt x="652" y="267357"/>
                        </a:cubicBezTo>
                        <a:cubicBezTo>
                          <a:pt x="-1010" y="260708"/>
                          <a:pt x="652" y="254059"/>
                          <a:pt x="3977" y="247409"/>
                        </a:cubicBezTo>
                        <a:cubicBezTo>
                          <a:pt x="5639" y="244085"/>
                          <a:pt x="10626" y="240760"/>
                          <a:pt x="17275" y="237436"/>
                        </a:cubicBezTo>
                        <a:cubicBezTo>
                          <a:pt x="18938" y="237436"/>
                          <a:pt x="22262" y="235773"/>
                          <a:pt x="27249" y="235773"/>
                        </a:cubicBezTo>
                        <a:cubicBezTo>
                          <a:pt x="28912" y="237436"/>
                          <a:pt x="37223" y="237436"/>
                          <a:pt x="38886" y="237436"/>
                        </a:cubicBezTo>
                        <a:moveTo>
                          <a:pt x="43873" y="249072"/>
                        </a:moveTo>
                        <a:cubicBezTo>
                          <a:pt x="42210" y="247409"/>
                          <a:pt x="40548" y="244085"/>
                          <a:pt x="35561" y="242422"/>
                        </a:cubicBezTo>
                        <a:cubicBezTo>
                          <a:pt x="38886" y="242422"/>
                          <a:pt x="42210" y="245747"/>
                          <a:pt x="43873" y="24907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id="{492C4E78-AA82-7883-A37D-3BCCAFB7E81B}"/>
                      </a:ext>
                    </a:extLst>
                  </p:cNvPr>
                  <p:cNvSpPr/>
                  <p:nvPr/>
                </p:nvSpPr>
                <p:spPr>
                  <a:xfrm>
                    <a:off x="1176524" y="6607083"/>
                    <a:ext cx="117580" cy="345286"/>
                  </a:xfrm>
                  <a:custGeom>
                    <a:avLst/>
                    <a:gdLst>
                      <a:gd name="connsiteX0" fmla="*/ 65503 w 117580"/>
                      <a:gd name="connsiteY0" fmla="*/ 322290 h 345286"/>
                      <a:gd name="connsiteX1" fmla="*/ 50542 w 117580"/>
                      <a:gd name="connsiteY1" fmla="*/ 305667 h 345286"/>
                      <a:gd name="connsiteX2" fmla="*/ 22283 w 117580"/>
                      <a:gd name="connsiteY2" fmla="*/ 242499 h 345286"/>
                      <a:gd name="connsiteX3" fmla="*/ 12309 w 117580"/>
                      <a:gd name="connsiteY3" fmla="*/ 18086 h 345286"/>
                      <a:gd name="connsiteX4" fmla="*/ 42230 w 117580"/>
                      <a:gd name="connsiteY4" fmla="*/ 1463 h 345286"/>
                      <a:gd name="connsiteX5" fmla="*/ 58854 w 117580"/>
                      <a:gd name="connsiteY5" fmla="*/ 31385 h 345286"/>
                      <a:gd name="connsiteX6" fmla="*/ 68828 w 117580"/>
                      <a:gd name="connsiteY6" fmla="*/ 227539 h 345286"/>
                      <a:gd name="connsiteX7" fmla="*/ 92100 w 117580"/>
                      <a:gd name="connsiteY7" fmla="*/ 280733 h 345286"/>
                      <a:gd name="connsiteX8" fmla="*/ 105399 w 117580"/>
                      <a:gd name="connsiteY8" fmla="*/ 292369 h 345286"/>
                      <a:gd name="connsiteX9" fmla="*/ 117035 w 117580"/>
                      <a:gd name="connsiteY9" fmla="*/ 310655 h 345286"/>
                      <a:gd name="connsiteX10" fmla="*/ 105399 w 117580"/>
                      <a:gd name="connsiteY10" fmla="*/ 340576 h 345286"/>
                      <a:gd name="connsiteX11" fmla="*/ 70490 w 117580"/>
                      <a:gd name="connsiteY11" fmla="*/ 335589 h 345286"/>
                      <a:gd name="connsiteX12" fmla="*/ 65503 w 117580"/>
                      <a:gd name="connsiteY12" fmla="*/ 322290 h 345286"/>
                      <a:gd name="connsiteX13" fmla="*/ 73815 w 117580"/>
                      <a:gd name="connsiteY13" fmla="*/ 299018 h 345286"/>
                      <a:gd name="connsiteX14" fmla="*/ 73815 w 117580"/>
                      <a:gd name="connsiteY14" fmla="*/ 299018 h 345286"/>
                      <a:gd name="connsiteX15" fmla="*/ 73815 w 117580"/>
                      <a:gd name="connsiteY15" fmla="*/ 299018 h 345286"/>
                      <a:gd name="connsiteX16" fmla="*/ 73815 w 117580"/>
                      <a:gd name="connsiteY16" fmla="*/ 299018 h 345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17580" h="345286">
                        <a:moveTo>
                          <a:pt x="65503" y="322290"/>
                        </a:moveTo>
                        <a:cubicBezTo>
                          <a:pt x="60516" y="317304"/>
                          <a:pt x="52204" y="310655"/>
                          <a:pt x="50542" y="305667"/>
                        </a:cubicBezTo>
                        <a:cubicBezTo>
                          <a:pt x="38906" y="285720"/>
                          <a:pt x="28932" y="264109"/>
                          <a:pt x="22283" y="242499"/>
                        </a:cubicBezTo>
                        <a:cubicBezTo>
                          <a:pt x="-2652" y="169357"/>
                          <a:pt x="-7639" y="92891"/>
                          <a:pt x="12309" y="18086"/>
                        </a:cubicBezTo>
                        <a:cubicBezTo>
                          <a:pt x="15633" y="4787"/>
                          <a:pt x="28932" y="-3524"/>
                          <a:pt x="42230" y="1463"/>
                        </a:cubicBezTo>
                        <a:cubicBezTo>
                          <a:pt x="55529" y="4787"/>
                          <a:pt x="63841" y="18086"/>
                          <a:pt x="58854" y="31385"/>
                        </a:cubicBezTo>
                        <a:cubicBezTo>
                          <a:pt x="40568" y="96215"/>
                          <a:pt x="47217" y="164370"/>
                          <a:pt x="68828" y="227539"/>
                        </a:cubicBezTo>
                        <a:cubicBezTo>
                          <a:pt x="75477" y="245824"/>
                          <a:pt x="83788" y="264109"/>
                          <a:pt x="92100" y="280733"/>
                        </a:cubicBezTo>
                        <a:cubicBezTo>
                          <a:pt x="93762" y="282395"/>
                          <a:pt x="102074" y="289044"/>
                          <a:pt x="105399" y="292369"/>
                        </a:cubicBezTo>
                        <a:cubicBezTo>
                          <a:pt x="112048" y="299018"/>
                          <a:pt x="115373" y="305667"/>
                          <a:pt x="117035" y="310655"/>
                        </a:cubicBezTo>
                        <a:cubicBezTo>
                          <a:pt x="118697" y="320628"/>
                          <a:pt x="117035" y="332265"/>
                          <a:pt x="105399" y="340576"/>
                        </a:cubicBezTo>
                        <a:cubicBezTo>
                          <a:pt x="93762" y="348888"/>
                          <a:pt x="78802" y="345563"/>
                          <a:pt x="70490" y="335589"/>
                        </a:cubicBezTo>
                        <a:cubicBezTo>
                          <a:pt x="67165" y="330602"/>
                          <a:pt x="65503" y="325615"/>
                          <a:pt x="65503" y="322290"/>
                        </a:cubicBezTo>
                        <a:moveTo>
                          <a:pt x="73815" y="299018"/>
                        </a:moveTo>
                        <a:lnTo>
                          <a:pt x="73815" y="299018"/>
                        </a:lnTo>
                        <a:lnTo>
                          <a:pt x="73815" y="299018"/>
                        </a:lnTo>
                        <a:lnTo>
                          <a:pt x="73815" y="299018"/>
                        </a:lnTo>
                        <a:close/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id="{6A9F1724-B19C-FCC6-F5B5-C551D0CE4513}"/>
                      </a:ext>
                    </a:extLst>
                  </p:cNvPr>
                  <p:cNvSpPr/>
                  <p:nvPr/>
                </p:nvSpPr>
                <p:spPr>
                  <a:xfrm>
                    <a:off x="978242" y="6677630"/>
                    <a:ext cx="165529" cy="687284"/>
                  </a:xfrm>
                  <a:custGeom>
                    <a:avLst/>
                    <a:gdLst>
                      <a:gd name="connsiteX0" fmla="*/ 119163 w 165529"/>
                      <a:gd name="connsiteY0" fmla="*/ 673972 h 687284"/>
                      <a:gd name="connsiteX1" fmla="*/ 85917 w 165529"/>
                      <a:gd name="connsiteY1" fmla="*/ 632414 h 687284"/>
                      <a:gd name="connsiteX2" fmla="*/ 22749 w 165529"/>
                      <a:gd name="connsiteY2" fmla="*/ 487793 h 687284"/>
                      <a:gd name="connsiteX3" fmla="*/ 26073 w 165529"/>
                      <a:gd name="connsiteY3" fmla="*/ 19019 h 687284"/>
                      <a:gd name="connsiteX4" fmla="*/ 55995 w 165529"/>
                      <a:gd name="connsiteY4" fmla="*/ 733 h 687284"/>
                      <a:gd name="connsiteX5" fmla="*/ 74280 w 165529"/>
                      <a:gd name="connsiteY5" fmla="*/ 30655 h 687284"/>
                      <a:gd name="connsiteX6" fmla="*/ 70956 w 165529"/>
                      <a:gd name="connsiteY6" fmla="*/ 477819 h 687284"/>
                      <a:gd name="connsiteX7" fmla="*/ 127475 w 165529"/>
                      <a:gd name="connsiteY7" fmla="*/ 605818 h 687284"/>
                      <a:gd name="connsiteX8" fmla="*/ 160721 w 165529"/>
                      <a:gd name="connsiteY8" fmla="*/ 647376 h 687284"/>
                      <a:gd name="connsiteX9" fmla="*/ 164046 w 165529"/>
                      <a:gd name="connsiteY9" fmla="*/ 672311 h 687284"/>
                      <a:gd name="connsiteX10" fmla="*/ 130799 w 165529"/>
                      <a:gd name="connsiteY10" fmla="*/ 685609 h 687284"/>
                      <a:gd name="connsiteX11" fmla="*/ 119163 w 165529"/>
                      <a:gd name="connsiteY11" fmla="*/ 673972 h 687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5529" h="687284">
                        <a:moveTo>
                          <a:pt x="119163" y="673972"/>
                        </a:moveTo>
                        <a:cubicBezTo>
                          <a:pt x="115838" y="670648"/>
                          <a:pt x="89241" y="635739"/>
                          <a:pt x="85917" y="632414"/>
                        </a:cubicBezTo>
                        <a:cubicBezTo>
                          <a:pt x="54333" y="587532"/>
                          <a:pt x="34385" y="540987"/>
                          <a:pt x="22749" y="487793"/>
                        </a:cubicBezTo>
                        <a:cubicBezTo>
                          <a:pt x="-10498" y="338184"/>
                          <a:pt x="-5511" y="168627"/>
                          <a:pt x="26073" y="19019"/>
                        </a:cubicBezTo>
                        <a:cubicBezTo>
                          <a:pt x="29398" y="5720"/>
                          <a:pt x="42696" y="-2591"/>
                          <a:pt x="55995" y="733"/>
                        </a:cubicBezTo>
                        <a:cubicBezTo>
                          <a:pt x="69294" y="4058"/>
                          <a:pt x="77605" y="17356"/>
                          <a:pt x="74280" y="30655"/>
                        </a:cubicBezTo>
                        <a:cubicBezTo>
                          <a:pt x="42696" y="173615"/>
                          <a:pt x="37710" y="334859"/>
                          <a:pt x="70956" y="477819"/>
                        </a:cubicBezTo>
                        <a:cubicBezTo>
                          <a:pt x="80930" y="524364"/>
                          <a:pt x="99215" y="565922"/>
                          <a:pt x="127475" y="605818"/>
                        </a:cubicBezTo>
                        <a:cubicBezTo>
                          <a:pt x="129137" y="609142"/>
                          <a:pt x="155734" y="640726"/>
                          <a:pt x="160721" y="647376"/>
                        </a:cubicBezTo>
                        <a:cubicBezTo>
                          <a:pt x="169033" y="660674"/>
                          <a:pt x="164046" y="670648"/>
                          <a:pt x="164046" y="672311"/>
                        </a:cubicBezTo>
                        <a:cubicBezTo>
                          <a:pt x="159059" y="683946"/>
                          <a:pt x="144098" y="690596"/>
                          <a:pt x="130799" y="685609"/>
                        </a:cubicBezTo>
                        <a:cubicBezTo>
                          <a:pt x="125812" y="682284"/>
                          <a:pt x="122488" y="678960"/>
                          <a:pt x="119163" y="67397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id="{4F138334-C6A0-3563-24FA-29059D21E583}"/>
                      </a:ext>
                    </a:extLst>
                  </p:cNvPr>
                  <p:cNvSpPr/>
                  <p:nvPr/>
                </p:nvSpPr>
                <p:spPr>
                  <a:xfrm>
                    <a:off x="834703" y="6829453"/>
                    <a:ext cx="197064" cy="272795"/>
                  </a:xfrm>
                  <a:custGeom>
                    <a:avLst/>
                    <a:gdLst>
                      <a:gd name="connsiteX0" fmla="*/ 181248 w 197064"/>
                      <a:gd name="connsiteY0" fmla="*/ 222932 h 272795"/>
                      <a:gd name="connsiteX1" fmla="*/ 49925 w 197064"/>
                      <a:gd name="connsiteY1" fmla="*/ 26778 h 272795"/>
                      <a:gd name="connsiteX2" fmla="*/ 28315 w 197064"/>
                      <a:gd name="connsiteY2" fmla="*/ 181 h 272795"/>
                      <a:gd name="connsiteX3" fmla="*/ 1718 w 197064"/>
                      <a:gd name="connsiteY3" fmla="*/ 21792 h 272795"/>
                      <a:gd name="connsiteX4" fmla="*/ 164625 w 197064"/>
                      <a:gd name="connsiteY4" fmla="*/ 271140 h 272795"/>
                      <a:gd name="connsiteX5" fmla="*/ 196209 w 197064"/>
                      <a:gd name="connsiteY5" fmla="*/ 256178 h 272795"/>
                      <a:gd name="connsiteX6" fmla="*/ 181248 w 197064"/>
                      <a:gd name="connsiteY6" fmla="*/ 222932 h 272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7064" h="272795">
                        <a:moveTo>
                          <a:pt x="181248" y="222932"/>
                        </a:moveTo>
                        <a:cubicBezTo>
                          <a:pt x="93145" y="191348"/>
                          <a:pt x="39951" y="121531"/>
                          <a:pt x="49925" y="26778"/>
                        </a:cubicBezTo>
                        <a:cubicBezTo>
                          <a:pt x="51587" y="13480"/>
                          <a:pt x="41613" y="1844"/>
                          <a:pt x="28315" y="181"/>
                        </a:cubicBezTo>
                        <a:cubicBezTo>
                          <a:pt x="15016" y="-1481"/>
                          <a:pt x="3380" y="8493"/>
                          <a:pt x="1718" y="21792"/>
                        </a:cubicBezTo>
                        <a:cubicBezTo>
                          <a:pt x="-11581" y="141478"/>
                          <a:pt x="53250" y="229582"/>
                          <a:pt x="164625" y="271140"/>
                        </a:cubicBezTo>
                        <a:cubicBezTo>
                          <a:pt x="177924" y="276126"/>
                          <a:pt x="191222" y="269477"/>
                          <a:pt x="196209" y="256178"/>
                        </a:cubicBezTo>
                        <a:cubicBezTo>
                          <a:pt x="199534" y="242880"/>
                          <a:pt x="192884" y="227919"/>
                          <a:pt x="181248" y="22293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" name="Graphic 2">
                  <a:extLst>
                    <a:ext uri="{FF2B5EF4-FFF2-40B4-BE49-F238E27FC236}">
                      <a16:creationId xmlns:a16="http://schemas.microsoft.com/office/drawing/2014/main" id="{C40E8CB0-586A-0B92-DD28-B39D5F6CBBB6}"/>
                    </a:ext>
                  </a:extLst>
                </p:cNvPr>
                <p:cNvGrpSpPr/>
                <p:nvPr/>
              </p:nvGrpSpPr>
              <p:grpSpPr>
                <a:xfrm>
                  <a:off x="776577" y="6498833"/>
                  <a:ext cx="1090481" cy="510332"/>
                  <a:chOff x="776577" y="6498833"/>
                  <a:chExt cx="1090481" cy="510332"/>
                </a:xfrm>
                <a:solidFill>
                  <a:srgbClr val="B82357"/>
                </a:solidFill>
              </p:grpSpPr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63A6F079-D8A0-FE42-E2F8-B985853F5557}"/>
                      </a:ext>
                    </a:extLst>
                  </p:cNvPr>
                  <p:cNvSpPr/>
                  <p:nvPr/>
                </p:nvSpPr>
                <p:spPr>
                  <a:xfrm>
                    <a:off x="776577" y="671659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57C15BF8-32A2-622F-7CCD-AD7A286EFE79}"/>
                      </a:ext>
                    </a:extLst>
                  </p:cNvPr>
                  <p:cNvSpPr/>
                  <p:nvPr/>
                </p:nvSpPr>
                <p:spPr>
                  <a:xfrm>
                    <a:off x="959432" y="657363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4909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15FE7F24-2806-BA9E-DE7F-1A6DCD98C9BD}"/>
                      </a:ext>
                    </a:extLst>
                  </p:cNvPr>
                  <p:cNvSpPr/>
                  <p:nvPr/>
                </p:nvSpPr>
                <p:spPr>
                  <a:xfrm>
                    <a:off x="1133976" y="6498833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4909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id="{0FA397CA-600A-BA94-1EB0-58B5F19FF3F1}"/>
                      </a:ext>
                    </a:extLst>
                  </p:cNvPr>
                  <p:cNvSpPr/>
                  <p:nvPr/>
                </p:nvSpPr>
                <p:spPr>
                  <a:xfrm>
                    <a:off x="1313507" y="650880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id="{E6CA1122-DCC2-668D-4748-A0B7FB2D2772}"/>
                      </a:ext>
                    </a:extLst>
                  </p:cNvPr>
                  <p:cNvSpPr/>
                  <p:nvPr/>
                </p:nvSpPr>
                <p:spPr>
                  <a:xfrm>
                    <a:off x="1484726" y="6670051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3246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id="{C799F613-2C1F-CBD7-4BD5-532D6F8186C6}"/>
                      </a:ext>
                    </a:extLst>
                  </p:cNvPr>
                  <p:cNvSpPr/>
                  <p:nvPr/>
                </p:nvSpPr>
                <p:spPr>
                  <a:xfrm>
                    <a:off x="1714068" y="6859556"/>
                    <a:ext cx="152990" cy="149608"/>
                  </a:xfrm>
                  <a:custGeom>
                    <a:avLst/>
                    <a:gdLst>
                      <a:gd name="connsiteX0" fmla="*/ 76524 w 152990"/>
                      <a:gd name="connsiteY0" fmla="*/ 0 h 149608"/>
                      <a:gd name="connsiteX1" fmla="*/ 152991 w 152990"/>
                      <a:gd name="connsiteY1" fmla="*/ 74804 h 149608"/>
                      <a:gd name="connsiteX2" fmla="*/ 76524 w 152990"/>
                      <a:gd name="connsiteY2" fmla="*/ 149609 h 149608"/>
                      <a:gd name="connsiteX3" fmla="*/ 57 w 152990"/>
                      <a:gd name="connsiteY3" fmla="*/ 74804 h 149608"/>
                      <a:gd name="connsiteX4" fmla="*/ 76524 w 152990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90" h="149608">
                        <a:moveTo>
                          <a:pt x="76524" y="0"/>
                        </a:moveTo>
                        <a:cubicBezTo>
                          <a:pt x="118082" y="0"/>
                          <a:pt x="152991" y="33246"/>
                          <a:pt x="152991" y="74804"/>
                        </a:cubicBezTo>
                        <a:cubicBezTo>
                          <a:pt x="152991" y="116362"/>
                          <a:pt x="118082" y="149609"/>
                          <a:pt x="76524" y="149609"/>
                        </a:cubicBezTo>
                        <a:cubicBezTo>
                          <a:pt x="34966" y="149609"/>
                          <a:pt x="57" y="116362"/>
                          <a:pt x="57" y="74804"/>
                        </a:cubicBezTo>
                        <a:cubicBezTo>
                          <a:pt x="-1605" y="33246"/>
                          <a:pt x="33303" y="0"/>
                          <a:pt x="76524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57" name="Graphic 2">
                <a:extLst>
                  <a:ext uri="{FF2B5EF4-FFF2-40B4-BE49-F238E27FC236}">
                    <a16:creationId xmlns:a16="http://schemas.microsoft.com/office/drawing/2014/main" id="{72FFCD19-41AE-334B-A1B0-864211BC95B4}"/>
                  </a:ext>
                </a:extLst>
              </p:cNvPr>
              <p:cNvGrpSpPr/>
              <p:nvPr/>
            </p:nvGrpSpPr>
            <p:grpSpPr>
              <a:xfrm>
                <a:off x="-319738" y="6400756"/>
                <a:ext cx="664112" cy="1537638"/>
                <a:chOff x="-319738" y="6400756"/>
                <a:chExt cx="664112" cy="1537638"/>
              </a:xfrm>
            </p:grpSpPr>
            <p:grpSp>
              <p:nvGrpSpPr>
                <p:cNvPr id="506" name="Graphic 2">
                  <a:extLst>
                    <a:ext uri="{FF2B5EF4-FFF2-40B4-BE49-F238E27FC236}">
                      <a16:creationId xmlns:a16="http://schemas.microsoft.com/office/drawing/2014/main" id="{CBD7C32F-6081-B82C-C9DD-29DCF3CFE6D6}"/>
                    </a:ext>
                  </a:extLst>
                </p:cNvPr>
                <p:cNvGrpSpPr/>
                <p:nvPr/>
              </p:nvGrpSpPr>
              <p:grpSpPr>
                <a:xfrm>
                  <a:off x="-319738" y="6520443"/>
                  <a:ext cx="612580" cy="1417952"/>
                  <a:chOff x="-319738" y="6520443"/>
                  <a:chExt cx="612580" cy="1417952"/>
                </a:xfrm>
                <a:solidFill>
                  <a:srgbClr val="794758"/>
                </a:solidFill>
              </p:grpSpPr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BF1F7AAB-935B-F823-FF13-087147E4D2B0}"/>
                      </a:ext>
                    </a:extLst>
                  </p:cNvPr>
                  <p:cNvSpPr/>
                  <p:nvPr/>
                </p:nvSpPr>
                <p:spPr>
                  <a:xfrm>
                    <a:off x="-149334" y="6520443"/>
                    <a:ext cx="280925" cy="1417952"/>
                  </a:xfrm>
                  <a:custGeom>
                    <a:avLst/>
                    <a:gdLst>
                      <a:gd name="connsiteX0" fmla="*/ 51532 w 280925"/>
                      <a:gd name="connsiteY0" fmla="*/ 29922 h 1417952"/>
                      <a:gd name="connsiteX1" fmla="*/ 51532 w 280925"/>
                      <a:gd name="connsiteY1" fmla="*/ 89766 h 1417952"/>
                      <a:gd name="connsiteX2" fmla="*/ 71480 w 280925"/>
                      <a:gd name="connsiteY2" fmla="*/ 365710 h 1417952"/>
                      <a:gd name="connsiteX3" fmla="*/ 279270 w 280925"/>
                      <a:gd name="connsiteY3" fmla="*/ 1384712 h 1417952"/>
                      <a:gd name="connsiteX4" fmla="*/ 264309 w 280925"/>
                      <a:gd name="connsiteY4" fmla="*/ 1416297 h 1417952"/>
                      <a:gd name="connsiteX5" fmla="*/ 232725 w 280925"/>
                      <a:gd name="connsiteY5" fmla="*/ 1401335 h 1417952"/>
                      <a:gd name="connsiteX6" fmla="*/ 21610 w 280925"/>
                      <a:gd name="connsiteY6" fmla="*/ 370698 h 1417952"/>
                      <a:gd name="connsiteX7" fmla="*/ 0 w 280925"/>
                      <a:gd name="connsiteY7" fmla="*/ 89766 h 1417952"/>
                      <a:gd name="connsiteX8" fmla="*/ 1662 w 280925"/>
                      <a:gd name="connsiteY8" fmla="*/ 23273 h 1417952"/>
                      <a:gd name="connsiteX9" fmla="*/ 24935 w 280925"/>
                      <a:gd name="connsiteY9" fmla="*/ 0 h 1417952"/>
                      <a:gd name="connsiteX10" fmla="*/ 49870 w 280925"/>
                      <a:gd name="connsiteY10" fmla="*/ 23273 h 1417952"/>
                      <a:gd name="connsiteX11" fmla="*/ 51532 w 280925"/>
                      <a:gd name="connsiteY11" fmla="*/ 29922 h 1417952"/>
                      <a:gd name="connsiteX12" fmla="*/ 41558 w 280925"/>
                      <a:gd name="connsiteY12" fmla="*/ 43220 h 1417952"/>
                      <a:gd name="connsiteX13" fmla="*/ 28259 w 280925"/>
                      <a:gd name="connsiteY13" fmla="*/ 48208 h 1417952"/>
                      <a:gd name="connsiteX14" fmla="*/ 41558 w 280925"/>
                      <a:gd name="connsiteY14" fmla="*/ 43220 h 1417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925" h="1417952">
                        <a:moveTo>
                          <a:pt x="51532" y="29922"/>
                        </a:moveTo>
                        <a:lnTo>
                          <a:pt x="51532" y="89766"/>
                        </a:lnTo>
                        <a:cubicBezTo>
                          <a:pt x="51532" y="181193"/>
                          <a:pt x="63168" y="274283"/>
                          <a:pt x="71480" y="365710"/>
                        </a:cubicBezTo>
                        <a:cubicBezTo>
                          <a:pt x="106388" y="706486"/>
                          <a:pt x="157920" y="1060560"/>
                          <a:pt x="279270" y="1384712"/>
                        </a:cubicBezTo>
                        <a:cubicBezTo>
                          <a:pt x="284257" y="1398011"/>
                          <a:pt x="277607" y="1411310"/>
                          <a:pt x="264309" y="1416297"/>
                        </a:cubicBezTo>
                        <a:cubicBezTo>
                          <a:pt x="251010" y="1421283"/>
                          <a:pt x="237712" y="1414635"/>
                          <a:pt x="232725" y="1401335"/>
                        </a:cubicBezTo>
                        <a:cubicBezTo>
                          <a:pt x="109713" y="1072196"/>
                          <a:pt x="58181" y="716460"/>
                          <a:pt x="21610" y="370698"/>
                        </a:cubicBezTo>
                        <a:cubicBezTo>
                          <a:pt x="11636" y="277608"/>
                          <a:pt x="1662" y="184518"/>
                          <a:pt x="0" y="89766"/>
                        </a:cubicBezTo>
                        <a:cubicBezTo>
                          <a:pt x="0" y="89766"/>
                          <a:pt x="0" y="34909"/>
                          <a:pt x="1662" y="23273"/>
                        </a:cubicBezTo>
                        <a:cubicBezTo>
                          <a:pt x="3325" y="1662"/>
                          <a:pt x="23273" y="0"/>
                          <a:pt x="24935" y="0"/>
                        </a:cubicBezTo>
                        <a:cubicBezTo>
                          <a:pt x="38233" y="0"/>
                          <a:pt x="49870" y="9974"/>
                          <a:pt x="49870" y="23273"/>
                        </a:cubicBezTo>
                        <a:cubicBezTo>
                          <a:pt x="51532" y="24935"/>
                          <a:pt x="51532" y="28260"/>
                          <a:pt x="51532" y="29922"/>
                        </a:cubicBezTo>
                        <a:moveTo>
                          <a:pt x="41558" y="43220"/>
                        </a:moveTo>
                        <a:cubicBezTo>
                          <a:pt x="38233" y="46545"/>
                          <a:pt x="33246" y="48208"/>
                          <a:pt x="28259" y="48208"/>
                        </a:cubicBezTo>
                        <a:cubicBezTo>
                          <a:pt x="33246" y="48208"/>
                          <a:pt x="38233" y="46545"/>
                          <a:pt x="41558" y="43220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ECEB0572-842D-BDA0-B34A-89E21595F491}"/>
                      </a:ext>
                    </a:extLst>
                  </p:cNvPr>
                  <p:cNvSpPr/>
                  <p:nvPr/>
                </p:nvSpPr>
                <p:spPr>
                  <a:xfrm>
                    <a:off x="-33179" y="6612800"/>
                    <a:ext cx="156596" cy="885564"/>
                  </a:xfrm>
                  <a:custGeom>
                    <a:avLst/>
                    <a:gdLst>
                      <a:gd name="connsiteX0" fmla="*/ 40103 w 156596"/>
                      <a:gd name="connsiteY0" fmla="*/ 880100 h 885564"/>
                      <a:gd name="connsiteX1" fmla="*/ 99947 w 156596"/>
                      <a:gd name="connsiteY1" fmla="*/ 798646 h 885564"/>
                      <a:gd name="connsiteX2" fmla="*/ 136518 w 156596"/>
                      <a:gd name="connsiteY2" fmla="*/ 663998 h 885564"/>
                      <a:gd name="connsiteX3" fmla="*/ 99947 w 156596"/>
                      <a:gd name="connsiteY3" fmla="*/ 19019 h 885564"/>
                      <a:gd name="connsiteX4" fmla="*/ 70025 w 156596"/>
                      <a:gd name="connsiteY4" fmla="*/ 733 h 885564"/>
                      <a:gd name="connsiteX5" fmla="*/ 51740 w 156596"/>
                      <a:gd name="connsiteY5" fmla="*/ 30655 h 885564"/>
                      <a:gd name="connsiteX6" fmla="*/ 86648 w 156596"/>
                      <a:gd name="connsiteY6" fmla="*/ 655687 h 885564"/>
                      <a:gd name="connsiteX7" fmla="*/ 53402 w 156596"/>
                      <a:gd name="connsiteY7" fmla="*/ 782023 h 885564"/>
                      <a:gd name="connsiteX8" fmla="*/ 10182 w 156596"/>
                      <a:gd name="connsiteY8" fmla="*/ 843529 h 885564"/>
                      <a:gd name="connsiteX9" fmla="*/ 5195 w 156596"/>
                      <a:gd name="connsiteY9" fmla="*/ 878438 h 885564"/>
                      <a:gd name="connsiteX10" fmla="*/ 40103 w 156596"/>
                      <a:gd name="connsiteY10" fmla="*/ 880100 h 885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6596" h="885564">
                        <a:moveTo>
                          <a:pt x="40103" y="880100"/>
                        </a:moveTo>
                        <a:cubicBezTo>
                          <a:pt x="66701" y="861815"/>
                          <a:pt x="84986" y="831893"/>
                          <a:pt x="99947" y="798646"/>
                        </a:cubicBezTo>
                        <a:cubicBezTo>
                          <a:pt x="118233" y="753764"/>
                          <a:pt x="128206" y="700570"/>
                          <a:pt x="136518" y="663998"/>
                        </a:cubicBezTo>
                        <a:cubicBezTo>
                          <a:pt x="179738" y="451222"/>
                          <a:pt x="146492" y="228471"/>
                          <a:pt x="99947" y="19019"/>
                        </a:cubicBezTo>
                        <a:cubicBezTo>
                          <a:pt x="96622" y="5720"/>
                          <a:pt x="83324" y="-2591"/>
                          <a:pt x="70025" y="733"/>
                        </a:cubicBezTo>
                        <a:cubicBezTo>
                          <a:pt x="56727" y="4058"/>
                          <a:pt x="48415" y="17356"/>
                          <a:pt x="51740" y="30655"/>
                        </a:cubicBezTo>
                        <a:cubicBezTo>
                          <a:pt x="96622" y="233458"/>
                          <a:pt x="129869" y="449559"/>
                          <a:pt x="86648" y="655687"/>
                        </a:cubicBezTo>
                        <a:cubicBezTo>
                          <a:pt x="79999" y="690596"/>
                          <a:pt x="71688" y="740465"/>
                          <a:pt x="53402" y="782023"/>
                        </a:cubicBezTo>
                        <a:cubicBezTo>
                          <a:pt x="43428" y="806958"/>
                          <a:pt x="30130" y="830230"/>
                          <a:pt x="10182" y="843529"/>
                        </a:cubicBezTo>
                        <a:cubicBezTo>
                          <a:pt x="-1455" y="851841"/>
                          <a:pt x="-3117" y="866802"/>
                          <a:pt x="5195" y="878438"/>
                        </a:cubicBezTo>
                        <a:cubicBezTo>
                          <a:pt x="13506" y="886750"/>
                          <a:pt x="28467" y="888412"/>
                          <a:pt x="40103" y="880100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0883287F-7F4D-92E1-617A-B21CE49E6A7B}"/>
                      </a:ext>
                    </a:extLst>
                  </p:cNvPr>
                  <p:cNvSpPr/>
                  <p:nvPr/>
                </p:nvSpPr>
                <p:spPr>
                  <a:xfrm>
                    <a:off x="78403" y="6630156"/>
                    <a:ext cx="214439" cy="485094"/>
                  </a:xfrm>
                  <a:custGeom>
                    <a:avLst/>
                    <a:gdLst>
                      <a:gd name="connsiteX0" fmla="*/ 44883 w 214439"/>
                      <a:gd name="connsiteY0" fmla="*/ 408931 h 485094"/>
                      <a:gd name="connsiteX1" fmla="*/ 93090 w 214439"/>
                      <a:gd name="connsiteY1" fmla="*/ 330802 h 485094"/>
                      <a:gd name="connsiteX2" fmla="*/ 164570 w 214439"/>
                      <a:gd name="connsiteY2" fmla="*/ 23272 h 485094"/>
                      <a:gd name="connsiteX3" fmla="*/ 191167 w 214439"/>
                      <a:gd name="connsiteY3" fmla="*/ 0 h 485094"/>
                      <a:gd name="connsiteX4" fmla="*/ 214439 w 214439"/>
                      <a:gd name="connsiteY4" fmla="*/ 26597 h 485094"/>
                      <a:gd name="connsiteX5" fmla="*/ 137973 w 214439"/>
                      <a:gd name="connsiteY5" fmla="*/ 352412 h 485094"/>
                      <a:gd name="connsiteX6" fmla="*/ 83116 w 214439"/>
                      <a:gd name="connsiteY6" fmla="*/ 442177 h 485094"/>
                      <a:gd name="connsiteX7" fmla="*/ 39896 w 214439"/>
                      <a:gd name="connsiteY7" fmla="*/ 480410 h 485094"/>
                      <a:gd name="connsiteX8" fmla="*/ 4987 w 214439"/>
                      <a:gd name="connsiteY8" fmla="*/ 475424 h 485094"/>
                      <a:gd name="connsiteX9" fmla="*/ 0 w 214439"/>
                      <a:gd name="connsiteY9" fmla="*/ 462125 h 485094"/>
                      <a:gd name="connsiteX10" fmla="*/ 13299 w 214439"/>
                      <a:gd name="connsiteY10" fmla="*/ 438852 h 485094"/>
                      <a:gd name="connsiteX11" fmla="*/ 44883 w 214439"/>
                      <a:gd name="connsiteY11" fmla="*/ 408931 h 485094"/>
                      <a:gd name="connsiteX12" fmla="*/ 34909 w 214439"/>
                      <a:gd name="connsiteY12" fmla="*/ 435528 h 485094"/>
                      <a:gd name="connsiteX13" fmla="*/ 49870 w 214439"/>
                      <a:gd name="connsiteY13" fmla="*/ 455475 h 485094"/>
                      <a:gd name="connsiteX14" fmla="*/ 34909 w 214439"/>
                      <a:gd name="connsiteY14" fmla="*/ 435528 h 485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14439" h="485094">
                        <a:moveTo>
                          <a:pt x="44883" y="408931"/>
                        </a:moveTo>
                        <a:cubicBezTo>
                          <a:pt x="64830" y="383996"/>
                          <a:pt x="79791" y="357399"/>
                          <a:pt x="93090" y="330802"/>
                        </a:cubicBezTo>
                        <a:cubicBezTo>
                          <a:pt x="139635" y="234387"/>
                          <a:pt x="157920" y="127999"/>
                          <a:pt x="164570" y="23272"/>
                        </a:cubicBezTo>
                        <a:cubicBezTo>
                          <a:pt x="166232" y="9974"/>
                          <a:pt x="177868" y="0"/>
                          <a:pt x="191167" y="0"/>
                        </a:cubicBezTo>
                        <a:cubicBezTo>
                          <a:pt x="204465" y="0"/>
                          <a:pt x="214439" y="13299"/>
                          <a:pt x="214439" y="26597"/>
                        </a:cubicBezTo>
                        <a:cubicBezTo>
                          <a:pt x="207790" y="137973"/>
                          <a:pt x="186180" y="249348"/>
                          <a:pt x="137973" y="352412"/>
                        </a:cubicBezTo>
                        <a:cubicBezTo>
                          <a:pt x="123012" y="383996"/>
                          <a:pt x="104726" y="415580"/>
                          <a:pt x="83116" y="442177"/>
                        </a:cubicBezTo>
                        <a:cubicBezTo>
                          <a:pt x="81454" y="443840"/>
                          <a:pt x="46545" y="475424"/>
                          <a:pt x="39896" y="480410"/>
                        </a:cubicBezTo>
                        <a:cubicBezTo>
                          <a:pt x="21610" y="492047"/>
                          <a:pt x="8312" y="478748"/>
                          <a:pt x="4987" y="475424"/>
                        </a:cubicBezTo>
                        <a:cubicBezTo>
                          <a:pt x="1662" y="472099"/>
                          <a:pt x="0" y="467112"/>
                          <a:pt x="0" y="462125"/>
                        </a:cubicBezTo>
                        <a:cubicBezTo>
                          <a:pt x="0" y="452151"/>
                          <a:pt x="4987" y="443840"/>
                          <a:pt x="13299" y="438852"/>
                        </a:cubicBezTo>
                        <a:lnTo>
                          <a:pt x="44883" y="408931"/>
                        </a:lnTo>
                        <a:close/>
                        <a:moveTo>
                          <a:pt x="34909" y="435528"/>
                        </a:moveTo>
                        <a:cubicBezTo>
                          <a:pt x="43220" y="438852"/>
                          <a:pt x="48207" y="445502"/>
                          <a:pt x="49870" y="455475"/>
                        </a:cubicBezTo>
                        <a:cubicBezTo>
                          <a:pt x="48207" y="445502"/>
                          <a:pt x="43220" y="438852"/>
                          <a:pt x="34909" y="435528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26431B52-4658-E5E2-6309-2336174B91EF}"/>
                      </a:ext>
                    </a:extLst>
                  </p:cNvPr>
                  <p:cNvSpPr/>
                  <p:nvPr/>
                </p:nvSpPr>
                <p:spPr>
                  <a:xfrm>
                    <a:off x="-319738" y="6639282"/>
                    <a:ext cx="245208" cy="338297"/>
                  </a:xfrm>
                  <a:custGeom>
                    <a:avLst/>
                    <a:gdLst>
                      <a:gd name="connsiteX0" fmla="*/ 218611 w 245208"/>
                      <a:gd name="connsiteY0" fmla="*/ 288428 h 338297"/>
                      <a:gd name="connsiteX1" fmla="*/ 200326 w 245208"/>
                      <a:gd name="connsiteY1" fmla="*/ 278455 h 338297"/>
                      <a:gd name="connsiteX2" fmla="*/ 163755 w 245208"/>
                      <a:gd name="connsiteY2" fmla="*/ 238559 h 338297"/>
                      <a:gd name="connsiteX3" fmla="*/ 47392 w 245208"/>
                      <a:gd name="connsiteY3" fmla="*/ 17470 h 338297"/>
                      <a:gd name="connsiteX4" fmla="*/ 17470 w 245208"/>
                      <a:gd name="connsiteY4" fmla="*/ 847 h 338297"/>
                      <a:gd name="connsiteX5" fmla="*/ 847 w 245208"/>
                      <a:gd name="connsiteY5" fmla="*/ 30769 h 338297"/>
                      <a:gd name="connsiteX6" fmla="*/ 127184 w 245208"/>
                      <a:gd name="connsiteY6" fmla="*/ 270143 h 338297"/>
                      <a:gd name="connsiteX7" fmla="*/ 182040 w 245208"/>
                      <a:gd name="connsiteY7" fmla="*/ 325000 h 338297"/>
                      <a:gd name="connsiteX8" fmla="*/ 220273 w 245208"/>
                      <a:gd name="connsiteY8" fmla="*/ 338298 h 338297"/>
                      <a:gd name="connsiteX9" fmla="*/ 245208 w 245208"/>
                      <a:gd name="connsiteY9" fmla="*/ 313363 h 338297"/>
                      <a:gd name="connsiteX10" fmla="*/ 218611 w 245208"/>
                      <a:gd name="connsiteY10" fmla="*/ 288428 h 33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5208" h="338297">
                        <a:moveTo>
                          <a:pt x="218611" y="288428"/>
                        </a:moveTo>
                        <a:cubicBezTo>
                          <a:pt x="211962" y="288428"/>
                          <a:pt x="206975" y="283442"/>
                          <a:pt x="200326" y="278455"/>
                        </a:cubicBezTo>
                        <a:cubicBezTo>
                          <a:pt x="185365" y="265156"/>
                          <a:pt x="170404" y="248533"/>
                          <a:pt x="163755" y="238559"/>
                        </a:cubicBezTo>
                        <a:cubicBezTo>
                          <a:pt x="110560" y="173728"/>
                          <a:pt x="70665" y="97262"/>
                          <a:pt x="47392" y="17470"/>
                        </a:cubicBezTo>
                        <a:cubicBezTo>
                          <a:pt x="44068" y="4172"/>
                          <a:pt x="30769" y="-2478"/>
                          <a:pt x="17470" y="847"/>
                        </a:cubicBezTo>
                        <a:cubicBezTo>
                          <a:pt x="4172" y="4172"/>
                          <a:pt x="-2477" y="17470"/>
                          <a:pt x="847" y="30769"/>
                        </a:cubicBezTo>
                        <a:cubicBezTo>
                          <a:pt x="25782" y="117210"/>
                          <a:pt x="69002" y="198663"/>
                          <a:pt x="127184" y="270143"/>
                        </a:cubicBezTo>
                        <a:cubicBezTo>
                          <a:pt x="137157" y="283442"/>
                          <a:pt x="160430" y="310039"/>
                          <a:pt x="182040" y="325000"/>
                        </a:cubicBezTo>
                        <a:cubicBezTo>
                          <a:pt x="195339" y="333311"/>
                          <a:pt x="208637" y="338298"/>
                          <a:pt x="220273" y="338298"/>
                        </a:cubicBezTo>
                        <a:cubicBezTo>
                          <a:pt x="233572" y="338298"/>
                          <a:pt x="245208" y="328324"/>
                          <a:pt x="245208" y="313363"/>
                        </a:cubicBezTo>
                        <a:cubicBezTo>
                          <a:pt x="241884" y="300065"/>
                          <a:pt x="231910" y="288428"/>
                          <a:pt x="218611" y="288428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07" name="Graphic 2">
                  <a:extLst>
                    <a:ext uri="{FF2B5EF4-FFF2-40B4-BE49-F238E27FC236}">
                      <a16:creationId xmlns:a16="http://schemas.microsoft.com/office/drawing/2014/main" id="{21B344B6-9A86-1FFE-0B44-632DAAA94A51}"/>
                    </a:ext>
                  </a:extLst>
                </p:cNvPr>
                <p:cNvGrpSpPr/>
                <p:nvPr/>
              </p:nvGrpSpPr>
              <p:grpSpPr>
                <a:xfrm>
                  <a:off x="-192611" y="6400756"/>
                  <a:ext cx="536986" cy="277607"/>
                  <a:chOff x="-192611" y="6400756"/>
                  <a:chExt cx="536986" cy="277607"/>
                </a:xfrm>
                <a:solidFill>
                  <a:srgbClr val="B82357"/>
                </a:solidFill>
              </p:grpSpPr>
              <p:sp>
                <p:nvSpPr>
                  <p:cNvPr id="508" name="Freeform: Shape 507">
                    <a:extLst>
                      <a:ext uri="{FF2B5EF4-FFF2-40B4-BE49-F238E27FC236}">
                        <a16:creationId xmlns:a16="http://schemas.microsoft.com/office/drawing/2014/main" id="{2E26DDC1-83B7-CD0B-52E8-CC4D66304C9A}"/>
                      </a:ext>
                    </a:extLst>
                  </p:cNvPr>
                  <p:cNvSpPr/>
                  <p:nvPr/>
                </p:nvSpPr>
                <p:spPr>
                  <a:xfrm>
                    <a:off x="-192611" y="6400756"/>
                    <a:ext cx="152990" cy="149608"/>
                  </a:xfrm>
                  <a:custGeom>
                    <a:avLst/>
                    <a:gdLst>
                      <a:gd name="connsiteX0" fmla="*/ 76524 w 152990"/>
                      <a:gd name="connsiteY0" fmla="*/ 0 h 149608"/>
                      <a:gd name="connsiteX1" fmla="*/ 152990 w 152990"/>
                      <a:gd name="connsiteY1" fmla="*/ 74804 h 149608"/>
                      <a:gd name="connsiteX2" fmla="*/ 76524 w 152990"/>
                      <a:gd name="connsiteY2" fmla="*/ 149609 h 149608"/>
                      <a:gd name="connsiteX3" fmla="*/ 57 w 152990"/>
                      <a:gd name="connsiteY3" fmla="*/ 74804 h 149608"/>
                      <a:gd name="connsiteX4" fmla="*/ 76524 w 152990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90" h="149608">
                        <a:moveTo>
                          <a:pt x="76524" y="0"/>
                        </a:moveTo>
                        <a:cubicBezTo>
                          <a:pt x="118082" y="0"/>
                          <a:pt x="152990" y="33246"/>
                          <a:pt x="152990" y="74804"/>
                        </a:cubicBezTo>
                        <a:cubicBezTo>
                          <a:pt x="152990" y="116362"/>
                          <a:pt x="118082" y="149609"/>
                          <a:pt x="76524" y="149609"/>
                        </a:cubicBezTo>
                        <a:cubicBezTo>
                          <a:pt x="34966" y="149609"/>
                          <a:pt x="57" y="116362"/>
                          <a:pt x="57" y="74804"/>
                        </a:cubicBezTo>
                        <a:cubicBezTo>
                          <a:pt x="-1605" y="34909"/>
                          <a:pt x="33303" y="0"/>
                          <a:pt x="76524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Freeform: Shape 508">
                    <a:extLst>
                      <a:ext uri="{FF2B5EF4-FFF2-40B4-BE49-F238E27FC236}">
                        <a16:creationId xmlns:a16="http://schemas.microsoft.com/office/drawing/2014/main" id="{214208DE-5D35-5F57-3AA2-7B5A4BC03106}"/>
                      </a:ext>
                    </a:extLst>
                  </p:cNvPr>
                  <p:cNvSpPr/>
                  <p:nvPr/>
                </p:nvSpPr>
                <p:spPr>
                  <a:xfrm>
                    <a:off x="-37958" y="650215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0" name="Freeform: Shape 509">
                    <a:extLst>
                      <a:ext uri="{FF2B5EF4-FFF2-40B4-BE49-F238E27FC236}">
                        <a16:creationId xmlns:a16="http://schemas.microsoft.com/office/drawing/2014/main" id="{982FD944-7F1E-AF1B-7E44-60F88EE40C6A}"/>
                      </a:ext>
                    </a:extLst>
                  </p:cNvPr>
                  <p:cNvSpPr/>
                  <p:nvPr/>
                </p:nvSpPr>
                <p:spPr>
                  <a:xfrm>
                    <a:off x="191441" y="6528754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58" name="Graphic 2">
                <a:extLst>
                  <a:ext uri="{FF2B5EF4-FFF2-40B4-BE49-F238E27FC236}">
                    <a16:creationId xmlns:a16="http://schemas.microsoft.com/office/drawing/2014/main" id="{2840F9F4-CADA-5655-63F1-8B3E6E886AE6}"/>
                  </a:ext>
                </a:extLst>
              </p:cNvPr>
              <p:cNvGrpSpPr/>
              <p:nvPr/>
            </p:nvGrpSpPr>
            <p:grpSpPr>
              <a:xfrm>
                <a:off x="-497411" y="6679289"/>
                <a:ext cx="3172213" cy="1934014"/>
                <a:chOff x="-497411" y="6679289"/>
                <a:chExt cx="3172213" cy="1934014"/>
              </a:xfrm>
            </p:grpSpPr>
            <p:grpSp>
              <p:nvGrpSpPr>
                <p:cNvPr id="493" name="Graphic 2">
                  <a:extLst>
                    <a:ext uri="{FF2B5EF4-FFF2-40B4-BE49-F238E27FC236}">
                      <a16:creationId xmlns:a16="http://schemas.microsoft.com/office/drawing/2014/main" id="{75C6B42F-66B8-1BE0-A8C0-8177B93DCC36}"/>
                    </a:ext>
                  </a:extLst>
                </p:cNvPr>
                <p:cNvGrpSpPr/>
                <p:nvPr/>
              </p:nvGrpSpPr>
              <p:grpSpPr>
                <a:xfrm>
                  <a:off x="-497411" y="6679289"/>
                  <a:ext cx="3172213" cy="1934014"/>
                  <a:chOff x="-497411" y="6679289"/>
                  <a:chExt cx="3172213" cy="1934014"/>
                </a:xfrm>
              </p:grpSpPr>
              <p:sp>
                <p:nvSpPr>
                  <p:cNvPr id="504" name="Freeform: Shape 503">
                    <a:extLst>
                      <a:ext uri="{FF2B5EF4-FFF2-40B4-BE49-F238E27FC236}">
                        <a16:creationId xmlns:a16="http://schemas.microsoft.com/office/drawing/2014/main" id="{D6BEA18D-C3D3-C63F-B8A4-1934AB13D6EC}"/>
                      </a:ext>
                    </a:extLst>
                  </p:cNvPr>
                  <p:cNvSpPr/>
                  <p:nvPr/>
                </p:nvSpPr>
                <p:spPr>
                  <a:xfrm>
                    <a:off x="-497411" y="6679289"/>
                    <a:ext cx="3172213" cy="1934014"/>
                  </a:xfrm>
                  <a:custGeom>
                    <a:avLst/>
                    <a:gdLst>
                      <a:gd name="connsiteX0" fmla="*/ 98729 w 3172213"/>
                      <a:gd name="connsiteY0" fmla="*/ 984830 h 1934014"/>
                      <a:gd name="connsiteX1" fmla="*/ 254987 w 3172213"/>
                      <a:gd name="connsiteY1" fmla="*/ 341512 h 1934014"/>
                      <a:gd name="connsiteX2" fmla="*/ 457790 w 3172213"/>
                      <a:gd name="connsiteY2" fmla="*/ 635743 h 1934014"/>
                      <a:gd name="connsiteX3" fmla="*/ 477738 w 3172213"/>
                      <a:gd name="connsiteY3" fmla="*/ 775378 h 1934014"/>
                      <a:gd name="connsiteX4" fmla="*/ 486050 w 3172213"/>
                      <a:gd name="connsiteY4" fmla="*/ 678963 h 1934014"/>
                      <a:gd name="connsiteX5" fmla="*/ 534257 w 3172213"/>
                      <a:gd name="connsiteY5" fmla="*/ 477823 h 1934014"/>
                      <a:gd name="connsiteX6" fmla="*/ 1037940 w 3172213"/>
                      <a:gd name="connsiteY6" fmla="*/ 7386 h 1934014"/>
                      <a:gd name="connsiteX7" fmla="*/ 1164276 w 3172213"/>
                      <a:gd name="connsiteY7" fmla="*/ 502757 h 1934014"/>
                      <a:gd name="connsiteX8" fmla="*/ 1119394 w 3172213"/>
                      <a:gd name="connsiteY8" fmla="*/ 657353 h 1934014"/>
                      <a:gd name="connsiteX9" fmla="*/ 1096121 w 3172213"/>
                      <a:gd name="connsiteY9" fmla="*/ 748781 h 1934014"/>
                      <a:gd name="connsiteX10" fmla="*/ 1588168 w 3172213"/>
                      <a:gd name="connsiteY10" fmla="*/ 569250 h 1934014"/>
                      <a:gd name="connsiteX11" fmla="*/ 1638037 w 3172213"/>
                      <a:gd name="connsiteY11" fmla="*/ 851845 h 1934014"/>
                      <a:gd name="connsiteX12" fmla="*/ 1613103 w 3172213"/>
                      <a:gd name="connsiteY12" fmla="*/ 933298 h 1934014"/>
                      <a:gd name="connsiteX13" fmla="*/ 1606453 w 3172213"/>
                      <a:gd name="connsiteY13" fmla="*/ 969869 h 1934014"/>
                      <a:gd name="connsiteX14" fmla="*/ 1766036 w 3172213"/>
                      <a:gd name="connsiteY14" fmla="*/ 820261 h 1934014"/>
                      <a:gd name="connsiteX15" fmla="*/ 2560625 w 3172213"/>
                      <a:gd name="connsiteY15" fmla="*/ 589198 h 1934014"/>
                      <a:gd name="connsiteX16" fmla="*/ 2482496 w 3172213"/>
                      <a:gd name="connsiteY16" fmla="*/ 1142750 h 1934014"/>
                      <a:gd name="connsiteX17" fmla="*/ 2351173 w 3172213"/>
                      <a:gd name="connsiteY17" fmla="*/ 1289035 h 1934014"/>
                      <a:gd name="connsiteX18" fmla="*/ 2304628 w 3172213"/>
                      <a:gd name="connsiteY18" fmla="*/ 1327268 h 1934014"/>
                      <a:gd name="connsiteX19" fmla="*/ 2288004 w 3172213"/>
                      <a:gd name="connsiteY19" fmla="*/ 1340567 h 1934014"/>
                      <a:gd name="connsiteX20" fmla="*/ 2652052 w 3172213"/>
                      <a:gd name="connsiteY20" fmla="*/ 1315632 h 1934014"/>
                      <a:gd name="connsiteX21" fmla="*/ 2676987 w 3172213"/>
                      <a:gd name="connsiteY21" fmla="*/ 1483526 h 1934014"/>
                      <a:gd name="connsiteX22" fmla="*/ 2645403 w 3172213"/>
                      <a:gd name="connsiteY22" fmla="*/ 1568305 h 1934014"/>
                      <a:gd name="connsiteX23" fmla="*/ 2801661 w 3172213"/>
                      <a:gd name="connsiteY23" fmla="*/ 1491837 h 1934014"/>
                      <a:gd name="connsiteX24" fmla="*/ 3164047 w 3172213"/>
                      <a:gd name="connsiteY24" fmla="*/ 1686329 h 1934014"/>
                      <a:gd name="connsiteX25" fmla="*/ 3127476 w 3172213"/>
                      <a:gd name="connsiteY25" fmla="*/ 1792718 h 1934014"/>
                      <a:gd name="connsiteX26" fmla="*/ 2801661 w 3172213"/>
                      <a:gd name="connsiteY26" fmla="*/ 1929028 h 1934014"/>
                      <a:gd name="connsiteX27" fmla="*/ 2612157 w 3172213"/>
                      <a:gd name="connsiteY27" fmla="*/ 1929028 h 1934014"/>
                      <a:gd name="connsiteX28" fmla="*/ 1840840 w 3172213"/>
                      <a:gd name="connsiteY28" fmla="*/ 1934015 h 1934014"/>
                      <a:gd name="connsiteX29" fmla="*/ 491037 w 3172213"/>
                      <a:gd name="connsiteY29" fmla="*/ 1860872 h 1934014"/>
                      <a:gd name="connsiteX30" fmla="*/ 155248 w 3172213"/>
                      <a:gd name="connsiteY30" fmla="*/ 1847574 h 1934014"/>
                      <a:gd name="connsiteX31" fmla="*/ 50522 w 3172213"/>
                      <a:gd name="connsiteY31" fmla="*/ 1842587 h 1934014"/>
                      <a:gd name="connsiteX32" fmla="*/ 18938 w 3172213"/>
                      <a:gd name="connsiteY32" fmla="*/ 1604876 h 1934014"/>
                      <a:gd name="connsiteX33" fmla="*/ 12289 w 3172213"/>
                      <a:gd name="connsiteY33" fmla="*/ 988155 h 1934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3172213" h="1934014">
                        <a:moveTo>
                          <a:pt x="98729" y="984830"/>
                        </a:moveTo>
                        <a:cubicBezTo>
                          <a:pt x="-67503" y="863481"/>
                          <a:pt x="-29269" y="276682"/>
                          <a:pt x="254987" y="341512"/>
                        </a:cubicBezTo>
                        <a:cubicBezTo>
                          <a:pt x="389635" y="373096"/>
                          <a:pt x="434518" y="522705"/>
                          <a:pt x="457790" y="635743"/>
                        </a:cubicBezTo>
                        <a:cubicBezTo>
                          <a:pt x="461115" y="654029"/>
                          <a:pt x="461115" y="765404"/>
                          <a:pt x="477738" y="775378"/>
                        </a:cubicBezTo>
                        <a:cubicBezTo>
                          <a:pt x="477738" y="775378"/>
                          <a:pt x="479401" y="715534"/>
                          <a:pt x="486050" y="678963"/>
                        </a:cubicBezTo>
                        <a:cubicBezTo>
                          <a:pt x="496024" y="610808"/>
                          <a:pt x="510985" y="542653"/>
                          <a:pt x="534257" y="477823"/>
                        </a:cubicBezTo>
                        <a:cubicBezTo>
                          <a:pt x="587451" y="321565"/>
                          <a:pt x="811864" y="-57444"/>
                          <a:pt x="1037940" y="7386"/>
                        </a:cubicBezTo>
                        <a:cubicBezTo>
                          <a:pt x="1235756" y="63905"/>
                          <a:pt x="1200847" y="361460"/>
                          <a:pt x="1164276" y="502757"/>
                        </a:cubicBezTo>
                        <a:cubicBezTo>
                          <a:pt x="1150978" y="554290"/>
                          <a:pt x="1136017" y="605821"/>
                          <a:pt x="1119394" y="657353"/>
                        </a:cubicBezTo>
                        <a:cubicBezTo>
                          <a:pt x="1117731" y="662340"/>
                          <a:pt x="1091134" y="750443"/>
                          <a:pt x="1096121" y="748781"/>
                        </a:cubicBezTo>
                        <a:cubicBezTo>
                          <a:pt x="1204172" y="725508"/>
                          <a:pt x="1392014" y="447901"/>
                          <a:pt x="1588168" y="569250"/>
                        </a:cubicBezTo>
                        <a:cubicBezTo>
                          <a:pt x="1681258" y="627431"/>
                          <a:pt x="1657985" y="765404"/>
                          <a:pt x="1638037" y="851845"/>
                        </a:cubicBezTo>
                        <a:cubicBezTo>
                          <a:pt x="1631388" y="880104"/>
                          <a:pt x="1623076" y="906701"/>
                          <a:pt x="1613103" y="933298"/>
                        </a:cubicBezTo>
                        <a:cubicBezTo>
                          <a:pt x="1613103" y="934961"/>
                          <a:pt x="1599804" y="971531"/>
                          <a:pt x="1606453" y="969869"/>
                        </a:cubicBezTo>
                        <a:cubicBezTo>
                          <a:pt x="1659647" y="949921"/>
                          <a:pt x="1722816" y="856831"/>
                          <a:pt x="1766036" y="820261"/>
                        </a:cubicBezTo>
                        <a:cubicBezTo>
                          <a:pt x="1920632" y="690599"/>
                          <a:pt x="2364471" y="394707"/>
                          <a:pt x="2560625" y="589198"/>
                        </a:cubicBezTo>
                        <a:cubicBezTo>
                          <a:pt x="2713558" y="740469"/>
                          <a:pt x="2592209" y="1004778"/>
                          <a:pt x="2482496" y="1142750"/>
                        </a:cubicBezTo>
                        <a:cubicBezTo>
                          <a:pt x="2442600" y="1194283"/>
                          <a:pt x="2399380" y="1244152"/>
                          <a:pt x="2351173" y="1289035"/>
                        </a:cubicBezTo>
                        <a:cubicBezTo>
                          <a:pt x="2336212" y="1302333"/>
                          <a:pt x="2321251" y="1315632"/>
                          <a:pt x="2304628" y="1327268"/>
                        </a:cubicBezTo>
                        <a:cubicBezTo>
                          <a:pt x="2299641" y="1332255"/>
                          <a:pt x="2279693" y="1340567"/>
                          <a:pt x="2288004" y="1340567"/>
                        </a:cubicBezTo>
                        <a:cubicBezTo>
                          <a:pt x="2394393" y="1353865"/>
                          <a:pt x="2524054" y="1220879"/>
                          <a:pt x="2652052" y="1315632"/>
                        </a:cubicBezTo>
                        <a:cubicBezTo>
                          <a:pt x="2708571" y="1357190"/>
                          <a:pt x="2691948" y="1427007"/>
                          <a:pt x="2676987" y="1483526"/>
                        </a:cubicBezTo>
                        <a:cubicBezTo>
                          <a:pt x="2675325" y="1490175"/>
                          <a:pt x="2643741" y="1568305"/>
                          <a:pt x="2645403" y="1568305"/>
                        </a:cubicBezTo>
                        <a:cubicBezTo>
                          <a:pt x="2663689" y="1574953"/>
                          <a:pt x="2780051" y="1500149"/>
                          <a:pt x="2801661" y="1491837"/>
                        </a:cubicBezTo>
                        <a:cubicBezTo>
                          <a:pt x="2986179" y="1430332"/>
                          <a:pt x="3218903" y="1448617"/>
                          <a:pt x="3164047" y="1686329"/>
                        </a:cubicBezTo>
                        <a:cubicBezTo>
                          <a:pt x="3155735" y="1722900"/>
                          <a:pt x="3142437" y="1757808"/>
                          <a:pt x="3127476" y="1792718"/>
                        </a:cubicBezTo>
                        <a:cubicBezTo>
                          <a:pt x="3049347" y="1968923"/>
                          <a:pt x="3004464" y="1930690"/>
                          <a:pt x="2801661" y="1929028"/>
                        </a:cubicBezTo>
                        <a:cubicBezTo>
                          <a:pt x="2738493" y="1929028"/>
                          <a:pt x="2675325" y="1927365"/>
                          <a:pt x="2612157" y="1929028"/>
                        </a:cubicBezTo>
                        <a:cubicBezTo>
                          <a:pt x="2354497" y="1929028"/>
                          <a:pt x="2098500" y="1934015"/>
                          <a:pt x="1840840" y="1934015"/>
                        </a:cubicBezTo>
                        <a:cubicBezTo>
                          <a:pt x="1387027" y="1934015"/>
                          <a:pt x="943188" y="1892457"/>
                          <a:pt x="491037" y="1860872"/>
                        </a:cubicBezTo>
                        <a:cubicBezTo>
                          <a:pt x="379661" y="1852561"/>
                          <a:pt x="266624" y="1845912"/>
                          <a:pt x="155248" y="1847574"/>
                        </a:cubicBezTo>
                        <a:cubicBezTo>
                          <a:pt x="135300" y="1847574"/>
                          <a:pt x="65483" y="1860872"/>
                          <a:pt x="50522" y="1842587"/>
                        </a:cubicBezTo>
                        <a:cubicBezTo>
                          <a:pt x="10626" y="1794380"/>
                          <a:pt x="22263" y="1661394"/>
                          <a:pt x="18938" y="1604876"/>
                        </a:cubicBezTo>
                        <a:cubicBezTo>
                          <a:pt x="3977" y="1398748"/>
                          <a:pt x="652" y="1194283"/>
                          <a:pt x="12289" y="988155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5" name="Freeform: Shape 504">
                    <a:extLst>
                      <a:ext uri="{FF2B5EF4-FFF2-40B4-BE49-F238E27FC236}">
                        <a16:creationId xmlns:a16="http://schemas.microsoft.com/office/drawing/2014/main" id="{C750EC65-9A58-FE18-8913-BF288A8C1004}"/>
                      </a:ext>
                    </a:extLst>
                  </p:cNvPr>
                  <p:cNvSpPr/>
                  <p:nvPr/>
                </p:nvSpPr>
                <p:spPr>
                  <a:xfrm>
                    <a:off x="-495096" y="6682613"/>
                    <a:ext cx="3163549" cy="1666380"/>
                  </a:xfrm>
                  <a:custGeom>
                    <a:avLst/>
                    <a:gdLst>
                      <a:gd name="connsiteX0" fmla="*/ 2796022 w 3163549"/>
                      <a:gd name="connsiteY0" fmla="*/ 1491837 h 1666380"/>
                      <a:gd name="connsiteX1" fmla="*/ 2639764 w 3163549"/>
                      <a:gd name="connsiteY1" fmla="*/ 1568305 h 1666380"/>
                      <a:gd name="connsiteX2" fmla="*/ 2671348 w 3163549"/>
                      <a:gd name="connsiteY2" fmla="*/ 1483526 h 1666380"/>
                      <a:gd name="connsiteX3" fmla="*/ 2646413 w 3163549"/>
                      <a:gd name="connsiteY3" fmla="*/ 1315632 h 1666380"/>
                      <a:gd name="connsiteX4" fmla="*/ 2282365 w 3163549"/>
                      <a:gd name="connsiteY4" fmla="*/ 1340567 h 1666380"/>
                      <a:gd name="connsiteX5" fmla="*/ 2298988 w 3163549"/>
                      <a:gd name="connsiteY5" fmla="*/ 1327268 h 1666380"/>
                      <a:gd name="connsiteX6" fmla="*/ 2345533 w 3163549"/>
                      <a:gd name="connsiteY6" fmla="*/ 1289034 h 1666380"/>
                      <a:gd name="connsiteX7" fmla="*/ 2476856 w 3163549"/>
                      <a:gd name="connsiteY7" fmla="*/ 1142750 h 1666380"/>
                      <a:gd name="connsiteX8" fmla="*/ 2554985 w 3163549"/>
                      <a:gd name="connsiteY8" fmla="*/ 589198 h 1666380"/>
                      <a:gd name="connsiteX9" fmla="*/ 1760397 w 3163549"/>
                      <a:gd name="connsiteY9" fmla="*/ 820260 h 1666380"/>
                      <a:gd name="connsiteX10" fmla="*/ 1600814 w 3163549"/>
                      <a:gd name="connsiteY10" fmla="*/ 969869 h 1666380"/>
                      <a:gd name="connsiteX11" fmla="*/ 1607463 w 3163549"/>
                      <a:gd name="connsiteY11" fmla="*/ 933298 h 1666380"/>
                      <a:gd name="connsiteX12" fmla="*/ 1632398 w 3163549"/>
                      <a:gd name="connsiteY12" fmla="*/ 851844 h 1666380"/>
                      <a:gd name="connsiteX13" fmla="*/ 1582528 w 3163549"/>
                      <a:gd name="connsiteY13" fmla="*/ 569250 h 1666380"/>
                      <a:gd name="connsiteX14" fmla="*/ 1090482 w 3163549"/>
                      <a:gd name="connsiteY14" fmla="*/ 748781 h 1666380"/>
                      <a:gd name="connsiteX15" fmla="*/ 1113754 w 3163549"/>
                      <a:gd name="connsiteY15" fmla="*/ 657353 h 1666380"/>
                      <a:gd name="connsiteX16" fmla="*/ 1158637 w 3163549"/>
                      <a:gd name="connsiteY16" fmla="*/ 502757 h 1666380"/>
                      <a:gd name="connsiteX17" fmla="*/ 1032300 w 3163549"/>
                      <a:gd name="connsiteY17" fmla="*/ 7386 h 1666380"/>
                      <a:gd name="connsiteX18" fmla="*/ 528618 w 3163549"/>
                      <a:gd name="connsiteY18" fmla="*/ 477822 h 1666380"/>
                      <a:gd name="connsiteX19" fmla="*/ 480410 w 3163549"/>
                      <a:gd name="connsiteY19" fmla="*/ 678963 h 1666380"/>
                      <a:gd name="connsiteX20" fmla="*/ 472099 w 3163549"/>
                      <a:gd name="connsiteY20" fmla="*/ 775378 h 1666380"/>
                      <a:gd name="connsiteX21" fmla="*/ 452151 w 3163549"/>
                      <a:gd name="connsiteY21" fmla="*/ 635743 h 1666380"/>
                      <a:gd name="connsiteX22" fmla="*/ 249348 w 3163549"/>
                      <a:gd name="connsiteY22" fmla="*/ 341512 h 1666380"/>
                      <a:gd name="connsiteX23" fmla="*/ 0 w 3163549"/>
                      <a:gd name="connsiteY23" fmla="*/ 612470 h 1666380"/>
                      <a:gd name="connsiteX24" fmla="*/ 236049 w 3163549"/>
                      <a:gd name="connsiteY24" fmla="*/ 507744 h 1666380"/>
                      <a:gd name="connsiteX25" fmla="*/ 500358 w 3163549"/>
                      <a:gd name="connsiteY25" fmla="*/ 974856 h 1666380"/>
                      <a:gd name="connsiteX26" fmla="*/ 975782 w 3163549"/>
                      <a:gd name="connsiteY26" fmla="*/ 150346 h 1666380"/>
                      <a:gd name="connsiteX27" fmla="*/ 965808 w 3163549"/>
                      <a:gd name="connsiteY27" fmla="*/ 938285 h 1666380"/>
                      <a:gd name="connsiteX28" fmla="*/ 1516035 w 3163549"/>
                      <a:gd name="connsiteY28" fmla="*/ 654028 h 1666380"/>
                      <a:gd name="connsiteX29" fmla="*/ 1472815 w 3163549"/>
                      <a:gd name="connsiteY29" fmla="*/ 1172672 h 1666380"/>
                      <a:gd name="connsiteX30" fmla="*/ 2470207 w 3163549"/>
                      <a:gd name="connsiteY30" fmla="*/ 705560 h 1666380"/>
                      <a:gd name="connsiteX31" fmla="*/ 2091198 w 3163549"/>
                      <a:gd name="connsiteY31" fmla="*/ 1470227 h 1666380"/>
                      <a:gd name="connsiteX32" fmla="*/ 2568284 w 3163549"/>
                      <a:gd name="connsiteY32" fmla="*/ 1402073 h 1666380"/>
                      <a:gd name="connsiteX33" fmla="*/ 2546674 w 3163549"/>
                      <a:gd name="connsiteY33" fmla="*/ 1666381 h 1666380"/>
                      <a:gd name="connsiteX34" fmla="*/ 3163394 w 3163549"/>
                      <a:gd name="connsiteY34" fmla="*/ 1631472 h 1666380"/>
                      <a:gd name="connsiteX35" fmla="*/ 2796022 w 3163549"/>
                      <a:gd name="connsiteY35" fmla="*/ 1491837 h 166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3163549" h="1666380">
                        <a:moveTo>
                          <a:pt x="2796022" y="1491837"/>
                        </a:moveTo>
                        <a:cubicBezTo>
                          <a:pt x="2774411" y="1500149"/>
                          <a:pt x="2658049" y="1573291"/>
                          <a:pt x="2639764" y="1568305"/>
                        </a:cubicBezTo>
                        <a:cubicBezTo>
                          <a:pt x="2638101" y="1568305"/>
                          <a:pt x="2669685" y="1490175"/>
                          <a:pt x="2671348" y="1483526"/>
                        </a:cubicBezTo>
                        <a:cubicBezTo>
                          <a:pt x="2687971" y="1427007"/>
                          <a:pt x="2702932" y="1357190"/>
                          <a:pt x="2646413" y="1315632"/>
                        </a:cubicBezTo>
                        <a:cubicBezTo>
                          <a:pt x="2518414" y="1220879"/>
                          <a:pt x="2388753" y="1352203"/>
                          <a:pt x="2282365" y="1340567"/>
                        </a:cubicBezTo>
                        <a:cubicBezTo>
                          <a:pt x="2275716" y="1338904"/>
                          <a:pt x="2294001" y="1330592"/>
                          <a:pt x="2298988" y="1327268"/>
                        </a:cubicBezTo>
                        <a:cubicBezTo>
                          <a:pt x="2315611" y="1313969"/>
                          <a:pt x="2330572" y="1302333"/>
                          <a:pt x="2345533" y="1289034"/>
                        </a:cubicBezTo>
                        <a:cubicBezTo>
                          <a:pt x="2393740" y="1244152"/>
                          <a:pt x="2436961" y="1194283"/>
                          <a:pt x="2476856" y="1142750"/>
                        </a:cubicBezTo>
                        <a:cubicBezTo>
                          <a:pt x="2586570" y="1004778"/>
                          <a:pt x="2707919" y="742131"/>
                          <a:pt x="2554985" y="589198"/>
                        </a:cubicBezTo>
                        <a:cubicBezTo>
                          <a:pt x="2360494" y="396369"/>
                          <a:pt x="1914992" y="690599"/>
                          <a:pt x="1760397" y="820260"/>
                        </a:cubicBezTo>
                        <a:cubicBezTo>
                          <a:pt x="1717176" y="856831"/>
                          <a:pt x="1655670" y="949921"/>
                          <a:pt x="1600814" y="969869"/>
                        </a:cubicBezTo>
                        <a:cubicBezTo>
                          <a:pt x="1594165" y="973194"/>
                          <a:pt x="1607463" y="934960"/>
                          <a:pt x="1607463" y="933298"/>
                        </a:cubicBezTo>
                        <a:cubicBezTo>
                          <a:pt x="1617437" y="906701"/>
                          <a:pt x="1627411" y="880104"/>
                          <a:pt x="1632398" y="851844"/>
                        </a:cubicBezTo>
                        <a:cubicBezTo>
                          <a:pt x="1652346" y="765404"/>
                          <a:pt x="1673956" y="625769"/>
                          <a:pt x="1582528" y="569250"/>
                        </a:cubicBezTo>
                        <a:cubicBezTo>
                          <a:pt x="1386375" y="446238"/>
                          <a:pt x="1198532" y="725508"/>
                          <a:pt x="1090482" y="748781"/>
                        </a:cubicBezTo>
                        <a:cubicBezTo>
                          <a:pt x="1085495" y="750443"/>
                          <a:pt x="1112092" y="662340"/>
                          <a:pt x="1113754" y="657353"/>
                        </a:cubicBezTo>
                        <a:cubicBezTo>
                          <a:pt x="1130377" y="605821"/>
                          <a:pt x="1145338" y="554289"/>
                          <a:pt x="1158637" y="502757"/>
                        </a:cubicBezTo>
                        <a:cubicBezTo>
                          <a:pt x="1195208" y="361460"/>
                          <a:pt x="1230117" y="63905"/>
                          <a:pt x="1032300" y="7386"/>
                        </a:cubicBezTo>
                        <a:cubicBezTo>
                          <a:pt x="806225" y="-57444"/>
                          <a:pt x="581812" y="321564"/>
                          <a:pt x="528618" y="477822"/>
                        </a:cubicBezTo>
                        <a:cubicBezTo>
                          <a:pt x="507007" y="544315"/>
                          <a:pt x="490384" y="610808"/>
                          <a:pt x="480410" y="678963"/>
                        </a:cubicBezTo>
                        <a:cubicBezTo>
                          <a:pt x="475423" y="713872"/>
                          <a:pt x="473761" y="775378"/>
                          <a:pt x="472099" y="775378"/>
                        </a:cubicBezTo>
                        <a:cubicBezTo>
                          <a:pt x="455476" y="765404"/>
                          <a:pt x="455476" y="654028"/>
                          <a:pt x="452151" y="635743"/>
                        </a:cubicBezTo>
                        <a:cubicBezTo>
                          <a:pt x="428878" y="522705"/>
                          <a:pt x="383996" y="371434"/>
                          <a:pt x="249348" y="341512"/>
                        </a:cubicBezTo>
                        <a:cubicBezTo>
                          <a:pt x="101402" y="308266"/>
                          <a:pt x="19948" y="449563"/>
                          <a:pt x="0" y="612470"/>
                        </a:cubicBezTo>
                        <a:cubicBezTo>
                          <a:pt x="58181" y="540991"/>
                          <a:pt x="146284" y="467849"/>
                          <a:pt x="236049" y="507744"/>
                        </a:cubicBezTo>
                        <a:cubicBezTo>
                          <a:pt x="397294" y="579224"/>
                          <a:pt x="500358" y="974856"/>
                          <a:pt x="500358" y="974856"/>
                        </a:cubicBezTo>
                        <a:cubicBezTo>
                          <a:pt x="500358" y="974856"/>
                          <a:pt x="711473" y="30658"/>
                          <a:pt x="975782" y="150346"/>
                        </a:cubicBezTo>
                        <a:cubicBezTo>
                          <a:pt x="1240090" y="270032"/>
                          <a:pt x="965808" y="938285"/>
                          <a:pt x="965808" y="938285"/>
                        </a:cubicBezTo>
                        <a:cubicBezTo>
                          <a:pt x="965808" y="938285"/>
                          <a:pt x="1389699" y="570912"/>
                          <a:pt x="1516035" y="654028"/>
                        </a:cubicBezTo>
                        <a:cubicBezTo>
                          <a:pt x="1658995" y="747118"/>
                          <a:pt x="1472815" y="1172672"/>
                          <a:pt x="1472815" y="1172672"/>
                        </a:cubicBezTo>
                        <a:cubicBezTo>
                          <a:pt x="1472815" y="1172672"/>
                          <a:pt x="2294001" y="521043"/>
                          <a:pt x="2470207" y="705560"/>
                        </a:cubicBezTo>
                        <a:cubicBezTo>
                          <a:pt x="2646413" y="890078"/>
                          <a:pt x="2091198" y="1470227"/>
                          <a:pt x="2091198" y="1470227"/>
                        </a:cubicBezTo>
                        <a:cubicBezTo>
                          <a:pt x="2091198" y="1470227"/>
                          <a:pt x="2520077" y="1318957"/>
                          <a:pt x="2568284" y="1402073"/>
                        </a:cubicBezTo>
                        <a:cubicBezTo>
                          <a:pt x="2631452" y="1513447"/>
                          <a:pt x="2546674" y="1666381"/>
                          <a:pt x="2546674" y="1666381"/>
                        </a:cubicBezTo>
                        <a:cubicBezTo>
                          <a:pt x="2546674" y="1666381"/>
                          <a:pt x="2960591" y="1400410"/>
                          <a:pt x="3163394" y="1631472"/>
                        </a:cubicBezTo>
                        <a:cubicBezTo>
                          <a:pt x="3170044" y="1445292"/>
                          <a:pt x="2962254" y="1435319"/>
                          <a:pt x="2796022" y="1491837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94" name="Graphic 2">
                  <a:extLst>
                    <a:ext uri="{FF2B5EF4-FFF2-40B4-BE49-F238E27FC236}">
                      <a16:creationId xmlns:a16="http://schemas.microsoft.com/office/drawing/2014/main" id="{5348A5B2-41E9-E953-E51A-F24763654CA8}"/>
                    </a:ext>
                  </a:extLst>
                </p:cNvPr>
                <p:cNvGrpSpPr/>
                <p:nvPr/>
              </p:nvGrpSpPr>
              <p:grpSpPr>
                <a:xfrm>
                  <a:off x="-215011" y="7118615"/>
                  <a:ext cx="2129447" cy="1414118"/>
                  <a:chOff x="-215011" y="7118615"/>
                  <a:chExt cx="2129447" cy="1414118"/>
                </a:xfrm>
                <a:solidFill>
                  <a:srgbClr val="2B5577"/>
                </a:solidFill>
              </p:grpSpPr>
              <p:grpSp>
                <p:nvGrpSpPr>
                  <p:cNvPr id="495" name="Graphic 2">
                    <a:extLst>
                      <a:ext uri="{FF2B5EF4-FFF2-40B4-BE49-F238E27FC236}">
                        <a16:creationId xmlns:a16="http://schemas.microsoft.com/office/drawing/2014/main" id="{943C612D-0861-AE72-1B54-090552714397}"/>
                      </a:ext>
                    </a:extLst>
                  </p:cNvPr>
                  <p:cNvGrpSpPr/>
                  <p:nvPr/>
                </p:nvGrpSpPr>
                <p:grpSpPr>
                  <a:xfrm>
                    <a:off x="-215011" y="7118615"/>
                    <a:ext cx="1054481" cy="1363546"/>
                    <a:chOff x="-215011" y="7118615"/>
                    <a:chExt cx="1054481" cy="1363546"/>
                  </a:xfrm>
                  <a:solidFill>
                    <a:srgbClr val="2B5577"/>
                  </a:solidFill>
                </p:grpSpPr>
                <p:sp>
                  <p:nvSpPr>
                    <p:cNvPr id="501" name="Freeform: Shape 500">
                      <a:extLst>
                        <a:ext uri="{FF2B5EF4-FFF2-40B4-BE49-F238E27FC236}">
                          <a16:creationId xmlns:a16="http://schemas.microsoft.com/office/drawing/2014/main" id="{007362D2-2561-5337-11F3-94C535A157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90" y="7118615"/>
                      <a:ext cx="390143" cy="1363546"/>
                    </a:xfrm>
                    <a:custGeom>
                      <a:avLst/>
                      <a:gdLst>
                        <a:gd name="connsiteX0" fmla="*/ 344281 w 390143"/>
                        <a:gd name="connsiteY0" fmla="*/ 13562 h 1363546"/>
                        <a:gd name="connsiteX1" fmla="*/ 181 w 390143"/>
                        <a:gd name="connsiteY1" fmla="*/ 1336769 h 1363546"/>
                        <a:gd name="connsiteX2" fmla="*/ 21791 w 390143"/>
                        <a:gd name="connsiteY2" fmla="*/ 1363365 h 1363546"/>
                        <a:gd name="connsiteX3" fmla="*/ 48388 w 390143"/>
                        <a:gd name="connsiteY3" fmla="*/ 1341755 h 1363546"/>
                        <a:gd name="connsiteX4" fmla="*/ 387502 w 390143"/>
                        <a:gd name="connsiteY4" fmla="*/ 35172 h 1363546"/>
                        <a:gd name="connsiteX5" fmla="*/ 375865 w 390143"/>
                        <a:gd name="connsiteY5" fmla="*/ 1926 h 1363546"/>
                        <a:gd name="connsiteX6" fmla="*/ 344281 w 390143"/>
                        <a:gd name="connsiteY6" fmla="*/ 13562 h 13635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0143" h="1363546">
                          <a:moveTo>
                            <a:pt x="344281" y="13562"/>
                          </a:moveTo>
                          <a:cubicBezTo>
                            <a:pt x="287762" y="131587"/>
                            <a:pt x="33428" y="1000980"/>
                            <a:pt x="181" y="1336769"/>
                          </a:cubicBezTo>
                          <a:cubicBezTo>
                            <a:pt x="-1481" y="1350067"/>
                            <a:pt x="8493" y="1361703"/>
                            <a:pt x="21791" y="1363365"/>
                          </a:cubicBezTo>
                          <a:cubicBezTo>
                            <a:pt x="35090" y="1365028"/>
                            <a:pt x="46726" y="1355054"/>
                            <a:pt x="48388" y="1341755"/>
                          </a:cubicBezTo>
                          <a:cubicBezTo>
                            <a:pt x="79973" y="1009291"/>
                            <a:pt x="330983" y="151534"/>
                            <a:pt x="387502" y="35172"/>
                          </a:cubicBezTo>
                          <a:cubicBezTo>
                            <a:pt x="394151" y="23536"/>
                            <a:pt x="387502" y="8575"/>
                            <a:pt x="375865" y="1926"/>
                          </a:cubicBezTo>
                          <a:cubicBezTo>
                            <a:pt x="364229" y="-3061"/>
                            <a:pt x="349268" y="1926"/>
                            <a:pt x="344281" y="13562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2" name="Freeform: Shape 501">
                      <a:extLst>
                        <a:ext uri="{FF2B5EF4-FFF2-40B4-BE49-F238E27FC236}">
                          <a16:creationId xmlns:a16="http://schemas.microsoft.com/office/drawing/2014/main" id="{B33EF7A3-D746-433B-0AF1-2F77F9DBED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5011" y="7691531"/>
                      <a:ext cx="318053" cy="608909"/>
                    </a:xfrm>
                    <a:custGeom>
                      <a:avLst/>
                      <a:gdLst>
                        <a:gd name="connsiteX0" fmla="*/ 315026 w 318053"/>
                        <a:gd name="connsiteY0" fmla="*/ 572686 h 608909"/>
                        <a:gd name="connsiteX1" fmla="*/ 47392 w 318053"/>
                        <a:gd name="connsiteY1" fmla="*/ 17470 h 608909"/>
                        <a:gd name="connsiteX2" fmla="*/ 17470 w 318053"/>
                        <a:gd name="connsiteY2" fmla="*/ 847 h 608909"/>
                        <a:gd name="connsiteX3" fmla="*/ 847 w 318053"/>
                        <a:gd name="connsiteY3" fmla="*/ 30769 h 608909"/>
                        <a:gd name="connsiteX4" fmla="*/ 273468 w 318053"/>
                        <a:gd name="connsiteY4" fmla="*/ 595957 h 608909"/>
                        <a:gd name="connsiteX5" fmla="*/ 306714 w 318053"/>
                        <a:gd name="connsiteY5" fmla="*/ 605932 h 608909"/>
                        <a:gd name="connsiteX6" fmla="*/ 315026 w 318053"/>
                        <a:gd name="connsiteY6" fmla="*/ 572686 h 608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8053" h="608909">
                          <a:moveTo>
                            <a:pt x="315026" y="572686"/>
                          </a:moveTo>
                          <a:cubicBezTo>
                            <a:pt x="215286" y="393155"/>
                            <a:pt x="102249" y="215287"/>
                            <a:pt x="47392" y="17470"/>
                          </a:cubicBezTo>
                          <a:cubicBezTo>
                            <a:pt x="44068" y="4172"/>
                            <a:pt x="30769" y="-2477"/>
                            <a:pt x="17470" y="847"/>
                          </a:cubicBezTo>
                          <a:cubicBezTo>
                            <a:pt x="4172" y="4172"/>
                            <a:pt x="-2477" y="17470"/>
                            <a:pt x="847" y="30769"/>
                          </a:cubicBezTo>
                          <a:cubicBezTo>
                            <a:pt x="57366" y="231910"/>
                            <a:pt x="172066" y="413102"/>
                            <a:pt x="273468" y="595957"/>
                          </a:cubicBezTo>
                          <a:cubicBezTo>
                            <a:pt x="280117" y="607594"/>
                            <a:pt x="295078" y="612581"/>
                            <a:pt x="306714" y="605932"/>
                          </a:cubicBezTo>
                          <a:cubicBezTo>
                            <a:pt x="316688" y="599282"/>
                            <a:pt x="321675" y="584322"/>
                            <a:pt x="315026" y="572686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3" name="Freeform: Shape 502">
                      <a:extLst>
                        <a:ext uri="{FF2B5EF4-FFF2-40B4-BE49-F238E27FC236}">
                          <a16:creationId xmlns:a16="http://schemas.microsoft.com/office/drawing/2014/main" id="{6B256A2E-6A13-57A4-F1B7-4F5ED3296A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87" y="7548032"/>
                      <a:ext cx="729482" cy="523611"/>
                    </a:xfrm>
                    <a:custGeom>
                      <a:avLst/>
                      <a:gdLst>
                        <a:gd name="connsiteX0" fmla="*/ 14961 w 729482"/>
                        <a:gd name="connsiteY0" fmla="*/ 473485 h 523611"/>
                        <a:gd name="connsiteX1" fmla="*/ 19948 w 729482"/>
                        <a:gd name="connsiteY1" fmla="*/ 470161 h 523611"/>
                        <a:gd name="connsiteX2" fmla="*/ 41558 w 729482"/>
                        <a:gd name="connsiteY2" fmla="*/ 456861 h 523611"/>
                        <a:gd name="connsiteX3" fmla="*/ 94752 w 729482"/>
                        <a:gd name="connsiteY3" fmla="*/ 421953 h 523611"/>
                        <a:gd name="connsiteX4" fmla="*/ 237712 w 729482"/>
                        <a:gd name="connsiteY4" fmla="*/ 325539 h 523611"/>
                        <a:gd name="connsiteX5" fmla="*/ 689863 w 729482"/>
                        <a:gd name="connsiteY5" fmla="*/ 4711 h 523611"/>
                        <a:gd name="connsiteX6" fmla="*/ 724771 w 729482"/>
                        <a:gd name="connsiteY6" fmla="*/ 9698 h 523611"/>
                        <a:gd name="connsiteX7" fmla="*/ 719784 w 729482"/>
                        <a:gd name="connsiteY7" fmla="*/ 44606 h 523611"/>
                        <a:gd name="connsiteX8" fmla="*/ 265971 w 729482"/>
                        <a:gd name="connsiteY8" fmla="*/ 367097 h 523611"/>
                        <a:gd name="connsiteX9" fmla="*/ 123012 w 729482"/>
                        <a:gd name="connsiteY9" fmla="*/ 463511 h 523611"/>
                        <a:gd name="connsiteX10" fmla="*/ 69817 w 729482"/>
                        <a:gd name="connsiteY10" fmla="*/ 498419 h 523611"/>
                        <a:gd name="connsiteX11" fmla="*/ 48207 w 729482"/>
                        <a:gd name="connsiteY11" fmla="*/ 513381 h 523611"/>
                        <a:gd name="connsiteX12" fmla="*/ 36571 w 729482"/>
                        <a:gd name="connsiteY12" fmla="*/ 521692 h 523611"/>
                        <a:gd name="connsiteX13" fmla="*/ 16623 w 729482"/>
                        <a:gd name="connsiteY13" fmla="*/ 521692 h 523611"/>
                        <a:gd name="connsiteX14" fmla="*/ 1662 w 729482"/>
                        <a:gd name="connsiteY14" fmla="*/ 505069 h 523611"/>
                        <a:gd name="connsiteX15" fmla="*/ 3325 w 729482"/>
                        <a:gd name="connsiteY15" fmla="*/ 485121 h 523611"/>
                        <a:gd name="connsiteX16" fmla="*/ 14961 w 729482"/>
                        <a:gd name="connsiteY16" fmla="*/ 473485 h 523611"/>
                        <a:gd name="connsiteX17" fmla="*/ 49870 w 729482"/>
                        <a:gd name="connsiteY17" fmla="*/ 491771 h 523611"/>
                        <a:gd name="connsiteX18" fmla="*/ 48207 w 729482"/>
                        <a:gd name="connsiteY18" fmla="*/ 505069 h 523611"/>
                        <a:gd name="connsiteX19" fmla="*/ 49870 w 729482"/>
                        <a:gd name="connsiteY19" fmla="*/ 491771 h 523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729482" h="523611">
                          <a:moveTo>
                            <a:pt x="14961" y="473485"/>
                          </a:moveTo>
                          <a:cubicBezTo>
                            <a:pt x="16623" y="471823"/>
                            <a:pt x="19948" y="470161"/>
                            <a:pt x="19948" y="470161"/>
                          </a:cubicBezTo>
                          <a:cubicBezTo>
                            <a:pt x="26597" y="465173"/>
                            <a:pt x="34909" y="460186"/>
                            <a:pt x="41558" y="456861"/>
                          </a:cubicBezTo>
                          <a:cubicBezTo>
                            <a:pt x="59844" y="445226"/>
                            <a:pt x="76467" y="433589"/>
                            <a:pt x="94752" y="421953"/>
                          </a:cubicBezTo>
                          <a:cubicBezTo>
                            <a:pt x="142959" y="390369"/>
                            <a:pt x="191167" y="358785"/>
                            <a:pt x="237712" y="325539"/>
                          </a:cubicBezTo>
                          <a:cubicBezTo>
                            <a:pt x="390645" y="220812"/>
                            <a:pt x="541916" y="114424"/>
                            <a:pt x="689863" y="4711"/>
                          </a:cubicBezTo>
                          <a:cubicBezTo>
                            <a:pt x="701499" y="-3601"/>
                            <a:pt x="716460" y="-276"/>
                            <a:pt x="724771" y="9698"/>
                          </a:cubicBezTo>
                          <a:cubicBezTo>
                            <a:pt x="733083" y="21334"/>
                            <a:pt x="729758" y="36295"/>
                            <a:pt x="719784" y="44606"/>
                          </a:cubicBezTo>
                          <a:cubicBezTo>
                            <a:pt x="570176" y="154319"/>
                            <a:pt x="418905" y="262371"/>
                            <a:pt x="265971" y="367097"/>
                          </a:cubicBezTo>
                          <a:cubicBezTo>
                            <a:pt x="217764" y="398680"/>
                            <a:pt x="169557" y="430265"/>
                            <a:pt x="123012" y="463511"/>
                          </a:cubicBezTo>
                          <a:cubicBezTo>
                            <a:pt x="104726" y="475147"/>
                            <a:pt x="88103" y="486784"/>
                            <a:pt x="69817" y="498419"/>
                          </a:cubicBezTo>
                          <a:cubicBezTo>
                            <a:pt x="63168" y="503407"/>
                            <a:pt x="54857" y="508394"/>
                            <a:pt x="48207" y="513381"/>
                          </a:cubicBezTo>
                          <a:cubicBezTo>
                            <a:pt x="46545" y="515043"/>
                            <a:pt x="38233" y="520030"/>
                            <a:pt x="36571" y="521692"/>
                          </a:cubicBezTo>
                          <a:cubicBezTo>
                            <a:pt x="28259" y="525017"/>
                            <a:pt x="19948" y="523354"/>
                            <a:pt x="16623" y="521692"/>
                          </a:cubicBezTo>
                          <a:cubicBezTo>
                            <a:pt x="8312" y="518367"/>
                            <a:pt x="3325" y="513381"/>
                            <a:pt x="1662" y="505069"/>
                          </a:cubicBezTo>
                          <a:cubicBezTo>
                            <a:pt x="0" y="501744"/>
                            <a:pt x="-1662" y="495096"/>
                            <a:pt x="3325" y="485121"/>
                          </a:cubicBezTo>
                          <a:cubicBezTo>
                            <a:pt x="6649" y="478472"/>
                            <a:pt x="9974" y="475147"/>
                            <a:pt x="14961" y="473485"/>
                          </a:cubicBezTo>
                          <a:moveTo>
                            <a:pt x="49870" y="491771"/>
                          </a:moveTo>
                          <a:cubicBezTo>
                            <a:pt x="49870" y="496757"/>
                            <a:pt x="49870" y="501744"/>
                            <a:pt x="48207" y="505069"/>
                          </a:cubicBezTo>
                          <a:cubicBezTo>
                            <a:pt x="49870" y="500082"/>
                            <a:pt x="49870" y="495096"/>
                            <a:pt x="49870" y="491771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6" name="Graphic 2">
                    <a:extLst>
                      <a:ext uri="{FF2B5EF4-FFF2-40B4-BE49-F238E27FC236}">
                        <a16:creationId xmlns:a16="http://schemas.microsoft.com/office/drawing/2014/main" id="{A6ABF333-04E6-44EC-1F14-66034B7A2DF2}"/>
                      </a:ext>
                    </a:extLst>
                  </p:cNvPr>
                  <p:cNvGrpSpPr/>
                  <p:nvPr/>
                </p:nvGrpSpPr>
                <p:grpSpPr>
                  <a:xfrm>
                    <a:off x="890224" y="7523237"/>
                    <a:ext cx="1024210" cy="1009495"/>
                    <a:chOff x="890224" y="7523237"/>
                    <a:chExt cx="1024210" cy="1009495"/>
                  </a:xfrm>
                  <a:solidFill>
                    <a:srgbClr val="2B5577"/>
                  </a:solidFill>
                </p:grpSpPr>
                <p:sp>
                  <p:nvSpPr>
                    <p:cNvPr id="498" name="Freeform: Shape 497">
                      <a:extLst>
                        <a:ext uri="{FF2B5EF4-FFF2-40B4-BE49-F238E27FC236}">
                          <a16:creationId xmlns:a16="http://schemas.microsoft.com/office/drawing/2014/main" id="{54AD94B8-7C57-80F5-A21F-FFAC594E19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224" y="7523237"/>
                      <a:ext cx="1024210" cy="1009495"/>
                    </a:xfrm>
                    <a:custGeom>
                      <a:avLst/>
                      <a:gdLst>
                        <a:gd name="connsiteX0" fmla="*/ 983484 w 1024210"/>
                        <a:gd name="connsiteY0" fmla="*/ 6234 h 1009495"/>
                        <a:gd name="connsiteX1" fmla="*/ 6040 w 1024210"/>
                        <a:gd name="connsiteY1" fmla="*/ 968717 h 1009495"/>
                        <a:gd name="connsiteX2" fmla="*/ 7703 w 1024210"/>
                        <a:gd name="connsiteY2" fmla="*/ 1003626 h 1009495"/>
                        <a:gd name="connsiteX3" fmla="*/ 42611 w 1024210"/>
                        <a:gd name="connsiteY3" fmla="*/ 1000301 h 1009495"/>
                        <a:gd name="connsiteX4" fmla="*/ 1016730 w 1024210"/>
                        <a:gd name="connsiteY4" fmla="*/ 41143 h 1009495"/>
                        <a:gd name="connsiteX5" fmla="*/ 1016730 w 1024210"/>
                        <a:gd name="connsiteY5" fmla="*/ 6234 h 1009495"/>
                        <a:gd name="connsiteX6" fmla="*/ 983484 w 1024210"/>
                        <a:gd name="connsiteY6" fmla="*/ 6234 h 10094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4210" h="1009495">
                          <a:moveTo>
                            <a:pt x="983484" y="6234"/>
                          </a:moveTo>
                          <a:cubicBezTo>
                            <a:pt x="654345" y="323736"/>
                            <a:pt x="305258" y="622954"/>
                            <a:pt x="6040" y="968717"/>
                          </a:cubicBezTo>
                          <a:cubicBezTo>
                            <a:pt x="-2272" y="978691"/>
                            <a:pt x="-2272" y="995314"/>
                            <a:pt x="7703" y="1003626"/>
                          </a:cubicBezTo>
                          <a:cubicBezTo>
                            <a:pt x="17676" y="1011937"/>
                            <a:pt x="32637" y="1011937"/>
                            <a:pt x="42611" y="1000301"/>
                          </a:cubicBezTo>
                          <a:cubicBezTo>
                            <a:pt x="341829" y="656200"/>
                            <a:pt x="689254" y="356983"/>
                            <a:pt x="1016730" y="41143"/>
                          </a:cubicBezTo>
                          <a:cubicBezTo>
                            <a:pt x="1026704" y="31168"/>
                            <a:pt x="1026704" y="16208"/>
                            <a:pt x="1016730" y="6234"/>
                          </a:cubicBezTo>
                          <a:cubicBezTo>
                            <a:pt x="1008419" y="-2078"/>
                            <a:pt x="993458" y="-2078"/>
                            <a:pt x="983484" y="6234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9" name="Freeform: Shape 498">
                      <a:extLst>
                        <a:ext uri="{FF2B5EF4-FFF2-40B4-BE49-F238E27FC236}">
                          <a16:creationId xmlns:a16="http://schemas.microsoft.com/office/drawing/2014/main" id="{4BC9A1B2-9778-EF2B-A0A2-6D61BF5A7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3663" y="7698846"/>
                      <a:ext cx="102045" cy="457345"/>
                    </a:xfrm>
                    <a:custGeom>
                      <a:avLst/>
                      <a:gdLst>
                        <a:gd name="connsiteX0" fmla="*/ 1662 w 102045"/>
                        <a:gd name="connsiteY0" fmla="*/ 429060 h 457345"/>
                        <a:gd name="connsiteX1" fmla="*/ 3325 w 102045"/>
                        <a:gd name="connsiteY1" fmla="*/ 415761 h 457345"/>
                        <a:gd name="connsiteX2" fmla="*/ 6649 w 102045"/>
                        <a:gd name="connsiteY2" fmla="*/ 389163 h 457345"/>
                        <a:gd name="connsiteX3" fmla="*/ 16623 w 102045"/>
                        <a:gd name="connsiteY3" fmla="*/ 287762 h 457345"/>
                        <a:gd name="connsiteX4" fmla="*/ 53194 w 102045"/>
                        <a:gd name="connsiteY4" fmla="*/ 21791 h 457345"/>
                        <a:gd name="connsiteX5" fmla="*/ 81454 w 102045"/>
                        <a:gd name="connsiteY5" fmla="*/ 181 h 457345"/>
                        <a:gd name="connsiteX6" fmla="*/ 101402 w 102045"/>
                        <a:gd name="connsiteY6" fmla="*/ 28440 h 457345"/>
                        <a:gd name="connsiteX7" fmla="*/ 64830 w 102045"/>
                        <a:gd name="connsiteY7" fmla="*/ 292749 h 457345"/>
                        <a:gd name="connsiteX8" fmla="*/ 54857 w 102045"/>
                        <a:gd name="connsiteY8" fmla="*/ 392488 h 457345"/>
                        <a:gd name="connsiteX9" fmla="*/ 51532 w 102045"/>
                        <a:gd name="connsiteY9" fmla="*/ 420748 h 457345"/>
                        <a:gd name="connsiteX10" fmla="*/ 49870 w 102045"/>
                        <a:gd name="connsiteY10" fmla="*/ 435709 h 457345"/>
                        <a:gd name="connsiteX11" fmla="*/ 18286 w 102045"/>
                        <a:gd name="connsiteY11" fmla="*/ 457319 h 457345"/>
                        <a:gd name="connsiteX12" fmla="*/ 0 w 102045"/>
                        <a:gd name="connsiteY12" fmla="*/ 437371 h 457345"/>
                        <a:gd name="connsiteX13" fmla="*/ 1662 w 102045"/>
                        <a:gd name="connsiteY13" fmla="*/ 429060 h 457345"/>
                        <a:gd name="connsiteX14" fmla="*/ 33246 w 102045"/>
                        <a:gd name="connsiteY14" fmla="*/ 409112 h 457345"/>
                        <a:gd name="connsiteX15" fmla="*/ 49870 w 102045"/>
                        <a:gd name="connsiteY15" fmla="*/ 429060 h 457345"/>
                        <a:gd name="connsiteX16" fmla="*/ 33246 w 102045"/>
                        <a:gd name="connsiteY16" fmla="*/ 409112 h 457345"/>
                        <a:gd name="connsiteX17" fmla="*/ 3325 w 102045"/>
                        <a:gd name="connsiteY17" fmla="*/ 422410 h 457345"/>
                        <a:gd name="connsiteX18" fmla="*/ 3325 w 102045"/>
                        <a:gd name="connsiteY18" fmla="*/ 422410 h 457345"/>
                        <a:gd name="connsiteX19" fmla="*/ 3325 w 102045"/>
                        <a:gd name="connsiteY19" fmla="*/ 422410 h 457345"/>
                        <a:gd name="connsiteX20" fmla="*/ 3325 w 102045"/>
                        <a:gd name="connsiteY20" fmla="*/ 422410 h 457345"/>
                        <a:gd name="connsiteX21" fmla="*/ 16623 w 102045"/>
                        <a:gd name="connsiteY21" fmla="*/ 409112 h 457345"/>
                        <a:gd name="connsiteX22" fmla="*/ 4987 w 102045"/>
                        <a:gd name="connsiteY22" fmla="*/ 420748 h 457345"/>
                        <a:gd name="connsiteX23" fmla="*/ 16623 w 102045"/>
                        <a:gd name="connsiteY23" fmla="*/ 409112 h 457345"/>
                        <a:gd name="connsiteX24" fmla="*/ 18286 w 102045"/>
                        <a:gd name="connsiteY24" fmla="*/ 409112 h 457345"/>
                        <a:gd name="connsiteX25" fmla="*/ 18286 w 102045"/>
                        <a:gd name="connsiteY25" fmla="*/ 409112 h 457345"/>
                        <a:gd name="connsiteX26" fmla="*/ 18286 w 102045"/>
                        <a:gd name="connsiteY26" fmla="*/ 409112 h 457345"/>
                        <a:gd name="connsiteX27" fmla="*/ 18286 w 102045"/>
                        <a:gd name="connsiteY27" fmla="*/ 409112 h 457345"/>
                        <a:gd name="connsiteX28" fmla="*/ 29922 w 102045"/>
                        <a:gd name="connsiteY28" fmla="*/ 407450 h 457345"/>
                        <a:gd name="connsiteX29" fmla="*/ 18286 w 102045"/>
                        <a:gd name="connsiteY29" fmla="*/ 407450 h 457345"/>
                        <a:gd name="connsiteX30" fmla="*/ 21610 w 102045"/>
                        <a:gd name="connsiteY30" fmla="*/ 407450 h 457345"/>
                        <a:gd name="connsiteX31" fmla="*/ 29922 w 102045"/>
                        <a:gd name="connsiteY31" fmla="*/ 407450 h 457345"/>
                        <a:gd name="connsiteX32" fmla="*/ 31584 w 102045"/>
                        <a:gd name="connsiteY32" fmla="*/ 407450 h 457345"/>
                        <a:gd name="connsiteX33" fmla="*/ 31584 w 102045"/>
                        <a:gd name="connsiteY33" fmla="*/ 407450 h 457345"/>
                        <a:gd name="connsiteX34" fmla="*/ 31584 w 102045"/>
                        <a:gd name="connsiteY34" fmla="*/ 407450 h 457345"/>
                        <a:gd name="connsiteX35" fmla="*/ 29922 w 102045"/>
                        <a:gd name="connsiteY35" fmla="*/ 407450 h 457345"/>
                        <a:gd name="connsiteX36" fmla="*/ 29922 w 102045"/>
                        <a:gd name="connsiteY36" fmla="*/ 407450 h 457345"/>
                        <a:gd name="connsiteX37" fmla="*/ 29922 w 102045"/>
                        <a:gd name="connsiteY37" fmla="*/ 407450 h 457345"/>
                        <a:gd name="connsiteX38" fmla="*/ 29922 w 102045"/>
                        <a:gd name="connsiteY38" fmla="*/ 407450 h 457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02045" h="457345">
                          <a:moveTo>
                            <a:pt x="1662" y="429060"/>
                          </a:moveTo>
                          <a:lnTo>
                            <a:pt x="3325" y="415761"/>
                          </a:lnTo>
                          <a:cubicBezTo>
                            <a:pt x="4987" y="407450"/>
                            <a:pt x="4987" y="397475"/>
                            <a:pt x="6649" y="389163"/>
                          </a:cubicBezTo>
                          <a:cubicBezTo>
                            <a:pt x="9974" y="355917"/>
                            <a:pt x="13299" y="321009"/>
                            <a:pt x="16623" y="287762"/>
                          </a:cubicBezTo>
                          <a:cubicBezTo>
                            <a:pt x="28260" y="199660"/>
                            <a:pt x="39896" y="109894"/>
                            <a:pt x="53194" y="21791"/>
                          </a:cubicBezTo>
                          <a:cubicBezTo>
                            <a:pt x="54857" y="8493"/>
                            <a:pt x="68155" y="-1481"/>
                            <a:pt x="81454" y="181"/>
                          </a:cubicBezTo>
                          <a:cubicBezTo>
                            <a:pt x="94752" y="1843"/>
                            <a:pt x="104726" y="15142"/>
                            <a:pt x="101402" y="28440"/>
                          </a:cubicBezTo>
                          <a:cubicBezTo>
                            <a:pt x="88103" y="116544"/>
                            <a:pt x="76467" y="204646"/>
                            <a:pt x="64830" y="292749"/>
                          </a:cubicBezTo>
                          <a:cubicBezTo>
                            <a:pt x="61506" y="325996"/>
                            <a:pt x="58181" y="359242"/>
                            <a:pt x="54857" y="392488"/>
                          </a:cubicBezTo>
                          <a:cubicBezTo>
                            <a:pt x="53194" y="402463"/>
                            <a:pt x="53194" y="410774"/>
                            <a:pt x="51532" y="420748"/>
                          </a:cubicBezTo>
                          <a:cubicBezTo>
                            <a:pt x="51532" y="422410"/>
                            <a:pt x="49870" y="432384"/>
                            <a:pt x="49870" y="435709"/>
                          </a:cubicBezTo>
                          <a:cubicBezTo>
                            <a:pt x="46545" y="458981"/>
                            <a:pt x="19948" y="457319"/>
                            <a:pt x="18286" y="457319"/>
                          </a:cubicBezTo>
                          <a:cubicBezTo>
                            <a:pt x="14961" y="455656"/>
                            <a:pt x="3325" y="452332"/>
                            <a:pt x="0" y="437371"/>
                          </a:cubicBezTo>
                          <a:cubicBezTo>
                            <a:pt x="1662" y="432384"/>
                            <a:pt x="1662" y="430721"/>
                            <a:pt x="1662" y="429060"/>
                          </a:cubicBezTo>
                          <a:moveTo>
                            <a:pt x="33246" y="409112"/>
                          </a:moveTo>
                          <a:cubicBezTo>
                            <a:pt x="41558" y="412436"/>
                            <a:pt x="48207" y="419086"/>
                            <a:pt x="49870" y="429060"/>
                          </a:cubicBezTo>
                          <a:cubicBezTo>
                            <a:pt x="48207" y="414098"/>
                            <a:pt x="38233" y="409112"/>
                            <a:pt x="33246" y="409112"/>
                          </a:cubicBezTo>
                          <a:moveTo>
                            <a:pt x="3325" y="422410"/>
                          </a:moveTo>
                          <a:lnTo>
                            <a:pt x="3325" y="422410"/>
                          </a:lnTo>
                          <a:lnTo>
                            <a:pt x="3325" y="422410"/>
                          </a:lnTo>
                          <a:lnTo>
                            <a:pt x="3325" y="422410"/>
                          </a:lnTo>
                          <a:close/>
                          <a:moveTo>
                            <a:pt x="16623" y="409112"/>
                          </a:moveTo>
                          <a:cubicBezTo>
                            <a:pt x="13299" y="410774"/>
                            <a:pt x="8312" y="414098"/>
                            <a:pt x="4987" y="420748"/>
                          </a:cubicBezTo>
                          <a:cubicBezTo>
                            <a:pt x="6649" y="415761"/>
                            <a:pt x="9974" y="412436"/>
                            <a:pt x="16623" y="409112"/>
                          </a:cubicBezTo>
                          <a:moveTo>
                            <a:pt x="18286" y="409112"/>
                          </a:moveTo>
                          <a:lnTo>
                            <a:pt x="18286" y="409112"/>
                          </a:lnTo>
                          <a:lnTo>
                            <a:pt x="18286" y="409112"/>
                          </a:lnTo>
                          <a:lnTo>
                            <a:pt x="18286" y="409112"/>
                          </a:lnTo>
                          <a:close/>
                          <a:moveTo>
                            <a:pt x="29922" y="407450"/>
                          </a:moveTo>
                          <a:cubicBezTo>
                            <a:pt x="26597" y="407450"/>
                            <a:pt x="23273" y="407450"/>
                            <a:pt x="18286" y="407450"/>
                          </a:cubicBezTo>
                          <a:cubicBezTo>
                            <a:pt x="19948" y="407450"/>
                            <a:pt x="19948" y="407450"/>
                            <a:pt x="21610" y="407450"/>
                          </a:cubicBezTo>
                          <a:cubicBezTo>
                            <a:pt x="24935" y="407450"/>
                            <a:pt x="28260" y="407450"/>
                            <a:pt x="29922" y="407450"/>
                          </a:cubicBezTo>
                          <a:moveTo>
                            <a:pt x="31584" y="407450"/>
                          </a:moveTo>
                          <a:lnTo>
                            <a:pt x="31584" y="407450"/>
                          </a:lnTo>
                          <a:lnTo>
                            <a:pt x="31584" y="407450"/>
                          </a:lnTo>
                          <a:close/>
                          <a:moveTo>
                            <a:pt x="29922" y="407450"/>
                          </a:moveTo>
                          <a:lnTo>
                            <a:pt x="29922" y="407450"/>
                          </a:lnTo>
                          <a:lnTo>
                            <a:pt x="29922" y="407450"/>
                          </a:lnTo>
                          <a:lnTo>
                            <a:pt x="29922" y="407450"/>
                          </a:lnTo>
                          <a:close/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0" name="Freeform: Shape 499">
                      <a:extLst>
                        <a:ext uri="{FF2B5EF4-FFF2-40B4-BE49-F238E27FC236}">
                          <a16:creationId xmlns:a16="http://schemas.microsoft.com/office/drawing/2014/main" id="{E3CBE8EA-6939-2B40-BF99-69492F8FFD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9803" y="8193665"/>
                      <a:ext cx="708198" cy="152003"/>
                    </a:xfrm>
                    <a:custGeom>
                      <a:avLst/>
                      <a:gdLst>
                        <a:gd name="connsiteX0" fmla="*/ 30901 w 708198"/>
                        <a:gd name="connsiteY0" fmla="*/ 102134 h 152003"/>
                        <a:gd name="connsiteX1" fmla="*/ 42537 w 708198"/>
                        <a:gd name="connsiteY1" fmla="*/ 102134 h 152003"/>
                        <a:gd name="connsiteX2" fmla="*/ 65810 w 708198"/>
                        <a:gd name="connsiteY2" fmla="*/ 98810 h 152003"/>
                        <a:gd name="connsiteX3" fmla="*/ 205444 w 708198"/>
                        <a:gd name="connsiteY3" fmla="*/ 83849 h 152003"/>
                        <a:gd name="connsiteX4" fmla="*/ 677543 w 708198"/>
                        <a:gd name="connsiteY4" fmla="*/ 733 h 152003"/>
                        <a:gd name="connsiteX5" fmla="*/ 707465 w 708198"/>
                        <a:gd name="connsiteY5" fmla="*/ 19018 h 152003"/>
                        <a:gd name="connsiteX6" fmla="*/ 689179 w 708198"/>
                        <a:gd name="connsiteY6" fmla="*/ 47278 h 152003"/>
                        <a:gd name="connsiteX7" fmla="*/ 213756 w 708198"/>
                        <a:gd name="connsiteY7" fmla="*/ 130394 h 152003"/>
                        <a:gd name="connsiteX8" fmla="*/ 72459 w 708198"/>
                        <a:gd name="connsiteY8" fmla="*/ 147017 h 152003"/>
                        <a:gd name="connsiteX9" fmla="*/ 37550 w 708198"/>
                        <a:gd name="connsiteY9" fmla="*/ 152004 h 152003"/>
                        <a:gd name="connsiteX10" fmla="*/ 14278 w 708198"/>
                        <a:gd name="connsiteY10" fmla="*/ 148680 h 152003"/>
                        <a:gd name="connsiteX11" fmla="*/ 2642 w 708198"/>
                        <a:gd name="connsiteY11" fmla="*/ 115434 h 152003"/>
                        <a:gd name="connsiteX12" fmla="*/ 30901 w 708198"/>
                        <a:gd name="connsiteY12" fmla="*/ 102134 h 152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08198" h="152003">
                          <a:moveTo>
                            <a:pt x="30901" y="102134"/>
                          </a:moveTo>
                          <a:cubicBezTo>
                            <a:pt x="32563" y="102134"/>
                            <a:pt x="37550" y="102134"/>
                            <a:pt x="42537" y="102134"/>
                          </a:cubicBezTo>
                          <a:cubicBezTo>
                            <a:pt x="50849" y="100472"/>
                            <a:pt x="60823" y="98810"/>
                            <a:pt x="65810" y="98810"/>
                          </a:cubicBezTo>
                          <a:cubicBezTo>
                            <a:pt x="112355" y="93823"/>
                            <a:pt x="158900" y="90499"/>
                            <a:pt x="205444" y="83849"/>
                          </a:cubicBezTo>
                          <a:cubicBezTo>
                            <a:pt x="363365" y="62239"/>
                            <a:pt x="521285" y="32318"/>
                            <a:pt x="677543" y="733"/>
                          </a:cubicBezTo>
                          <a:cubicBezTo>
                            <a:pt x="690842" y="-2592"/>
                            <a:pt x="704140" y="5720"/>
                            <a:pt x="707465" y="19018"/>
                          </a:cubicBezTo>
                          <a:cubicBezTo>
                            <a:pt x="710790" y="32318"/>
                            <a:pt x="702478" y="45616"/>
                            <a:pt x="689179" y="47278"/>
                          </a:cubicBezTo>
                          <a:cubicBezTo>
                            <a:pt x="531259" y="80524"/>
                            <a:pt x="373339" y="108784"/>
                            <a:pt x="213756" y="130394"/>
                          </a:cubicBezTo>
                          <a:cubicBezTo>
                            <a:pt x="167211" y="137044"/>
                            <a:pt x="119004" y="142030"/>
                            <a:pt x="72459" y="147017"/>
                          </a:cubicBezTo>
                          <a:cubicBezTo>
                            <a:pt x="64147" y="147017"/>
                            <a:pt x="49186" y="150342"/>
                            <a:pt x="37550" y="152004"/>
                          </a:cubicBezTo>
                          <a:cubicBezTo>
                            <a:pt x="29239" y="152004"/>
                            <a:pt x="20927" y="150342"/>
                            <a:pt x="14278" y="148680"/>
                          </a:cubicBezTo>
                          <a:cubicBezTo>
                            <a:pt x="2642" y="143692"/>
                            <a:pt x="-4008" y="128732"/>
                            <a:pt x="2642" y="115434"/>
                          </a:cubicBezTo>
                          <a:cubicBezTo>
                            <a:pt x="4304" y="103797"/>
                            <a:pt x="19265" y="97148"/>
                            <a:pt x="30901" y="102134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7" name="Freeform: Shape 496">
                    <a:extLst>
                      <a:ext uri="{FF2B5EF4-FFF2-40B4-BE49-F238E27FC236}">
                        <a16:creationId xmlns:a16="http://schemas.microsoft.com/office/drawing/2014/main" id="{055FFBE0-79DF-9EAB-9DFA-83648B297B37}"/>
                      </a:ext>
                    </a:extLst>
                  </p:cNvPr>
                  <p:cNvSpPr/>
                  <p:nvPr/>
                </p:nvSpPr>
                <p:spPr>
                  <a:xfrm>
                    <a:off x="706579" y="7944543"/>
                    <a:ext cx="60024" cy="499203"/>
                  </a:xfrm>
                  <a:custGeom>
                    <a:avLst/>
                    <a:gdLst>
                      <a:gd name="connsiteX0" fmla="*/ 1844 w 60024"/>
                      <a:gd name="connsiteY0" fmla="*/ 33754 h 499203"/>
                      <a:gd name="connsiteX1" fmla="*/ 181 w 60024"/>
                      <a:gd name="connsiteY1" fmla="*/ 28767 h 499203"/>
                      <a:gd name="connsiteX2" fmla="*/ 21791 w 60024"/>
                      <a:gd name="connsiteY2" fmla="*/ 508 h 499203"/>
                      <a:gd name="connsiteX3" fmla="*/ 48388 w 60024"/>
                      <a:gd name="connsiteY3" fmla="*/ 17131 h 499203"/>
                      <a:gd name="connsiteX4" fmla="*/ 51713 w 60024"/>
                      <a:gd name="connsiteY4" fmla="*/ 48715 h 499203"/>
                      <a:gd name="connsiteX5" fmla="*/ 55038 w 60024"/>
                      <a:gd name="connsiteY5" fmla="*/ 138480 h 499203"/>
                      <a:gd name="connsiteX6" fmla="*/ 60025 w 60024"/>
                      <a:gd name="connsiteY6" fmla="*/ 474269 h 499203"/>
                      <a:gd name="connsiteX7" fmla="*/ 35090 w 60024"/>
                      <a:gd name="connsiteY7" fmla="*/ 499203 h 499203"/>
                      <a:gd name="connsiteX8" fmla="*/ 10155 w 60024"/>
                      <a:gd name="connsiteY8" fmla="*/ 474269 h 499203"/>
                      <a:gd name="connsiteX9" fmla="*/ 5168 w 60024"/>
                      <a:gd name="connsiteY9" fmla="*/ 140143 h 499203"/>
                      <a:gd name="connsiteX10" fmla="*/ 1844 w 60024"/>
                      <a:gd name="connsiteY10" fmla="*/ 53702 h 499203"/>
                      <a:gd name="connsiteX11" fmla="*/ 1844 w 60024"/>
                      <a:gd name="connsiteY11" fmla="*/ 33754 h 499203"/>
                      <a:gd name="connsiteX12" fmla="*/ 11817 w 60024"/>
                      <a:gd name="connsiteY12" fmla="*/ 45390 h 499203"/>
                      <a:gd name="connsiteX13" fmla="*/ 28441 w 60024"/>
                      <a:gd name="connsiteY13" fmla="*/ 48715 h 499203"/>
                      <a:gd name="connsiteX14" fmla="*/ 11817 w 60024"/>
                      <a:gd name="connsiteY14" fmla="*/ 45390 h 499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024" h="499203">
                        <a:moveTo>
                          <a:pt x="1844" y="33754"/>
                        </a:moveTo>
                        <a:cubicBezTo>
                          <a:pt x="1844" y="32092"/>
                          <a:pt x="181" y="30429"/>
                          <a:pt x="181" y="28767"/>
                        </a:cubicBezTo>
                        <a:cubicBezTo>
                          <a:pt x="-1481" y="15469"/>
                          <a:pt x="8493" y="2169"/>
                          <a:pt x="21791" y="508"/>
                        </a:cubicBezTo>
                        <a:cubicBezTo>
                          <a:pt x="28441" y="-1154"/>
                          <a:pt x="41739" y="508"/>
                          <a:pt x="48388" y="17131"/>
                        </a:cubicBezTo>
                        <a:cubicBezTo>
                          <a:pt x="50051" y="22118"/>
                          <a:pt x="51713" y="45390"/>
                          <a:pt x="51713" y="48715"/>
                        </a:cubicBezTo>
                        <a:cubicBezTo>
                          <a:pt x="53375" y="78637"/>
                          <a:pt x="55038" y="108558"/>
                          <a:pt x="55038" y="138480"/>
                        </a:cubicBezTo>
                        <a:cubicBezTo>
                          <a:pt x="58362" y="249856"/>
                          <a:pt x="60025" y="362893"/>
                          <a:pt x="60025" y="474269"/>
                        </a:cubicBezTo>
                        <a:cubicBezTo>
                          <a:pt x="60025" y="487567"/>
                          <a:pt x="48388" y="499203"/>
                          <a:pt x="35090" y="499203"/>
                        </a:cubicBezTo>
                        <a:cubicBezTo>
                          <a:pt x="21791" y="499203"/>
                          <a:pt x="10155" y="487567"/>
                          <a:pt x="10155" y="474269"/>
                        </a:cubicBezTo>
                        <a:cubicBezTo>
                          <a:pt x="10155" y="362893"/>
                          <a:pt x="8493" y="251517"/>
                          <a:pt x="5168" y="140143"/>
                        </a:cubicBezTo>
                        <a:cubicBezTo>
                          <a:pt x="3506" y="111883"/>
                          <a:pt x="3506" y="81962"/>
                          <a:pt x="1844" y="53702"/>
                        </a:cubicBezTo>
                        <a:lnTo>
                          <a:pt x="1844" y="33754"/>
                        </a:lnTo>
                        <a:close/>
                        <a:moveTo>
                          <a:pt x="11817" y="45390"/>
                        </a:moveTo>
                        <a:cubicBezTo>
                          <a:pt x="16804" y="48715"/>
                          <a:pt x="23454" y="50377"/>
                          <a:pt x="28441" y="48715"/>
                        </a:cubicBezTo>
                        <a:cubicBezTo>
                          <a:pt x="21791" y="50377"/>
                          <a:pt x="15142" y="48715"/>
                          <a:pt x="11817" y="45390"/>
                        </a:cubicBezTo>
                      </a:path>
                    </a:pathLst>
                  </a:custGeom>
                  <a:solidFill>
                    <a:srgbClr val="2B557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59" name="Graphic 2">
                <a:extLst>
                  <a:ext uri="{FF2B5EF4-FFF2-40B4-BE49-F238E27FC236}">
                    <a16:creationId xmlns:a16="http://schemas.microsoft.com/office/drawing/2014/main" id="{6C8370CE-A6DC-4FBF-A931-45410D3CAD92}"/>
                  </a:ext>
                </a:extLst>
              </p:cNvPr>
              <p:cNvGrpSpPr/>
              <p:nvPr/>
            </p:nvGrpSpPr>
            <p:grpSpPr>
              <a:xfrm>
                <a:off x="9421408" y="6306003"/>
                <a:ext cx="3386820" cy="2504596"/>
                <a:chOff x="9421408" y="6306003"/>
                <a:chExt cx="3386820" cy="2504596"/>
              </a:xfrm>
            </p:grpSpPr>
            <p:grpSp>
              <p:nvGrpSpPr>
                <p:cNvPr id="460" name="Graphic 2">
                  <a:extLst>
                    <a:ext uri="{FF2B5EF4-FFF2-40B4-BE49-F238E27FC236}">
                      <a16:creationId xmlns:a16="http://schemas.microsoft.com/office/drawing/2014/main" id="{D0B46059-096F-67F7-E39A-346C99AE9445}"/>
                    </a:ext>
                  </a:extLst>
                </p:cNvPr>
                <p:cNvGrpSpPr/>
                <p:nvPr/>
              </p:nvGrpSpPr>
              <p:grpSpPr>
                <a:xfrm>
                  <a:off x="10517770" y="6306003"/>
                  <a:ext cx="1376400" cy="1612057"/>
                  <a:chOff x="10517770" y="6306003"/>
                  <a:chExt cx="1376400" cy="1612057"/>
                </a:xfrm>
              </p:grpSpPr>
              <p:grpSp>
                <p:nvGrpSpPr>
                  <p:cNvPr id="477" name="Graphic 2">
                    <a:extLst>
                      <a:ext uri="{FF2B5EF4-FFF2-40B4-BE49-F238E27FC236}">
                        <a16:creationId xmlns:a16="http://schemas.microsoft.com/office/drawing/2014/main" id="{E801ABCB-94E4-8AE0-81F5-A980AD9B8572}"/>
                      </a:ext>
                    </a:extLst>
                  </p:cNvPr>
                  <p:cNvGrpSpPr/>
                  <p:nvPr/>
                </p:nvGrpSpPr>
                <p:grpSpPr>
                  <a:xfrm>
                    <a:off x="10585744" y="6478046"/>
                    <a:ext cx="1245662" cy="1440015"/>
                    <a:chOff x="10585744" y="6478046"/>
                    <a:chExt cx="1245662" cy="1440015"/>
                  </a:xfrm>
                  <a:solidFill>
                    <a:srgbClr val="794758"/>
                  </a:solidFill>
                </p:grpSpPr>
                <p:sp>
                  <p:nvSpPr>
                    <p:cNvPr id="486" name="Freeform: Shape 485">
                      <a:extLst>
                        <a:ext uri="{FF2B5EF4-FFF2-40B4-BE49-F238E27FC236}">
                          <a16:creationId xmlns:a16="http://schemas.microsoft.com/office/drawing/2014/main" id="{48D3943D-E1A9-C1B9-60F7-B18C03444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33028" y="6569481"/>
                      <a:ext cx="563456" cy="1348579"/>
                    </a:xfrm>
                    <a:custGeom>
                      <a:avLst/>
                      <a:gdLst>
                        <a:gd name="connsiteX0" fmla="*/ 51854 w 563456"/>
                        <a:gd name="connsiteY0" fmla="*/ 34077 h 1348579"/>
                        <a:gd name="connsiteX1" fmla="*/ 70140 w 563456"/>
                        <a:gd name="connsiteY1" fmla="*/ 90597 h 1348579"/>
                        <a:gd name="connsiteX2" fmla="*/ 136632 w 563456"/>
                        <a:gd name="connsiteY2" fmla="*/ 306698 h 1348579"/>
                        <a:gd name="connsiteX3" fmla="*/ 560524 w 563456"/>
                        <a:gd name="connsiteY3" fmla="*/ 1310739 h 1348579"/>
                        <a:gd name="connsiteX4" fmla="*/ 548888 w 563456"/>
                        <a:gd name="connsiteY4" fmla="*/ 1345648 h 1348579"/>
                        <a:gd name="connsiteX5" fmla="*/ 513979 w 563456"/>
                        <a:gd name="connsiteY5" fmla="*/ 1334011 h 1348579"/>
                        <a:gd name="connsiteX6" fmla="*/ 86763 w 563456"/>
                        <a:gd name="connsiteY6" fmla="*/ 323321 h 1348579"/>
                        <a:gd name="connsiteX7" fmla="*/ 20270 w 563456"/>
                        <a:gd name="connsiteY7" fmla="*/ 105557 h 1348579"/>
                        <a:gd name="connsiteX8" fmla="*/ 322 w 563456"/>
                        <a:gd name="connsiteY8" fmla="*/ 37402 h 1348579"/>
                        <a:gd name="connsiteX9" fmla="*/ 10296 w 563456"/>
                        <a:gd name="connsiteY9" fmla="*/ 7481 h 1348579"/>
                        <a:gd name="connsiteX10" fmla="*/ 46867 w 563456"/>
                        <a:gd name="connsiteY10" fmla="*/ 7481 h 1348579"/>
                        <a:gd name="connsiteX11" fmla="*/ 51854 w 563456"/>
                        <a:gd name="connsiteY11" fmla="*/ 34077 h 1348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63456" h="1348579">
                          <a:moveTo>
                            <a:pt x="51854" y="34077"/>
                          </a:moveTo>
                          <a:cubicBezTo>
                            <a:pt x="53516" y="52363"/>
                            <a:pt x="68477" y="83947"/>
                            <a:pt x="70140" y="90597"/>
                          </a:cubicBezTo>
                          <a:cubicBezTo>
                            <a:pt x="91750" y="163738"/>
                            <a:pt x="115023" y="235218"/>
                            <a:pt x="136632" y="306698"/>
                          </a:cubicBezTo>
                          <a:cubicBezTo>
                            <a:pt x="243020" y="655785"/>
                            <a:pt x="397617" y="983262"/>
                            <a:pt x="560524" y="1310739"/>
                          </a:cubicBezTo>
                          <a:cubicBezTo>
                            <a:pt x="567173" y="1324038"/>
                            <a:pt x="562186" y="1338998"/>
                            <a:pt x="548888" y="1345648"/>
                          </a:cubicBezTo>
                          <a:cubicBezTo>
                            <a:pt x="535589" y="1352297"/>
                            <a:pt x="520628" y="1347310"/>
                            <a:pt x="513979" y="1334011"/>
                          </a:cubicBezTo>
                          <a:cubicBezTo>
                            <a:pt x="349409" y="1004872"/>
                            <a:pt x="194814" y="675733"/>
                            <a:pt x="86763" y="323321"/>
                          </a:cubicBezTo>
                          <a:cubicBezTo>
                            <a:pt x="65153" y="250179"/>
                            <a:pt x="41880" y="178699"/>
                            <a:pt x="20270" y="105557"/>
                          </a:cubicBezTo>
                          <a:cubicBezTo>
                            <a:pt x="18607" y="97246"/>
                            <a:pt x="1984" y="57350"/>
                            <a:pt x="322" y="37402"/>
                          </a:cubicBezTo>
                          <a:cubicBezTo>
                            <a:pt x="-1340" y="22441"/>
                            <a:pt x="3647" y="12467"/>
                            <a:pt x="10296" y="7481"/>
                          </a:cubicBezTo>
                          <a:cubicBezTo>
                            <a:pt x="20270" y="-2494"/>
                            <a:pt x="36893" y="-2494"/>
                            <a:pt x="46867" y="7481"/>
                          </a:cubicBezTo>
                          <a:cubicBezTo>
                            <a:pt x="53516" y="14130"/>
                            <a:pt x="56841" y="24104"/>
                            <a:pt x="51854" y="34077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7" name="Freeform: Shape 486">
                      <a:extLst>
                        <a:ext uri="{FF2B5EF4-FFF2-40B4-BE49-F238E27FC236}">
                          <a16:creationId xmlns:a16="http://schemas.microsoft.com/office/drawing/2014/main" id="{2E546276-7225-54CC-9157-EAA0F6770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5744" y="6744675"/>
                      <a:ext cx="793747" cy="918111"/>
                    </a:xfrm>
                    <a:custGeom>
                      <a:avLst/>
                      <a:gdLst>
                        <a:gd name="connsiteX0" fmla="*/ 759861 w 793747"/>
                        <a:gd name="connsiteY0" fmla="*/ 866249 h 918111"/>
                        <a:gd name="connsiteX1" fmla="*/ 771497 w 793747"/>
                        <a:gd name="connsiteY1" fmla="*/ 864587 h 918111"/>
                        <a:gd name="connsiteX2" fmla="*/ 793107 w 793747"/>
                        <a:gd name="connsiteY2" fmla="*/ 894509 h 918111"/>
                        <a:gd name="connsiteX3" fmla="*/ 783134 w 793747"/>
                        <a:gd name="connsiteY3" fmla="*/ 911132 h 918111"/>
                        <a:gd name="connsiteX4" fmla="*/ 753212 w 793747"/>
                        <a:gd name="connsiteY4" fmla="*/ 917781 h 918111"/>
                        <a:gd name="connsiteX5" fmla="*/ 665108 w 793747"/>
                        <a:gd name="connsiteY5" fmla="*/ 892846 h 918111"/>
                        <a:gd name="connsiteX6" fmla="*/ 409112 w 793747"/>
                        <a:gd name="connsiteY6" fmla="*/ 738251 h 918111"/>
                        <a:gd name="connsiteX7" fmla="*/ 181 w 793747"/>
                        <a:gd name="connsiteY7" fmla="*/ 30103 h 918111"/>
                        <a:gd name="connsiteX8" fmla="*/ 23453 w 793747"/>
                        <a:gd name="connsiteY8" fmla="*/ 181 h 918111"/>
                        <a:gd name="connsiteX9" fmla="*/ 51713 w 793747"/>
                        <a:gd name="connsiteY9" fmla="*/ 23453 h 918111"/>
                        <a:gd name="connsiteX10" fmla="*/ 440695 w 793747"/>
                        <a:gd name="connsiteY10" fmla="*/ 698355 h 918111"/>
                        <a:gd name="connsiteX11" fmla="*/ 683395 w 793747"/>
                        <a:gd name="connsiteY11" fmla="*/ 844639 h 918111"/>
                        <a:gd name="connsiteX12" fmla="*/ 759861 w 793747"/>
                        <a:gd name="connsiteY12" fmla="*/ 866249 h 918111"/>
                        <a:gd name="connsiteX13" fmla="*/ 743238 w 793747"/>
                        <a:gd name="connsiteY13" fmla="*/ 886197 h 918111"/>
                        <a:gd name="connsiteX14" fmla="*/ 743238 w 793747"/>
                        <a:gd name="connsiteY14" fmla="*/ 886197 h 918111"/>
                        <a:gd name="connsiteX15" fmla="*/ 743238 w 793747"/>
                        <a:gd name="connsiteY15" fmla="*/ 886197 h 918111"/>
                        <a:gd name="connsiteX16" fmla="*/ 743238 w 793747"/>
                        <a:gd name="connsiteY16" fmla="*/ 884535 h 918111"/>
                        <a:gd name="connsiteX17" fmla="*/ 743238 w 793747"/>
                        <a:gd name="connsiteY17" fmla="*/ 884535 h 918111"/>
                        <a:gd name="connsiteX18" fmla="*/ 743238 w 793747"/>
                        <a:gd name="connsiteY18" fmla="*/ 884535 h 918111"/>
                        <a:gd name="connsiteX19" fmla="*/ 743238 w 793747"/>
                        <a:gd name="connsiteY19" fmla="*/ 884535 h 918111"/>
                        <a:gd name="connsiteX20" fmla="*/ 744901 w 793747"/>
                        <a:gd name="connsiteY20" fmla="*/ 882872 h 918111"/>
                        <a:gd name="connsiteX21" fmla="*/ 744901 w 793747"/>
                        <a:gd name="connsiteY21" fmla="*/ 882872 h 918111"/>
                        <a:gd name="connsiteX22" fmla="*/ 744901 w 793747"/>
                        <a:gd name="connsiteY22" fmla="*/ 884535 h 918111"/>
                        <a:gd name="connsiteX23" fmla="*/ 744901 w 793747"/>
                        <a:gd name="connsiteY23" fmla="*/ 882872 h 918111"/>
                        <a:gd name="connsiteX24" fmla="*/ 744901 w 793747"/>
                        <a:gd name="connsiteY24" fmla="*/ 882872 h 918111"/>
                        <a:gd name="connsiteX25" fmla="*/ 744901 w 793747"/>
                        <a:gd name="connsiteY25" fmla="*/ 882872 h 918111"/>
                        <a:gd name="connsiteX26" fmla="*/ 744901 w 793747"/>
                        <a:gd name="connsiteY26" fmla="*/ 881210 h 918111"/>
                        <a:gd name="connsiteX27" fmla="*/ 744901 w 793747"/>
                        <a:gd name="connsiteY27" fmla="*/ 881210 h 918111"/>
                        <a:gd name="connsiteX28" fmla="*/ 744901 w 793747"/>
                        <a:gd name="connsiteY28" fmla="*/ 881210 h 918111"/>
                        <a:gd name="connsiteX29" fmla="*/ 744901 w 793747"/>
                        <a:gd name="connsiteY29" fmla="*/ 881210 h 9181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793747" h="918111">
                          <a:moveTo>
                            <a:pt x="759861" y="866249"/>
                          </a:moveTo>
                          <a:cubicBezTo>
                            <a:pt x="763186" y="864587"/>
                            <a:pt x="768172" y="864587"/>
                            <a:pt x="771497" y="864587"/>
                          </a:cubicBezTo>
                          <a:cubicBezTo>
                            <a:pt x="786459" y="866249"/>
                            <a:pt x="796432" y="879548"/>
                            <a:pt x="793107" y="894509"/>
                          </a:cubicBezTo>
                          <a:cubicBezTo>
                            <a:pt x="791445" y="901158"/>
                            <a:pt x="789782" y="907807"/>
                            <a:pt x="783134" y="911132"/>
                          </a:cubicBezTo>
                          <a:cubicBezTo>
                            <a:pt x="779809" y="914456"/>
                            <a:pt x="768172" y="919444"/>
                            <a:pt x="753212" y="917781"/>
                          </a:cubicBezTo>
                          <a:cubicBezTo>
                            <a:pt x="728277" y="914456"/>
                            <a:pt x="666771" y="892846"/>
                            <a:pt x="665108" y="892846"/>
                          </a:cubicBezTo>
                          <a:cubicBezTo>
                            <a:pt x="572019" y="856275"/>
                            <a:pt x="487241" y="799756"/>
                            <a:pt x="409112" y="738251"/>
                          </a:cubicBezTo>
                          <a:cubicBezTo>
                            <a:pt x="196335" y="572019"/>
                            <a:pt x="35090" y="301061"/>
                            <a:pt x="181" y="30103"/>
                          </a:cubicBezTo>
                          <a:cubicBezTo>
                            <a:pt x="-1481" y="15142"/>
                            <a:pt x="8492" y="3505"/>
                            <a:pt x="23453" y="181"/>
                          </a:cubicBezTo>
                          <a:cubicBezTo>
                            <a:pt x="38415" y="-1481"/>
                            <a:pt x="50050" y="8492"/>
                            <a:pt x="51713" y="23453"/>
                          </a:cubicBezTo>
                          <a:cubicBezTo>
                            <a:pt x="84959" y="282775"/>
                            <a:pt x="237893" y="538773"/>
                            <a:pt x="440695" y="698355"/>
                          </a:cubicBezTo>
                          <a:cubicBezTo>
                            <a:pt x="513838" y="756536"/>
                            <a:pt x="595292" y="811393"/>
                            <a:pt x="683395" y="844639"/>
                          </a:cubicBezTo>
                          <a:cubicBezTo>
                            <a:pt x="686719" y="844639"/>
                            <a:pt x="736589" y="862925"/>
                            <a:pt x="759861" y="866249"/>
                          </a:cubicBezTo>
                          <a:moveTo>
                            <a:pt x="743238" y="886197"/>
                          </a:moveTo>
                          <a:cubicBezTo>
                            <a:pt x="743238" y="886197"/>
                            <a:pt x="743238" y="886197"/>
                            <a:pt x="743238" y="886197"/>
                          </a:cubicBezTo>
                          <a:lnTo>
                            <a:pt x="743238" y="886197"/>
                          </a:lnTo>
                          <a:close/>
                          <a:moveTo>
                            <a:pt x="743238" y="884535"/>
                          </a:moveTo>
                          <a:lnTo>
                            <a:pt x="743238" y="884535"/>
                          </a:lnTo>
                          <a:lnTo>
                            <a:pt x="743238" y="884535"/>
                          </a:lnTo>
                          <a:lnTo>
                            <a:pt x="743238" y="884535"/>
                          </a:lnTo>
                          <a:close/>
                          <a:moveTo>
                            <a:pt x="744901" y="882872"/>
                          </a:moveTo>
                          <a:cubicBezTo>
                            <a:pt x="744901" y="882872"/>
                            <a:pt x="743238" y="882872"/>
                            <a:pt x="744901" y="882872"/>
                          </a:cubicBezTo>
                          <a:lnTo>
                            <a:pt x="744901" y="884535"/>
                          </a:lnTo>
                          <a:lnTo>
                            <a:pt x="744901" y="882872"/>
                          </a:lnTo>
                          <a:lnTo>
                            <a:pt x="744901" y="882872"/>
                          </a:lnTo>
                          <a:lnTo>
                            <a:pt x="744901" y="882872"/>
                          </a:lnTo>
                          <a:close/>
                          <a:moveTo>
                            <a:pt x="744901" y="881210"/>
                          </a:moveTo>
                          <a:lnTo>
                            <a:pt x="744901" y="881210"/>
                          </a:lnTo>
                          <a:lnTo>
                            <a:pt x="744901" y="881210"/>
                          </a:lnTo>
                          <a:lnTo>
                            <a:pt x="744901" y="881210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8" name="Freeform: Shape 487">
                      <a:extLst>
                        <a:ext uri="{FF2B5EF4-FFF2-40B4-BE49-F238E27FC236}">
                          <a16:creationId xmlns:a16="http://schemas.microsoft.com/office/drawing/2014/main" id="{81B032BA-94A0-5B32-D6EF-A757A0E0C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22174" y="6911287"/>
                      <a:ext cx="118513" cy="475223"/>
                    </a:xfrm>
                    <a:custGeom>
                      <a:avLst/>
                      <a:gdLst>
                        <a:gd name="connsiteX0" fmla="*/ 109514 w 118513"/>
                        <a:gd name="connsiteY0" fmla="*/ 436991 h 475223"/>
                        <a:gd name="connsiteX1" fmla="*/ 102864 w 118513"/>
                        <a:gd name="connsiteY1" fmla="*/ 465250 h 475223"/>
                        <a:gd name="connsiteX2" fmla="*/ 79591 w 118513"/>
                        <a:gd name="connsiteY2" fmla="*/ 475224 h 475223"/>
                        <a:gd name="connsiteX3" fmla="*/ 56320 w 118513"/>
                        <a:gd name="connsiteY3" fmla="*/ 455276 h 475223"/>
                        <a:gd name="connsiteX4" fmla="*/ 56320 w 118513"/>
                        <a:gd name="connsiteY4" fmla="*/ 438653 h 475223"/>
                        <a:gd name="connsiteX5" fmla="*/ 64631 w 118513"/>
                        <a:gd name="connsiteY5" fmla="*/ 400419 h 475223"/>
                        <a:gd name="connsiteX6" fmla="*/ 62968 w 118513"/>
                        <a:gd name="connsiteY6" fmla="*/ 315641 h 475223"/>
                        <a:gd name="connsiteX7" fmla="*/ 1463 w 118513"/>
                        <a:gd name="connsiteY7" fmla="*/ 34709 h 475223"/>
                        <a:gd name="connsiteX8" fmla="*/ 18086 w 118513"/>
                        <a:gd name="connsiteY8" fmla="*/ 1463 h 475223"/>
                        <a:gd name="connsiteX9" fmla="*/ 51333 w 118513"/>
                        <a:gd name="connsiteY9" fmla="*/ 18086 h 475223"/>
                        <a:gd name="connsiteX10" fmla="*/ 116163 w 118513"/>
                        <a:gd name="connsiteY10" fmla="*/ 312317 h 475223"/>
                        <a:gd name="connsiteX11" fmla="*/ 117826 w 118513"/>
                        <a:gd name="connsiteY11" fmla="*/ 402082 h 475223"/>
                        <a:gd name="connsiteX12" fmla="*/ 109514 w 118513"/>
                        <a:gd name="connsiteY12" fmla="*/ 436991 h 475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8513" h="475223">
                          <a:moveTo>
                            <a:pt x="109514" y="436991"/>
                          </a:moveTo>
                          <a:cubicBezTo>
                            <a:pt x="112838" y="446965"/>
                            <a:pt x="111176" y="456938"/>
                            <a:pt x="102864" y="465250"/>
                          </a:cubicBezTo>
                          <a:cubicBezTo>
                            <a:pt x="92891" y="475224"/>
                            <a:pt x="82916" y="475224"/>
                            <a:pt x="79591" y="475224"/>
                          </a:cubicBezTo>
                          <a:cubicBezTo>
                            <a:pt x="69618" y="473561"/>
                            <a:pt x="61306" y="468575"/>
                            <a:pt x="56320" y="455276"/>
                          </a:cubicBezTo>
                          <a:cubicBezTo>
                            <a:pt x="54657" y="451951"/>
                            <a:pt x="54657" y="445302"/>
                            <a:pt x="56320" y="438653"/>
                          </a:cubicBezTo>
                          <a:cubicBezTo>
                            <a:pt x="57981" y="428679"/>
                            <a:pt x="64631" y="410393"/>
                            <a:pt x="64631" y="400419"/>
                          </a:cubicBezTo>
                          <a:cubicBezTo>
                            <a:pt x="64631" y="372160"/>
                            <a:pt x="64631" y="343901"/>
                            <a:pt x="62968" y="315641"/>
                          </a:cubicBezTo>
                          <a:cubicBezTo>
                            <a:pt x="56320" y="219227"/>
                            <a:pt x="31385" y="126137"/>
                            <a:pt x="1463" y="34709"/>
                          </a:cubicBezTo>
                          <a:cubicBezTo>
                            <a:pt x="-3525" y="21411"/>
                            <a:pt x="4787" y="6450"/>
                            <a:pt x="18086" y="1463"/>
                          </a:cubicBezTo>
                          <a:cubicBezTo>
                            <a:pt x="31385" y="-3524"/>
                            <a:pt x="46345" y="4788"/>
                            <a:pt x="51333" y="18086"/>
                          </a:cubicBezTo>
                          <a:cubicBezTo>
                            <a:pt x="82916" y="112838"/>
                            <a:pt x="109514" y="210915"/>
                            <a:pt x="116163" y="312317"/>
                          </a:cubicBezTo>
                          <a:cubicBezTo>
                            <a:pt x="117826" y="342238"/>
                            <a:pt x="119488" y="372160"/>
                            <a:pt x="117826" y="402082"/>
                          </a:cubicBezTo>
                          <a:cubicBezTo>
                            <a:pt x="116163" y="408731"/>
                            <a:pt x="112838" y="427017"/>
                            <a:pt x="109514" y="436991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9" name="Freeform: Shape 488">
                      <a:extLst>
                        <a:ext uri="{FF2B5EF4-FFF2-40B4-BE49-F238E27FC236}">
                          <a16:creationId xmlns:a16="http://schemas.microsoft.com/office/drawing/2014/main" id="{A24E969E-5612-0C1A-8C43-584EA5770F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2095" y="6550371"/>
                      <a:ext cx="159229" cy="672214"/>
                    </a:xfrm>
                    <a:custGeom>
                      <a:avLst/>
                      <a:gdLst>
                        <a:gd name="connsiteX0" fmla="*/ 19018 w 159229"/>
                        <a:gd name="connsiteY0" fmla="*/ 620039 h 672214"/>
                        <a:gd name="connsiteX1" fmla="*/ 25668 w 159229"/>
                        <a:gd name="connsiteY1" fmla="*/ 613389 h 672214"/>
                        <a:gd name="connsiteX2" fmla="*/ 42291 w 159229"/>
                        <a:gd name="connsiteY2" fmla="*/ 588455 h 672214"/>
                        <a:gd name="connsiteX3" fmla="*/ 78862 w 159229"/>
                        <a:gd name="connsiteY3" fmla="*/ 495365 h 672214"/>
                        <a:gd name="connsiteX4" fmla="*/ 53928 w 159229"/>
                        <a:gd name="connsiteY4" fmla="*/ 34902 h 672214"/>
                        <a:gd name="connsiteX5" fmla="*/ 68888 w 159229"/>
                        <a:gd name="connsiteY5" fmla="*/ 1656 h 672214"/>
                        <a:gd name="connsiteX6" fmla="*/ 102134 w 159229"/>
                        <a:gd name="connsiteY6" fmla="*/ 16617 h 672214"/>
                        <a:gd name="connsiteX7" fmla="*/ 127069 w 159229"/>
                        <a:gd name="connsiteY7" fmla="*/ 513650 h 672214"/>
                        <a:gd name="connsiteX8" fmla="*/ 77199 w 159229"/>
                        <a:gd name="connsiteY8" fmla="*/ 631675 h 672214"/>
                        <a:gd name="connsiteX9" fmla="*/ 30655 w 159229"/>
                        <a:gd name="connsiteY9" fmla="*/ 671571 h 672214"/>
                        <a:gd name="connsiteX10" fmla="*/ 733 w 159229"/>
                        <a:gd name="connsiteY10" fmla="*/ 651623 h 672214"/>
                        <a:gd name="connsiteX11" fmla="*/ 19018 w 159229"/>
                        <a:gd name="connsiteY11" fmla="*/ 620039 h 672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9229" h="672214">
                          <a:moveTo>
                            <a:pt x="19018" y="620039"/>
                          </a:moveTo>
                          <a:cubicBezTo>
                            <a:pt x="19018" y="620039"/>
                            <a:pt x="24006" y="616714"/>
                            <a:pt x="25668" y="613389"/>
                          </a:cubicBezTo>
                          <a:cubicBezTo>
                            <a:pt x="30655" y="606740"/>
                            <a:pt x="37304" y="596766"/>
                            <a:pt x="42291" y="588455"/>
                          </a:cubicBezTo>
                          <a:cubicBezTo>
                            <a:pt x="60576" y="553546"/>
                            <a:pt x="73876" y="510325"/>
                            <a:pt x="78862" y="495365"/>
                          </a:cubicBezTo>
                          <a:cubicBezTo>
                            <a:pt x="128732" y="352405"/>
                            <a:pt x="110446" y="174537"/>
                            <a:pt x="53928" y="34902"/>
                          </a:cubicBezTo>
                          <a:cubicBezTo>
                            <a:pt x="48941" y="21603"/>
                            <a:pt x="55590" y="6643"/>
                            <a:pt x="68888" y="1656"/>
                          </a:cubicBezTo>
                          <a:cubicBezTo>
                            <a:pt x="82187" y="-3331"/>
                            <a:pt x="97148" y="3318"/>
                            <a:pt x="102134" y="16617"/>
                          </a:cubicBezTo>
                          <a:cubicBezTo>
                            <a:pt x="161978" y="167888"/>
                            <a:pt x="181926" y="359055"/>
                            <a:pt x="127069" y="513650"/>
                          </a:cubicBezTo>
                          <a:cubicBezTo>
                            <a:pt x="120420" y="531936"/>
                            <a:pt x="100472" y="593441"/>
                            <a:pt x="77199" y="631675"/>
                          </a:cubicBezTo>
                          <a:cubicBezTo>
                            <a:pt x="62239" y="654947"/>
                            <a:pt x="45616" y="669908"/>
                            <a:pt x="30655" y="671571"/>
                          </a:cubicBezTo>
                          <a:cubicBezTo>
                            <a:pt x="17356" y="674895"/>
                            <a:pt x="2395" y="664921"/>
                            <a:pt x="733" y="651623"/>
                          </a:cubicBezTo>
                          <a:cubicBezTo>
                            <a:pt x="-2592" y="636662"/>
                            <a:pt x="5720" y="623363"/>
                            <a:pt x="19018" y="620039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0" name="Freeform: Shape 489">
                      <a:extLst>
                        <a:ext uri="{FF2B5EF4-FFF2-40B4-BE49-F238E27FC236}">
                          <a16:creationId xmlns:a16="http://schemas.microsoft.com/office/drawing/2014/main" id="{FA7AC183-A222-F232-49BD-9752E059EE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34841" y="6598572"/>
                      <a:ext cx="205582" cy="341967"/>
                    </a:xfrm>
                    <a:custGeom>
                      <a:avLst/>
                      <a:gdLst>
                        <a:gd name="connsiteX0" fmla="*/ 45934 w 205582"/>
                        <a:gd name="connsiteY0" fmla="*/ 334126 h 341967"/>
                        <a:gd name="connsiteX1" fmla="*/ 34298 w 205582"/>
                        <a:gd name="connsiteY1" fmla="*/ 340776 h 341967"/>
                        <a:gd name="connsiteX2" fmla="*/ 1052 w 205582"/>
                        <a:gd name="connsiteY2" fmla="*/ 322490 h 341967"/>
                        <a:gd name="connsiteX3" fmla="*/ 12688 w 205582"/>
                        <a:gd name="connsiteY3" fmla="*/ 294231 h 341967"/>
                        <a:gd name="connsiteX4" fmla="*/ 42610 w 205582"/>
                        <a:gd name="connsiteY4" fmla="*/ 279270 h 341967"/>
                        <a:gd name="connsiteX5" fmla="*/ 90816 w 205582"/>
                        <a:gd name="connsiteY5" fmla="*/ 222751 h 341967"/>
                        <a:gd name="connsiteX6" fmla="*/ 153985 w 205582"/>
                        <a:gd name="connsiteY6" fmla="*/ 26597 h 341967"/>
                        <a:gd name="connsiteX7" fmla="*/ 178920 w 205582"/>
                        <a:gd name="connsiteY7" fmla="*/ 0 h 341967"/>
                        <a:gd name="connsiteX8" fmla="*/ 205517 w 205582"/>
                        <a:gd name="connsiteY8" fmla="*/ 24935 h 341967"/>
                        <a:gd name="connsiteX9" fmla="*/ 132374 w 205582"/>
                        <a:gd name="connsiteY9" fmla="*/ 252673 h 341967"/>
                        <a:gd name="connsiteX10" fmla="*/ 75856 w 205582"/>
                        <a:gd name="connsiteY10" fmla="*/ 317503 h 341967"/>
                        <a:gd name="connsiteX11" fmla="*/ 45934 w 205582"/>
                        <a:gd name="connsiteY11" fmla="*/ 334126 h 341967"/>
                        <a:gd name="connsiteX12" fmla="*/ 24324 w 205582"/>
                        <a:gd name="connsiteY12" fmla="*/ 289244 h 341967"/>
                        <a:gd name="connsiteX13" fmla="*/ 24324 w 205582"/>
                        <a:gd name="connsiteY13" fmla="*/ 289244 h 341967"/>
                        <a:gd name="connsiteX14" fmla="*/ 24324 w 205582"/>
                        <a:gd name="connsiteY14" fmla="*/ 289244 h 341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05582" h="341967">
                          <a:moveTo>
                            <a:pt x="45934" y="334126"/>
                          </a:moveTo>
                          <a:cubicBezTo>
                            <a:pt x="42610" y="337451"/>
                            <a:pt x="39285" y="339113"/>
                            <a:pt x="34298" y="340776"/>
                          </a:cubicBezTo>
                          <a:cubicBezTo>
                            <a:pt x="7700" y="347425"/>
                            <a:pt x="1052" y="324152"/>
                            <a:pt x="1052" y="322490"/>
                          </a:cubicBezTo>
                          <a:cubicBezTo>
                            <a:pt x="-611" y="317503"/>
                            <a:pt x="-2273" y="304204"/>
                            <a:pt x="12688" y="294231"/>
                          </a:cubicBezTo>
                          <a:cubicBezTo>
                            <a:pt x="16012" y="292568"/>
                            <a:pt x="35960" y="284257"/>
                            <a:pt x="42610" y="279270"/>
                          </a:cubicBezTo>
                          <a:cubicBezTo>
                            <a:pt x="60895" y="262646"/>
                            <a:pt x="77518" y="242699"/>
                            <a:pt x="90816" y="222751"/>
                          </a:cubicBezTo>
                          <a:cubicBezTo>
                            <a:pt x="129050" y="166232"/>
                            <a:pt x="157309" y="96414"/>
                            <a:pt x="153985" y="26597"/>
                          </a:cubicBezTo>
                          <a:cubicBezTo>
                            <a:pt x="153985" y="11636"/>
                            <a:pt x="165621" y="0"/>
                            <a:pt x="178920" y="0"/>
                          </a:cubicBezTo>
                          <a:cubicBezTo>
                            <a:pt x="193880" y="0"/>
                            <a:pt x="205517" y="11636"/>
                            <a:pt x="205517" y="24935"/>
                          </a:cubicBezTo>
                          <a:cubicBezTo>
                            <a:pt x="207179" y="104726"/>
                            <a:pt x="177257" y="186180"/>
                            <a:pt x="132374" y="252673"/>
                          </a:cubicBezTo>
                          <a:cubicBezTo>
                            <a:pt x="115751" y="275945"/>
                            <a:pt x="97466" y="299218"/>
                            <a:pt x="75856" y="317503"/>
                          </a:cubicBezTo>
                          <a:cubicBezTo>
                            <a:pt x="70869" y="322490"/>
                            <a:pt x="55908" y="330802"/>
                            <a:pt x="45934" y="334126"/>
                          </a:cubicBezTo>
                          <a:moveTo>
                            <a:pt x="24324" y="289244"/>
                          </a:moveTo>
                          <a:lnTo>
                            <a:pt x="24324" y="289244"/>
                          </a:lnTo>
                          <a:lnTo>
                            <a:pt x="24324" y="289244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1" name="Freeform: Shape 490">
                      <a:extLst>
                        <a:ext uri="{FF2B5EF4-FFF2-40B4-BE49-F238E27FC236}">
                          <a16:creationId xmlns:a16="http://schemas.microsoft.com/office/drawing/2014/main" id="{BDD9065F-2DEF-EB0A-7066-86C7E23568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81345" y="6478046"/>
                      <a:ext cx="300853" cy="1318666"/>
                    </a:xfrm>
                    <a:custGeom>
                      <a:avLst/>
                      <a:gdLst>
                        <a:gd name="connsiteX0" fmla="*/ 50701 w 300853"/>
                        <a:gd name="connsiteY0" fmla="*/ 1299111 h 1318666"/>
                        <a:gd name="connsiteX1" fmla="*/ 49039 w 300853"/>
                        <a:gd name="connsiteY1" fmla="*/ 1304098 h 1318666"/>
                        <a:gd name="connsiteX2" fmla="*/ 14130 w 300853"/>
                        <a:gd name="connsiteY2" fmla="*/ 1315734 h 1318666"/>
                        <a:gd name="connsiteX3" fmla="*/ 831 w 300853"/>
                        <a:gd name="connsiteY3" fmla="*/ 1299111 h 1318666"/>
                        <a:gd name="connsiteX4" fmla="*/ 4156 w 300853"/>
                        <a:gd name="connsiteY4" fmla="*/ 1277501 h 1318666"/>
                        <a:gd name="connsiteX5" fmla="*/ 78960 w 300853"/>
                        <a:gd name="connsiteY5" fmla="*/ 1151164 h 1318666"/>
                        <a:gd name="connsiteX6" fmla="*/ 180362 w 300853"/>
                        <a:gd name="connsiteY6" fmla="*/ 911790 h 1318666"/>
                        <a:gd name="connsiteX7" fmla="*/ 193660 w 300853"/>
                        <a:gd name="connsiteY7" fmla="*/ 32423 h 1318666"/>
                        <a:gd name="connsiteX8" fmla="*/ 211946 w 300853"/>
                        <a:gd name="connsiteY8" fmla="*/ 839 h 1318666"/>
                        <a:gd name="connsiteX9" fmla="*/ 243529 w 300853"/>
                        <a:gd name="connsiteY9" fmla="*/ 19125 h 1318666"/>
                        <a:gd name="connsiteX10" fmla="*/ 230231 w 300853"/>
                        <a:gd name="connsiteY10" fmla="*/ 928414 h 1318666"/>
                        <a:gd name="connsiteX11" fmla="*/ 125505 w 300853"/>
                        <a:gd name="connsiteY11" fmla="*/ 1177762 h 1318666"/>
                        <a:gd name="connsiteX12" fmla="*/ 50701 w 300853"/>
                        <a:gd name="connsiteY12" fmla="*/ 1299111 h 1318666"/>
                        <a:gd name="connsiteX13" fmla="*/ 50701 w 300853"/>
                        <a:gd name="connsiteY13" fmla="*/ 1282488 h 1318666"/>
                        <a:gd name="connsiteX14" fmla="*/ 39064 w 300853"/>
                        <a:gd name="connsiteY14" fmla="*/ 1269189 h 1318666"/>
                        <a:gd name="connsiteX15" fmla="*/ 50701 w 300853"/>
                        <a:gd name="connsiteY15" fmla="*/ 1282488 h 1318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00853" h="1318666">
                          <a:moveTo>
                            <a:pt x="50701" y="1299111"/>
                          </a:moveTo>
                          <a:cubicBezTo>
                            <a:pt x="50701" y="1300773"/>
                            <a:pt x="49039" y="1302435"/>
                            <a:pt x="49039" y="1304098"/>
                          </a:cubicBezTo>
                          <a:cubicBezTo>
                            <a:pt x="42389" y="1317396"/>
                            <a:pt x="27428" y="1322383"/>
                            <a:pt x="14130" y="1315734"/>
                          </a:cubicBezTo>
                          <a:cubicBezTo>
                            <a:pt x="9143" y="1312410"/>
                            <a:pt x="2493" y="1307423"/>
                            <a:pt x="831" y="1299111"/>
                          </a:cubicBezTo>
                          <a:cubicBezTo>
                            <a:pt x="831" y="1297448"/>
                            <a:pt x="-2494" y="1289137"/>
                            <a:pt x="4156" y="1277501"/>
                          </a:cubicBezTo>
                          <a:cubicBezTo>
                            <a:pt x="14130" y="1255890"/>
                            <a:pt x="77298" y="1156151"/>
                            <a:pt x="78960" y="1151164"/>
                          </a:cubicBezTo>
                          <a:cubicBezTo>
                            <a:pt x="120518" y="1074698"/>
                            <a:pt x="155427" y="994906"/>
                            <a:pt x="180362" y="911790"/>
                          </a:cubicBezTo>
                          <a:cubicBezTo>
                            <a:pt x="261816" y="632520"/>
                            <a:pt x="275114" y="313355"/>
                            <a:pt x="193660" y="32423"/>
                          </a:cubicBezTo>
                          <a:cubicBezTo>
                            <a:pt x="190336" y="19125"/>
                            <a:pt x="196985" y="4164"/>
                            <a:pt x="211946" y="839"/>
                          </a:cubicBezTo>
                          <a:cubicBezTo>
                            <a:pt x="225244" y="-2485"/>
                            <a:pt x="240206" y="4164"/>
                            <a:pt x="243529" y="19125"/>
                          </a:cubicBezTo>
                          <a:cubicBezTo>
                            <a:pt x="328308" y="310030"/>
                            <a:pt x="315010" y="639170"/>
                            <a:pt x="230231" y="928414"/>
                          </a:cubicBezTo>
                          <a:cubicBezTo>
                            <a:pt x="205296" y="1014854"/>
                            <a:pt x="168725" y="1097970"/>
                            <a:pt x="125505" y="1177762"/>
                          </a:cubicBezTo>
                          <a:cubicBezTo>
                            <a:pt x="122180" y="1179424"/>
                            <a:pt x="62337" y="1277501"/>
                            <a:pt x="50701" y="1299111"/>
                          </a:cubicBezTo>
                          <a:moveTo>
                            <a:pt x="50701" y="1282488"/>
                          </a:moveTo>
                          <a:cubicBezTo>
                            <a:pt x="47376" y="1275838"/>
                            <a:pt x="44051" y="1270852"/>
                            <a:pt x="39064" y="1269189"/>
                          </a:cubicBezTo>
                          <a:cubicBezTo>
                            <a:pt x="44051" y="1270852"/>
                            <a:pt x="47376" y="1275838"/>
                            <a:pt x="50701" y="1282488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2" name="Freeform: Shape 491">
                      <a:extLst>
                        <a:ext uri="{FF2B5EF4-FFF2-40B4-BE49-F238E27FC236}">
                          <a16:creationId xmlns:a16="http://schemas.microsoft.com/office/drawing/2014/main" id="{B4F5E9F9-9183-317F-0952-FCC5D90EAF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26537" y="6501977"/>
                      <a:ext cx="204869" cy="548904"/>
                    </a:xfrm>
                    <a:custGeom>
                      <a:avLst/>
                      <a:gdLst>
                        <a:gd name="connsiteX0" fmla="*/ 48207 w 204869"/>
                        <a:gd name="connsiteY0" fmla="*/ 468954 h 548904"/>
                        <a:gd name="connsiteX1" fmla="*/ 114699 w 204869"/>
                        <a:gd name="connsiteY1" fmla="*/ 365891 h 548904"/>
                        <a:gd name="connsiteX2" fmla="*/ 144622 w 204869"/>
                        <a:gd name="connsiteY2" fmla="*/ 28440 h 548904"/>
                        <a:gd name="connsiteX3" fmla="*/ 167894 w 204869"/>
                        <a:gd name="connsiteY3" fmla="*/ 181 h 548904"/>
                        <a:gd name="connsiteX4" fmla="*/ 196154 w 204869"/>
                        <a:gd name="connsiteY4" fmla="*/ 23453 h 548904"/>
                        <a:gd name="connsiteX5" fmla="*/ 161245 w 204869"/>
                        <a:gd name="connsiteY5" fmla="*/ 387501 h 548904"/>
                        <a:gd name="connsiteX6" fmla="*/ 84778 w 204869"/>
                        <a:gd name="connsiteY6" fmla="*/ 507188 h 548904"/>
                        <a:gd name="connsiteX7" fmla="*/ 48207 w 204869"/>
                        <a:gd name="connsiteY7" fmla="*/ 538772 h 548904"/>
                        <a:gd name="connsiteX8" fmla="*/ 28260 w 204869"/>
                        <a:gd name="connsiteY8" fmla="*/ 548746 h 548904"/>
                        <a:gd name="connsiteX9" fmla="*/ 0 w 204869"/>
                        <a:gd name="connsiteY9" fmla="*/ 523811 h 548904"/>
                        <a:gd name="connsiteX10" fmla="*/ 8312 w 204869"/>
                        <a:gd name="connsiteY10" fmla="*/ 503863 h 548904"/>
                        <a:gd name="connsiteX11" fmla="*/ 48207 w 204869"/>
                        <a:gd name="connsiteY11" fmla="*/ 468954 h 548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04869" h="548904">
                          <a:moveTo>
                            <a:pt x="48207" y="468954"/>
                          </a:moveTo>
                          <a:cubicBezTo>
                            <a:pt x="76466" y="439033"/>
                            <a:pt x="98076" y="402462"/>
                            <a:pt x="114699" y="365891"/>
                          </a:cubicBezTo>
                          <a:cubicBezTo>
                            <a:pt x="159582" y="259502"/>
                            <a:pt x="157920" y="141478"/>
                            <a:pt x="144622" y="28440"/>
                          </a:cubicBezTo>
                          <a:cubicBezTo>
                            <a:pt x="142959" y="13479"/>
                            <a:pt x="152934" y="1843"/>
                            <a:pt x="167894" y="181"/>
                          </a:cubicBezTo>
                          <a:cubicBezTo>
                            <a:pt x="182855" y="-1482"/>
                            <a:pt x="194492" y="8492"/>
                            <a:pt x="196154" y="23453"/>
                          </a:cubicBezTo>
                          <a:cubicBezTo>
                            <a:pt x="211115" y="144802"/>
                            <a:pt x="211115" y="272801"/>
                            <a:pt x="161245" y="387501"/>
                          </a:cubicBezTo>
                          <a:cubicBezTo>
                            <a:pt x="142959" y="430721"/>
                            <a:pt x="116362" y="472279"/>
                            <a:pt x="84778" y="507188"/>
                          </a:cubicBezTo>
                          <a:cubicBezTo>
                            <a:pt x="83116" y="508850"/>
                            <a:pt x="53194" y="533785"/>
                            <a:pt x="48207" y="538772"/>
                          </a:cubicBezTo>
                          <a:cubicBezTo>
                            <a:pt x="43220" y="545421"/>
                            <a:pt x="36571" y="548746"/>
                            <a:pt x="28260" y="548746"/>
                          </a:cubicBezTo>
                          <a:cubicBezTo>
                            <a:pt x="13298" y="550408"/>
                            <a:pt x="1662" y="538772"/>
                            <a:pt x="0" y="523811"/>
                          </a:cubicBezTo>
                          <a:cubicBezTo>
                            <a:pt x="0" y="520486"/>
                            <a:pt x="0" y="512175"/>
                            <a:pt x="8312" y="503863"/>
                          </a:cubicBezTo>
                          <a:cubicBezTo>
                            <a:pt x="14960" y="495552"/>
                            <a:pt x="46545" y="470617"/>
                            <a:pt x="48207" y="468954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8" name="Graphic 2">
                    <a:extLst>
                      <a:ext uri="{FF2B5EF4-FFF2-40B4-BE49-F238E27FC236}">
                        <a16:creationId xmlns:a16="http://schemas.microsoft.com/office/drawing/2014/main" id="{C3EF8709-353C-EDC9-9392-80BA8E4D9E25}"/>
                      </a:ext>
                    </a:extLst>
                  </p:cNvPr>
                  <p:cNvGrpSpPr/>
                  <p:nvPr/>
                </p:nvGrpSpPr>
                <p:grpSpPr>
                  <a:xfrm>
                    <a:off x="10517770" y="6306003"/>
                    <a:ext cx="1376400" cy="635006"/>
                    <a:chOff x="10517770" y="6306003"/>
                    <a:chExt cx="1376400" cy="635006"/>
                  </a:xfrm>
                  <a:solidFill>
                    <a:srgbClr val="B82357"/>
                  </a:solidFill>
                </p:grpSpPr>
                <p:sp>
                  <p:nvSpPr>
                    <p:cNvPr id="479" name="Freeform: Shape 478">
                      <a:extLst>
                        <a:ext uri="{FF2B5EF4-FFF2-40B4-BE49-F238E27FC236}">
                          <a16:creationId xmlns:a16="http://schemas.microsoft.com/office/drawing/2014/main" id="{5402FBFF-E969-34A6-C921-D494CE842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770" y="6601897"/>
                      <a:ext cx="196153" cy="196153"/>
                    </a:xfrm>
                    <a:custGeom>
                      <a:avLst/>
                      <a:gdLst>
                        <a:gd name="connsiteX0" fmla="*/ 98077 w 196153"/>
                        <a:gd name="connsiteY0" fmla="*/ 0 h 196153"/>
                        <a:gd name="connsiteX1" fmla="*/ 196154 w 196153"/>
                        <a:gd name="connsiteY1" fmla="*/ 98077 h 196153"/>
                        <a:gd name="connsiteX2" fmla="*/ 98077 w 196153"/>
                        <a:gd name="connsiteY2" fmla="*/ 196154 h 196153"/>
                        <a:gd name="connsiteX3" fmla="*/ 0 w 196153"/>
                        <a:gd name="connsiteY3" fmla="*/ 98077 h 196153"/>
                        <a:gd name="connsiteX4" fmla="*/ 98077 w 196153"/>
                        <a:gd name="connsiteY4" fmla="*/ 0 h 19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3">
                          <a:moveTo>
                            <a:pt x="98077" y="0"/>
                          </a:moveTo>
                          <a:cubicBezTo>
                            <a:pt x="151271" y="0"/>
                            <a:pt x="196154" y="44882"/>
                            <a:pt x="196154" y="98077"/>
                          </a:cubicBezTo>
                          <a:cubicBezTo>
                            <a:pt x="196154" y="152933"/>
                            <a:pt x="152934" y="196154"/>
                            <a:pt x="98077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4882"/>
                            <a:pt x="44883" y="0"/>
                            <a:pt x="9807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0" name="Freeform: Shape 479">
                      <a:extLst>
                        <a:ext uri="{FF2B5EF4-FFF2-40B4-BE49-F238E27FC236}">
                          <a16:creationId xmlns:a16="http://schemas.microsoft.com/office/drawing/2014/main" id="{8ADF883A-F88E-47B0-B221-B248CFC32E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45508" y="6744856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6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1662" y="44883"/>
                            <a:pt x="44883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1" name="Freeform: Shape 480">
                      <a:extLst>
                        <a:ext uri="{FF2B5EF4-FFF2-40B4-BE49-F238E27FC236}">
                          <a16:creationId xmlns:a16="http://schemas.microsoft.com/office/drawing/2014/main" id="{0EC7931D-6FBB-38DB-341E-9F9AEE5BAB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0261" y="6430677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3220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2" name="Freeform: Shape 481">
                      <a:extLst>
                        <a:ext uri="{FF2B5EF4-FFF2-40B4-BE49-F238E27FC236}">
                          <a16:creationId xmlns:a16="http://schemas.microsoft.com/office/drawing/2014/main" id="{C77EFCAA-9B34-BF40-7BC6-69B93E32F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7972" y="6397431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6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3220"/>
                            <a:pt x="43220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" name="Freeform: Shape 482">
                      <a:extLst>
                        <a:ext uri="{FF2B5EF4-FFF2-40B4-BE49-F238E27FC236}">
                          <a16:creationId xmlns:a16="http://schemas.microsoft.com/office/drawing/2014/main" id="{BD06E5F7-27B8-78C5-84D0-C36445FD8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2333" y="6452288"/>
                      <a:ext cx="196153" cy="196153"/>
                    </a:xfrm>
                    <a:custGeom>
                      <a:avLst/>
                      <a:gdLst>
                        <a:gd name="connsiteX0" fmla="*/ 98076 w 196153"/>
                        <a:gd name="connsiteY0" fmla="*/ 0 h 196153"/>
                        <a:gd name="connsiteX1" fmla="*/ 196154 w 196153"/>
                        <a:gd name="connsiteY1" fmla="*/ 98077 h 196153"/>
                        <a:gd name="connsiteX2" fmla="*/ 98076 w 196153"/>
                        <a:gd name="connsiteY2" fmla="*/ 196154 h 196153"/>
                        <a:gd name="connsiteX3" fmla="*/ 0 w 196153"/>
                        <a:gd name="connsiteY3" fmla="*/ 98077 h 196153"/>
                        <a:gd name="connsiteX4" fmla="*/ 98076 w 196153"/>
                        <a:gd name="connsiteY4" fmla="*/ 0 h 19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3">
                          <a:moveTo>
                            <a:pt x="98076" y="0"/>
                          </a:moveTo>
                          <a:cubicBezTo>
                            <a:pt x="151271" y="0"/>
                            <a:pt x="196154" y="44882"/>
                            <a:pt x="196154" y="98077"/>
                          </a:cubicBezTo>
                          <a:cubicBezTo>
                            <a:pt x="196154" y="151271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2"/>
                            <a:pt x="44882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4" name="Freeform: Shape 483">
                      <a:extLst>
                        <a:ext uri="{FF2B5EF4-FFF2-40B4-BE49-F238E27FC236}">
                          <a16:creationId xmlns:a16="http://schemas.microsoft.com/office/drawing/2014/main" id="{D9FE20EA-FB82-F095-8785-B0FCE9B9C0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80254" y="6306003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4882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5" name="Freeform: Shape 484">
                      <a:extLst>
                        <a:ext uri="{FF2B5EF4-FFF2-40B4-BE49-F238E27FC236}">
                          <a16:creationId xmlns:a16="http://schemas.microsoft.com/office/drawing/2014/main" id="{3AC26FE2-70F2-F616-7618-1199ACF501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98017" y="6364185"/>
                      <a:ext cx="196153" cy="196154"/>
                    </a:xfrm>
                    <a:custGeom>
                      <a:avLst/>
                      <a:gdLst>
                        <a:gd name="connsiteX0" fmla="*/ 98077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7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7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7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7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3220" y="0"/>
                            <a:pt x="9807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61" name="Graphic 2">
                  <a:extLst>
                    <a:ext uri="{FF2B5EF4-FFF2-40B4-BE49-F238E27FC236}">
                      <a16:creationId xmlns:a16="http://schemas.microsoft.com/office/drawing/2014/main" id="{A1ACB122-F429-6247-0B2D-C6E8D295359C}"/>
                    </a:ext>
                  </a:extLst>
                </p:cNvPr>
                <p:cNvGrpSpPr/>
                <p:nvPr/>
              </p:nvGrpSpPr>
              <p:grpSpPr>
                <a:xfrm>
                  <a:off x="9421408" y="6768837"/>
                  <a:ext cx="3386820" cy="2041762"/>
                  <a:chOff x="9421408" y="6768837"/>
                  <a:chExt cx="3386820" cy="2041762"/>
                </a:xfrm>
              </p:grpSpPr>
              <p:grpSp>
                <p:nvGrpSpPr>
                  <p:cNvPr id="462" name="Graphic 2">
                    <a:extLst>
                      <a:ext uri="{FF2B5EF4-FFF2-40B4-BE49-F238E27FC236}">
                        <a16:creationId xmlns:a16="http://schemas.microsoft.com/office/drawing/2014/main" id="{6DC55DD7-C001-AEB5-30C1-1AAFD00B6275}"/>
                      </a:ext>
                    </a:extLst>
                  </p:cNvPr>
                  <p:cNvGrpSpPr/>
                  <p:nvPr/>
                </p:nvGrpSpPr>
                <p:grpSpPr>
                  <a:xfrm>
                    <a:off x="9421408" y="6768837"/>
                    <a:ext cx="3386820" cy="2041762"/>
                    <a:chOff x="9421408" y="6768837"/>
                    <a:chExt cx="3386820" cy="2041762"/>
                  </a:xfrm>
                </p:grpSpPr>
                <p:sp>
                  <p:nvSpPr>
                    <p:cNvPr id="475" name="Freeform: Shape 474">
                      <a:extLst>
                        <a:ext uri="{FF2B5EF4-FFF2-40B4-BE49-F238E27FC236}">
                          <a16:creationId xmlns:a16="http://schemas.microsoft.com/office/drawing/2014/main" id="{C6ADB550-5665-5F14-58C3-A5AED80F37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1408" y="6768837"/>
                      <a:ext cx="3386820" cy="2041762"/>
                    </a:xfrm>
                    <a:custGeom>
                      <a:avLst/>
                      <a:gdLst>
                        <a:gd name="connsiteX0" fmla="*/ 293462 w 3386820"/>
                        <a:gd name="connsiteY0" fmla="*/ 1688208 h 2041762"/>
                        <a:gd name="connsiteX1" fmla="*/ 236943 w 3386820"/>
                        <a:gd name="connsiteY1" fmla="*/ 1654961 h 2041762"/>
                        <a:gd name="connsiteX2" fmla="*/ 127230 w 3386820"/>
                        <a:gd name="connsiteY2" fmla="*/ 1538599 h 2041762"/>
                        <a:gd name="connsiteX3" fmla="*/ 9205 w 3386820"/>
                        <a:gd name="connsiteY3" fmla="*/ 1123019 h 2041762"/>
                        <a:gd name="connsiteX4" fmla="*/ 396526 w 3386820"/>
                        <a:gd name="connsiteY4" fmla="*/ 976735 h 2041762"/>
                        <a:gd name="connsiteX5" fmla="*/ 564420 w 3386820"/>
                        <a:gd name="connsiteY5" fmla="*/ 1046553 h 2041762"/>
                        <a:gd name="connsiteX6" fmla="*/ 687432 w 3386820"/>
                        <a:gd name="connsiteY6" fmla="*/ 222042 h 2041762"/>
                        <a:gd name="connsiteX7" fmla="*/ 1126284 w 3386820"/>
                        <a:gd name="connsiteY7" fmla="*/ 458091 h 2041762"/>
                        <a:gd name="connsiteX8" fmla="*/ 1179478 w 3386820"/>
                        <a:gd name="connsiteY8" fmla="*/ 712426 h 2041762"/>
                        <a:gd name="connsiteX9" fmla="*/ 1199426 w 3386820"/>
                        <a:gd name="connsiteY9" fmla="*/ 852061 h 2041762"/>
                        <a:gd name="connsiteX10" fmla="*/ 1485345 w 3386820"/>
                        <a:gd name="connsiteY10" fmla="*/ 654245 h 2041762"/>
                        <a:gd name="connsiteX11" fmla="*/ 1756303 w 3386820"/>
                        <a:gd name="connsiteY11" fmla="*/ 793880 h 2041762"/>
                        <a:gd name="connsiteX12" fmla="*/ 1756303 w 3386820"/>
                        <a:gd name="connsiteY12" fmla="*/ 667543 h 2041762"/>
                        <a:gd name="connsiteX13" fmla="*/ 1791211 w 3386820"/>
                        <a:gd name="connsiteY13" fmla="*/ 391598 h 2041762"/>
                        <a:gd name="connsiteX14" fmla="*/ 2294894 w 3386820"/>
                        <a:gd name="connsiteY14" fmla="*/ 2616 h 2041762"/>
                        <a:gd name="connsiteX15" fmla="*/ 2597437 w 3386820"/>
                        <a:gd name="connsiteY15" fmla="*/ 263600 h 2041762"/>
                        <a:gd name="connsiteX16" fmla="*/ 2627358 w 3386820"/>
                        <a:gd name="connsiteY16" fmla="*/ 494662 h 2041762"/>
                        <a:gd name="connsiteX17" fmla="*/ 2655618 w 3386820"/>
                        <a:gd name="connsiteY17" fmla="*/ 441468 h 2041762"/>
                        <a:gd name="connsiteX18" fmla="*/ 2758682 w 3386820"/>
                        <a:gd name="connsiteY18" fmla="*/ 316794 h 2041762"/>
                        <a:gd name="connsiteX19" fmla="*/ 3259039 w 3386820"/>
                        <a:gd name="connsiteY19" fmla="*/ 316794 h 2041762"/>
                        <a:gd name="connsiteX20" fmla="*/ 3117742 w 3386820"/>
                        <a:gd name="connsiteY20" fmla="*/ 1659948 h 2041762"/>
                        <a:gd name="connsiteX21" fmla="*/ 2899979 w 3386820"/>
                        <a:gd name="connsiteY21" fmla="*/ 1989088 h 2041762"/>
                        <a:gd name="connsiteX22" fmla="*/ 2208454 w 3386820"/>
                        <a:gd name="connsiteY22" fmla="*/ 2019010 h 2041762"/>
                        <a:gd name="connsiteX23" fmla="*/ 361617 w 3386820"/>
                        <a:gd name="connsiteY23" fmla="*/ 1959166 h 2041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3386820" h="2041762">
                          <a:moveTo>
                            <a:pt x="293462" y="1688208"/>
                          </a:moveTo>
                          <a:cubicBezTo>
                            <a:pt x="315072" y="1688208"/>
                            <a:pt x="253566" y="1668260"/>
                            <a:pt x="236943" y="1654961"/>
                          </a:cubicBezTo>
                          <a:cubicBezTo>
                            <a:pt x="195385" y="1621715"/>
                            <a:pt x="158813" y="1581820"/>
                            <a:pt x="127230" y="1538599"/>
                          </a:cubicBezTo>
                          <a:cubicBezTo>
                            <a:pt x="44114" y="1422237"/>
                            <a:pt x="-25704" y="1269303"/>
                            <a:pt x="9205" y="1123019"/>
                          </a:cubicBezTo>
                          <a:cubicBezTo>
                            <a:pt x="52425" y="936839"/>
                            <a:pt x="241929" y="925203"/>
                            <a:pt x="396526" y="976735"/>
                          </a:cubicBezTo>
                          <a:cubicBezTo>
                            <a:pt x="411486" y="981722"/>
                            <a:pt x="561095" y="1058189"/>
                            <a:pt x="564420" y="1046553"/>
                          </a:cubicBezTo>
                          <a:cubicBezTo>
                            <a:pt x="634237" y="876996"/>
                            <a:pt x="438084" y="502974"/>
                            <a:pt x="687432" y="222042"/>
                          </a:cubicBezTo>
                          <a:cubicBezTo>
                            <a:pt x="871949" y="14252"/>
                            <a:pt x="1068102" y="295184"/>
                            <a:pt x="1126284" y="458091"/>
                          </a:cubicBezTo>
                          <a:cubicBezTo>
                            <a:pt x="1156205" y="539545"/>
                            <a:pt x="1171166" y="625985"/>
                            <a:pt x="1179478" y="712426"/>
                          </a:cubicBezTo>
                          <a:cubicBezTo>
                            <a:pt x="1181140" y="722400"/>
                            <a:pt x="1182803" y="855386"/>
                            <a:pt x="1199426" y="852061"/>
                          </a:cubicBezTo>
                          <a:cubicBezTo>
                            <a:pt x="1264256" y="840425"/>
                            <a:pt x="1339060" y="665881"/>
                            <a:pt x="1485345" y="654245"/>
                          </a:cubicBezTo>
                          <a:cubicBezTo>
                            <a:pt x="1638278" y="640946"/>
                            <a:pt x="1704771" y="788893"/>
                            <a:pt x="1756303" y="793880"/>
                          </a:cubicBezTo>
                          <a:cubicBezTo>
                            <a:pt x="1756303" y="793880"/>
                            <a:pt x="1756303" y="674193"/>
                            <a:pt x="1756303" y="667543"/>
                          </a:cubicBezTo>
                          <a:cubicBezTo>
                            <a:pt x="1757965" y="574453"/>
                            <a:pt x="1766277" y="481364"/>
                            <a:pt x="1791211" y="391598"/>
                          </a:cubicBezTo>
                          <a:cubicBezTo>
                            <a:pt x="1857704" y="155549"/>
                            <a:pt x="2033911" y="-23982"/>
                            <a:pt x="2294894" y="2616"/>
                          </a:cubicBezTo>
                          <a:cubicBezTo>
                            <a:pt x="2437854" y="17576"/>
                            <a:pt x="2554217" y="128952"/>
                            <a:pt x="2597437" y="263600"/>
                          </a:cubicBezTo>
                          <a:cubicBezTo>
                            <a:pt x="2604086" y="281886"/>
                            <a:pt x="2619046" y="491337"/>
                            <a:pt x="2627358" y="494662"/>
                          </a:cubicBezTo>
                          <a:cubicBezTo>
                            <a:pt x="2629021" y="494662"/>
                            <a:pt x="2653956" y="444793"/>
                            <a:pt x="2655618" y="441468"/>
                          </a:cubicBezTo>
                          <a:cubicBezTo>
                            <a:pt x="2683877" y="396586"/>
                            <a:pt x="2718786" y="351703"/>
                            <a:pt x="2758682" y="316794"/>
                          </a:cubicBezTo>
                          <a:cubicBezTo>
                            <a:pt x="2899979" y="195445"/>
                            <a:pt x="3127717" y="168848"/>
                            <a:pt x="3259039" y="316794"/>
                          </a:cubicBezTo>
                          <a:cubicBezTo>
                            <a:pt x="3539972" y="632635"/>
                            <a:pt x="3295611" y="1334134"/>
                            <a:pt x="3117742" y="1659948"/>
                          </a:cubicBezTo>
                          <a:cubicBezTo>
                            <a:pt x="3077847" y="1734752"/>
                            <a:pt x="2978108" y="1952517"/>
                            <a:pt x="2899979" y="1989088"/>
                          </a:cubicBezTo>
                          <a:cubicBezTo>
                            <a:pt x="2771980" y="2047269"/>
                            <a:pt x="2351413" y="2010698"/>
                            <a:pt x="2208454" y="2019010"/>
                          </a:cubicBezTo>
                          <a:cubicBezTo>
                            <a:pt x="1598383" y="2050593"/>
                            <a:pt x="966701" y="2063893"/>
                            <a:pt x="361617" y="1959166"/>
                          </a:cubicBezTo>
                        </a:path>
                      </a:pathLst>
                    </a:custGeom>
                    <a:solidFill>
                      <a:srgbClr val="2A81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6" name="Freeform: Shape 475">
                      <a:extLst>
                        <a:ext uri="{FF2B5EF4-FFF2-40B4-BE49-F238E27FC236}">
                          <a16:creationId xmlns:a16="http://schemas.microsoft.com/office/drawing/2014/main" id="{CEA50BAD-B27F-B04C-EDE2-DFC7CE860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6239" y="6768837"/>
                      <a:ext cx="3367246" cy="1447171"/>
                    </a:xfrm>
                    <a:custGeom>
                      <a:avLst/>
                      <a:gdLst>
                        <a:gd name="connsiteX0" fmla="*/ 3367247 w 3367246"/>
                        <a:gd name="connsiteY0" fmla="*/ 536220 h 1447171"/>
                        <a:gd name="connsiteX1" fmla="*/ 3259196 w 3367246"/>
                        <a:gd name="connsiteY1" fmla="*/ 316794 h 1447171"/>
                        <a:gd name="connsiteX2" fmla="*/ 2758837 w 3367246"/>
                        <a:gd name="connsiteY2" fmla="*/ 316794 h 1447171"/>
                        <a:gd name="connsiteX3" fmla="*/ 2655773 w 3367246"/>
                        <a:gd name="connsiteY3" fmla="*/ 441468 h 1447171"/>
                        <a:gd name="connsiteX4" fmla="*/ 2627515 w 3367246"/>
                        <a:gd name="connsiteY4" fmla="*/ 494662 h 1447171"/>
                        <a:gd name="connsiteX5" fmla="*/ 2597592 w 3367246"/>
                        <a:gd name="connsiteY5" fmla="*/ 263600 h 1447171"/>
                        <a:gd name="connsiteX6" fmla="*/ 2295051 w 3367246"/>
                        <a:gd name="connsiteY6" fmla="*/ 2616 h 1447171"/>
                        <a:gd name="connsiteX7" fmla="*/ 1791367 w 3367246"/>
                        <a:gd name="connsiteY7" fmla="*/ 391598 h 1447171"/>
                        <a:gd name="connsiteX8" fmla="*/ 1756459 w 3367246"/>
                        <a:gd name="connsiteY8" fmla="*/ 667543 h 1447171"/>
                        <a:gd name="connsiteX9" fmla="*/ 1756459 w 3367246"/>
                        <a:gd name="connsiteY9" fmla="*/ 793880 h 1447171"/>
                        <a:gd name="connsiteX10" fmla="*/ 1485501 w 3367246"/>
                        <a:gd name="connsiteY10" fmla="*/ 654245 h 1447171"/>
                        <a:gd name="connsiteX11" fmla="*/ 1199582 w 3367246"/>
                        <a:gd name="connsiteY11" fmla="*/ 852061 h 1447171"/>
                        <a:gd name="connsiteX12" fmla="*/ 1179634 w 3367246"/>
                        <a:gd name="connsiteY12" fmla="*/ 712426 h 1447171"/>
                        <a:gd name="connsiteX13" fmla="*/ 1126439 w 3367246"/>
                        <a:gd name="connsiteY13" fmla="*/ 458091 h 1447171"/>
                        <a:gd name="connsiteX14" fmla="*/ 687587 w 3367246"/>
                        <a:gd name="connsiteY14" fmla="*/ 222042 h 1447171"/>
                        <a:gd name="connsiteX15" fmla="*/ 564575 w 3367246"/>
                        <a:gd name="connsiteY15" fmla="*/ 1046553 h 1447171"/>
                        <a:gd name="connsiteX16" fmla="*/ 396682 w 3367246"/>
                        <a:gd name="connsiteY16" fmla="*/ 976735 h 1447171"/>
                        <a:gd name="connsiteX17" fmla="*/ 9361 w 3367246"/>
                        <a:gd name="connsiteY17" fmla="*/ 1123019 h 1447171"/>
                        <a:gd name="connsiteX18" fmla="*/ 69204 w 3367246"/>
                        <a:gd name="connsiteY18" fmla="*/ 1447171 h 1447171"/>
                        <a:gd name="connsiteX19" fmla="*/ 142347 w 3367246"/>
                        <a:gd name="connsiteY19" fmla="*/ 1132994 h 1447171"/>
                        <a:gd name="connsiteX20" fmla="*/ 679276 w 3367246"/>
                        <a:gd name="connsiteY20" fmla="*/ 1217771 h 1447171"/>
                        <a:gd name="connsiteX21" fmla="*/ 847170 w 3367246"/>
                        <a:gd name="connsiteY21" fmla="*/ 413209 h 1447171"/>
                        <a:gd name="connsiteX22" fmla="*/ 1149712 w 3367246"/>
                        <a:gd name="connsiteY22" fmla="*/ 1056526 h 1447171"/>
                        <a:gd name="connsiteX23" fmla="*/ 1470540 w 3367246"/>
                        <a:gd name="connsiteY23" fmla="*/ 782243 h 1447171"/>
                        <a:gd name="connsiteX24" fmla="*/ 1857860 w 3367246"/>
                        <a:gd name="connsiteY24" fmla="*/ 923541 h 1447171"/>
                        <a:gd name="connsiteX25" fmla="*/ 2191987 w 3367246"/>
                        <a:gd name="connsiteY25" fmla="*/ 162198 h 1447171"/>
                        <a:gd name="connsiteX26" fmla="*/ 2574320 w 3367246"/>
                        <a:gd name="connsiteY26" fmla="*/ 747335 h 1447171"/>
                        <a:gd name="connsiteX27" fmla="*/ 3009848 w 3367246"/>
                        <a:gd name="connsiteY27" fmla="*/ 384949 h 1447171"/>
                        <a:gd name="connsiteX28" fmla="*/ 3367247 w 3367246"/>
                        <a:gd name="connsiteY28" fmla="*/ 536220 h 1447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3367246" h="1447171">
                          <a:moveTo>
                            <a:pt x="3367247" y="536220"/>
                          </a:moveTo>
                          <a:cubicBezTo>
                            <a:pt x="3347299" y="453104"/>
                            <a:pt x="3314053" y="376638"/>
                            <a:pt x="3259196" y="316794"/>
                          </a:cubicBezTo>
                          <a:cubicBezTo>
                            <a:pt x="3127873" y="168848"/>
                            <a:pt x="2900135" y="195445"/>
                            <a:pt x="2758837" y="316794"/>
                          </a:cubicBezTo>
                          <a:cubicBezTo>
                            <a:pt x="2718942" y="351703"/>
                            <a:pt x="2682371" y="396586"/>
                            <a:pt x="2655773" y="441468"/>
                          </a:cubicBezTo>
                          <a:cubicBezTo>
                            <a:pt x="2654111" y="444793"/>
                            <a:pt x="2629177" y="494662"/>
                            <a:pt x="2627515" y="494662"/>
                          </a:cubicBezTo>
                          <a:cubicBezTo>
                            <a:pt x="2619203" y="493000"/>
                            <a:pt x="2602580" y="281886"/>
                            <a:pt x="2597592" y="263600"/>
                          </a:cubicBezTo>
                          <a:cubicBezTo>
                            <a:pt x="2554372" y="128952"/>
                            <a:pt x="2438010" y="17576"/>
                            <a:pt x="2295051" y="2616"/>
                          </a:cubicBezTo>
                          <a:cubicBezTo>
                            <a:pt x="2034066" y="-23982"/>
                            <a:pt x="1857860" y="155549"/>
                            <a:pt x="1791367" y="391598"/>
                          </a:cubicBezTo>
                          <a:cubicBezTo>
                            <a:pt x="1766432" y="481364"/>
                            <a:pt x="1758121" y="574453"/>
                            <a:pt x="1756459" y="667543"/>
                          </a:cubicBezTo>
                          <a:cubicBezTo>
                            <a:pt x="1756459" y="674193"/>
                            <a:pt x="1756459" y="793880"/>
                            <a:pt x="1756459" y="793880"/>
                          </a:cubicBezTo>
                          <a:cubicBezTo>
                            <a:pt x="1706589" y="788893"/>
                            <a:pt x="1638435" y="640946"/>
                            <a:pt x="1485501" y="654245"/>
                          </a:cubicBezTo>
                          <a:cubicBezTo>
                            <a:pt x="1339217" y="665881"/>
                            <a:pt x="1266075" y="840425"/>
                            <a:pt x="1199582" y="852061"/>
                          </a:cubicBezTo>
                          <a:cubicBezTo>
                            <a:pt x="1182959" y="855386"/>
                            <a:pt x="1179634" y="722400"/>
                            <a:pt x="1179634" y="712426"/>
                          </a:cubicBezTo>
                          <a:cubicBezTo>
                            <a:pt x="1171322" y="625985"/>
                            <a:pt x="1154699" y="539545"/>
                            <a:pt x="1126439" y="458091"/>
                          </a:cubicBezTo>
                          <a:cubicBezTo>
                            <a:pt x="1068258" y="295184"/>
                            <a:pt x="870443" y="15914"/>
                            <a:pt x="687587" y="222042"/>
                          </a:cubicBezTo>
                          <a:cubicBezTo>
                            <a:pt x="438240" y="502974"/>
                            <a:pt x="634393" y="875333"/>
                            <a:pt x="564575" y="1046553"/>
                          </a:cubicBezTo>
                          <a:cubicBezTo>
                            <a:pt x="559589" y="1058189"/>
                            <a:pt x="409980" y="981722"/>
                            <a:pt x="396682" y="976735"/>
                          </a:cubicBezTo>
                          <a:cubicBezTo>
                            <a:pt x="242086" y="925203"/>
                            <a:pt x="54243" y="936839"/>
                            <a:pt x="9361" y="1123019"/>
                          </a:cubicBezTo>
                          <a:cubicBezTo>
                            <a:pt x="-17236" y="1232733"/>
                            <a:pt x="16010" y="1347432"/>
                            <a:pt x="69204" y="1447171"/>
                          </a:cubicBezTo>
                          <a:cubicBezTo>
                            <a:pt x="70866" y="1352419"/>
                            <a:pt x="87489" y="1232733"/>
                            <a:pt x="142347" y="1132994"/>
                          </a:cubicBezTo>
                          <a:cubicBezTo>
                            <a:pt x="255384" y="926865"/>
                            <a:pt x="679276" y="1217771"/>
                            <a:pt x="679276" y="1217771"/>
                          </a:cubicBezTo>
                          <a:cubicBezTo>
                            <a:pt x="679276" y="1217771"/>
                            <a:pt x="626081" y="426507"/>
                            <a:pt x="847170" y="413209"/>
                          </a:cubicBezTo>
                          <a:cubicBezTo>
                            <a:pt x="1068258" y="399910"/>
                            <a:pt x="1149712" y="1056526"/>
                            <a:pt x="1149712" y="1056526"/>
                          </a:cubicBezTo>
                          <a:cubicBezTo>
                            <a:pt x="1187945" y="946813"/>
                            <a:pt x="1294334" y="802191"/>
                            <a:pt x="1470540" y="782243"/>
                          </a:cubicBezTo>
                          <a:cubicBezTo>
                            <a:pt x="1646746" y="762296"/>
                            <a:pt x="1857860" y="923541"/>
                            <a:pt x="1857860" y="923541"/>
                          </a:cubicBezTo>
                          <a:cubicBezTo>
                            <a:pt x="1857860" y="923541"/>
                            <a:pt x="1793030" y="120640"/>
                            <a:pt x="2191987" y="162198"/>
                          </a:cubicBezTo>
                          <a:cubicBezTo>
                            <a:pt x="2567671" y="202094"/>
                            <a:pt x="2574320" y="694141"/>
                            <a:pt x="2574320" y="747335"/>
                          </a:cubicBezTo>
                          <a:cubicBezTo>
                            <a:pt x="2575982" y="705777"/>
                            <a:pt x="2597592" y="399910"/>
                            <a:pt x="3009848" y="384949"/>
                          </a:cubicBezTo>
                          <a:cubicBezTo>
                            <a:pt x="3177742" y="379962"/>
                            <a:pt x="3292443" y="449779"/>
                            <a:pt x="3367247" y="536220"/>
                          </a:cubicBezTo>
                        </a:path>
                      </a:pathLst>
                    </a:custGeom>
                    <a:solidFill>
                      <a:srgbClr val="459DA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3" name="Graphic 2">
                    <a:extLst>
                      <a:ext uri="{FF2B5EF4-FFF2-40B4-BE49-F238E27FC236}">
                        <a16:creationId xmlns:a16="http://schemas.microsoft.com/office/drawing/2014/main" id="{47078B60-509D-5B6D-C1C9-0105A9A55EC9}"/>
                      </a:ext>
                    </a:extLst>
                  </p:cNvPr>
                  <p:cNvGrpSpPr/>
                  <p:nvPr/>
                </p:nvGrpSpPr>
                <p:grpSpPr>
                  <a:xfrm>
                    <a:off x="9758448" y="7253526"/>
                    <a:ext cx="2466517" cy="1158437"/>
                    <a:chOff x="9758448" y="7253526"/>
                    <a:chExt cx="2466517" cy="1158437"/>
                  </a:xfrm>
                  <a:solidFill>
                    <a:srgbClr val="2B5577"/>
                  </a:solidFill>
                </p:grpSpPr>
                <p:grpSp>
                  <p:nvGrpSpPr>
                    <p:cNvPr id="464" name="Graphic 2">
                      <a:extLst>
                        <a:ext uri="{FF2B5EF4-FFF2-40B4-BE49-F238E27FC236}">
                          <a16:creationId xmlns:a16="http://schemas.microsoft.com/office/drawing/2014/main" id="{CFF446EC-3D8F-8577-F264-CC17F257E6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97073" y="7253526"/>
                      <a:ext cx="827892" cy="1080501"/>
                      <a:chOff x="11397073" y="7253526"/>
                      <a:chExt cx="827892" cy="1080501"/>
                    </a:xfrm>
                    <a:solidFill>
                      <a:srgbClr val="2B5577"/>
                    </a:solidFill>
                  </p:grpSpPr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id="{424D7C62-A4BE-82BA-06A7-26F2FBEA72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8135" y="7253526"/>
                        <a:ext cx="438987" cy="1080501"/>
                      </a:xfrm>
                      <a:custGeom>
                        <a:avLst/>
                        <a:gdLst>
                          <a:gd name="connsiteX0" fmla="*/ 142 w 438987"/>
                          <a:gd name="connsiteY0" fmla="*/ 24935 h 1080501"/>
                          <a:gd name="connsiteX1" fmla="*/ 18428 w 438987"/>
                          <a:gd name="connsiteY1" fmla="*/ 118025 h 1080501"/>
                          <a:gd name="connsiteX2" fmla="*/ 71622 w 438987"/>
                          <a:gd name="connsiteY2" fmla="*/ 309192 h 1080501"/>
                          <a:gd name="connsiteX3" fmla="*/ 257802 w 438987"/>
                          <a:gd name="connsiteY3" fmla="*/ 806226 h 1080501"/>
                          <a:gd name="connsiteX4" fmla="*/ 389126 w 438987"/>
                          <a:gd name="connsiteY4" fmla="*/ 1063885 h 1080501"/>
                          <a:gd name="connsiteX5" fmla="*/ 422372 w 438987"/>
                          <a:gd name="connsiteY5" fmla="*/ 1078845 h 1080501"/>
                          <a:gd name="connsiteX6" fmla="*/ 437332 w 438987"/>
                          <a:gd name="connsiteY6" fmla="*/ 1045599 h 1080501"/>
                          <a:gd name="connsiteX7" fmla="*/ 304347 w 438987"/>
                          <a:gd name="connsiteY7" fmla="*/ 784615 h 1080501"/>
                          <a:gd name="connsiteX8" fmla="*/ 119830 w 438987"/>
                          <a:gd name="connsiteY8" fmla="*/ 294231 h 1080501"/>
                          <a:gd name="connsiteX9" fmla="*/ 68297 w 438987"/>
                          <a:gd name="connsiteY9" fmla="*/ 106388 h 1080501"/>
                          <a:gd name="connsiteX10" fmla="*/ 51674 w 438987"/>
                          <a:gd name="connsiteY10" fmla="*/ 26597 h 1080501"/>
                          <a:gd name="connsiteX11" fmla="*/ 26739 w 438987"/>
                          <a:gd name="connsiteY11" fmla="*/ 0 h 1080501"/>
                          <a:gd name="connsiteX12" fmla="*/ 142 w 438987"/>
                          <a:gd name="connsiteY12" fmla="*/ 24935 h 10805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438987" h="1080501">
                            <a:moveTo>
                              <a:pt x="142" y="24935"/>
                            </a:moveTo>
                            <a:cubicBezTo>
                              <a:pt x="-1520" y="54857"/>
                              <a:pt x="11779" y="89765"/>
                              <a:pt x="18428" y="118025"/>
                            </a:cubicBezTo>
                            <a:cubicBezTo>
                              <a:pt x="33389" y="182855"/>
                              <a:pt x="51674" y="246024"/>
                              <a:pt x="71622" y="309192"/>
                            </a:cubicBezTo>
                            <a:cubicBezTo>
                              <a:pt x="123154" y="478748"/>
                              <a:pt x="182998" y="644980"/>
                              <a:pt x="257802" y="806226"/>
                            </a:cubicBezTo>
                            <a:cubicBezTo>
                              <a:pt x="297698" y="892665"/>
                              <a:pt x="355879" y="974119"/>
                              <a:pt x="389126" y="1063885"/>
                            </a:cubicBezTo>
                            <a:cubicBezTo>
                              <a:pt x="394112" y="1077184"/>
                              <a:pt x="409073" y="1083832"/>
                              <a:pt x="422372" y="1078845"/>
                            </a:cubicBezTo>
                            <a:cubicBezTo>
                              <a:pt x="435670" y="1073859"/>
                              <a:pt x="442319" y="1058897"/>
                              <a:pt x="437332" y="1045599"/>
                            </a:cubicBezTo>
                            <a:cubicBezTo>
                              <a:pt x="404086" y="955834"/>
                              <a:pt x="344243" y="872718"/>
                              <a:pt x="304347" y="784615"/>
                            </a:cubicBezTo>
                            <a:cubicBezTo>
                              <a:pt x="229542" y="626694"/>
                              <a:pt x="171361" y="462125"/>
                              <a:pt x="119830" y="294231"/>
                            </a:cubicBezTo>
                            <a:cubicBezTo>
                              <a:pt x="101544" y="232725"/>
                              <a:pt x="83258" y="169557"/>
                              <a:pt x="68297" y="106388"/>
                            </a:cubicBezTo>
                            <a:cubicBezTo>
                              <a:pt x="63310" y="83116"/>
                              <a:pt x="50012" y="51532"/>
                              <a:pt x="51674" y="26597"/>
                            </a:cubicBezTo>
                            <a:cubicBezTo>
                              <a:pt x="51674" y="11636"/>
                              <a:pt x="41700" y="0"/>
                              <a:pt x="26739" y="0"/>
                            </a:cubicBezTo>
                            <a:cubicBezTo>
                              <a:pt x="11779" y="0"/>
                              <a:pt x="142" y="11636"/>
                              <a:pt x="142" y="24935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46861B07-99D0-98F8-F70F-372AD1655B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67883" y="7439712"/>
                        <a:ext cx="257082" cy="833548"/>
                      </a:xfrm>
                      <a:custGeom>
                        <a:avLst/>
                        <a:gdLst>
                          <a:gd name="connsiteX0" fmla="*/ 50961 w 257082"/>
                          <a:gd name="connsiteY0" fmla="*/ 797906 h 833548"/>
                          <a:gd name="connsiteX1" fmla="*/ 52624 w 257082"/>
                          <a:gd name="connsiteY1" fmla="*/ 779621 h 833548"/>
                          <a:gd name="connsiteX2" fmla="*/ 59273 w 257082"/>
                          <a:gd name="connsiteY2" fmla="*/ 749700 h 833548"/>
                          <a:gd name="connsiteX3" fmla="*/ 85870 w 257082"/>
                          <a:gd name="connsiteY3" fmla="*/ 601753 h 833548"/>
                          <a:gd name="connsiteX4" fmla="*/ 255426 w 257082"/>
                          <a:gd name="connsiteY4" fmla="*/ 34902 h 833548"/>
                          <a:gd name="connsiteX5" fmla="*/ 240466 w 257082"/>
                          <a:gd name="connsiteY5" fmla="*/ 1656 h 833548"/>
                          <a:gd name="connsiteX6" fmla="*/ 207220 w 257082"/>
                          <a:gd name="connsiteY6" fmla="*/ 16617 h 833548"/>
                          <a:gd name="connsiteX7" fmla="*/ 36001 w 257082"/>
                          <a:gd name="connsiteY7" fmla="*/ 591779 h 833548"/>
                          <a:gd name="connsiteX8" fmla="*/ 7741 w 257082"/>
                          <a:gd name="connsiteY8" fmla="*/ 743050 h 833548"/>
                          <a:gd name="connsiteX9" fmla="*/ 1092 w 257082"/>
                          <a:gd name="connsiteY9" fmla="*/ 779621 h 833548"/>
                          <a:gd name="connsiteX10" fmla="*/ 2754 w 257082"/>
                          <a:gd name="connsiteY10" fmla="*/ 814530 h 833548"/>
                          <a:gd name="connsiteX11" fmla="*/ 34338 w 257082"/>
                          <a:gd name="connsiteY11" fmla="*/ 832816 h 833548"/>
                          <a:gd name="connsiteX12" fmla="*/ 50961 w 257082"/>
                          <a:gd name="connsiteY12" fmla="*/ 797906 h 833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7082" h="833548">
                            <a:moveTo>
                              <a:pt x="50961" y="797906"/>
                            </a:moveTo>
                            <a:cubicBezTo>
                              <a:pt x="49299" y="792920"/>
                              <a:pt x="50961" y="786271"/>
                              <a:pt x="52624" y="779621"/>
                            </a:cubicBezTo>
                            <a:cubicBezTo>
                              <a:pt x="54286" y="767985"/>
                              <a:pt x="57611" y="758011"/>
                              <a:pt x="59273" y="749700"/>
                            </a:cubicBezTo>
                            <a:cubicBezTo>
                              <a:pt x="67584" y="699830"/>
                              <a:pt x="75896" y="649961"/>
                              <a:pt x="85870" y="601753"/>
                            </a:cubicBezTo>
                            <a:cubicBezTo>
                              <a:pt x="125766" y="408924"/>
                              <a:pt x="182285" y="217757"/>
                              <a:pt x="255426" y="34902"/>
                            </a:cubicBezTo>
                            <a:cubicBezTo>
                              <a:pt x="260414" y="21603"/>
                              <a:pt x="253764" y="6643"/>
                              <a:pt x="240466" y="1656"/>
                            </a:cubicBezTo>
                            <a:cubicBezTo>
                              <a:pt x="227168" y="-3331"/>
                              <a:pt x="212206" y="3318"/>
                              <a:pt x="207220" y="16617"/>
                            </a:cubicBezTo>
                            <a:cubicBezTo>
                              <a:pt x="132415" y="202796"/>
                              <a:pt x="75896" y="397288"/>
                              <a:pt x="36001" y="591779"/>
                            </a:cubicBezTo>
                            <a:cubicBezTo>
                              <a:pt x="26026" y="641649"/>
                              <a:pt x="16053" y="693181"/>
                              <a:pt x="7741" y="743050"/>
                            </a:cubicBezTo>
                            <a:cubicBezTo>
                              <a:pt x="6078" y="753025"/>
                              <a:pt x="2754" y="766323"/>
                              <a:pt x="1092" y="779621"/>
                            </a:cubicBezTo>
                            <a:cubicBezTo>
                              <a:pt x="-570" y="792920"/>
                              <a:pt x="-570" y="804556"/>
                              <a:pt x="2754" y="814530"/>
                            </a:cubicBezTo>
                            <a:cubicBezTo>
                              <a:pt x="6078" y="827829"/>
                              <a:pt x="21040" y="836141"/>
                              <a:pt x="34338" y="832816"/>
                            </a:cubicBezTo>
                            <a:cubicBezTo>
                              <a:pt x="47636" y="826166"/>
                              <a:pt x="54286" y="811206"/>
                              <a:pt x="50961" y="79790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id="{3F572A8F-DD8E-ACB9-9A22-FD70FE7CEA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97073" y="7728885"/>
                        <a:ext cx="468838" cy="262364"/>
                      </a:xfrm>
                      <a:custGeom>
                        <a:avLst/>
                        <a:gdLst>
                          <a:gd name="connsiteX0" fmla="*/ 455540 w 468838"/>
                          <a:gd name="connsiteY0" fmla="*/ 216166 h 262364"/>
                          <a:gd name="connsiteX1" fmla="*/ 332529 w 468838"/>
                          <a:gd name="connsiteY1" fmla="*/ 164634 h 262364"/>
                          <a:gd name="connsiteX2" fmla="*/ 38298 w 468838"/>
                          <a:gd name="connsiteY2" fmla="*/ 3389 h 262364"/>
                          <a:gd name="connsiteX3" fmla="*/ 3388 w 468838"/>
                          <a:gd name="connsiteY3" fmla="*/ 11701 h 262364"/>
                          <a:gd name="connsiteX4" fmla="*/ 11700 w 468838"/>
                          <a:gd name="connsiteY4" fmla="*/ 46609 h 262364"/>
                          <a:gd name="connsiteX5" fmla="*/ 309256 w 468838"/>
                          <a:gd name="connsiteY5" fmla="*/ 209516 h 262364"/>
                          <a:gd name="connsiteX6" fmla="*/ 430605 w 468838"/>
                          <a:gd name="connsiteY6" fmla="*/ 259386 h 262364"/>
                          <a:gd name="connsiteX7" fmla="*/ 465514 w 468838"/>
                          <a:gd name="connsiteY7" fmla="*/ 249412 h 262364"/>
                          <a:gd name="connsiteX8" fmla="*/ 455540 w 468838"/>
                          <a:gd name="connsiteY8" fmla="*/ 216166 h 2623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68838" h="262364">
                            <a:moveTo>
                              <a:pt x="455540" y="216166"/>
                            </a:moveTo>
                            <a:cubicBezTo>
                              <a:pt x="418968" y="196218"/>
                              <a:pt x="370762" y="184581"/>
                              <a:pt x="332529" y="164634"/>
                            </a:cubicBezTo>
                            <a:cubicBezTo>
                              <a:pt x="231126" y="116427"/>
                              <a:pt x="134712" y="61570"/>
                              <a:pt x="38298" y="3389"/>
                            </a:cubicBezTo>
                            <a:cubicBezTo>
                              <a:pt x="26661" y="-3261"/>
                              <a:pt x="10038" y="64"/>
                              <a:pt x="3388" y="11701"/>
                            </a:cubicBezTo>
                            <a:cubicBezTo>
                              <a:pt x="-3260" y="23337"/>
                              <a:pt x="65" y="39960"/>
                              <a:pt x="11700" y="46609"/>
                            </a:cubicBezTo>
                            <a:cubicBezTo>
                              <a:pt x="108115" y="104790"/>
                              <a:pt x="207855" y="159647"/>
                              <a:pt x="309256" y="209516"/>
                            </a:cubicBezTo>
                            <a:cubicBezTo>
                              <a:pt x="347489" y="227802"/>
                              <a:pt x="394034" y="239439"/>
                              <a:pt x="430605" y="259386"/>
                            </a:cubicBezTo>
                            <a:cubicBezTo>
                              <a:pt x="443903" y="266035"/>
                              <a:pt x="458864" y="261049"/>
                              <a:pt x="465514" y="249412"/>
                            </a:cubicBezTo>
                            <a:cubicBezTo>
                              <a:pt x="472163" y="237776"/>
                              <a:pt x="468838" y="222816"/>
                              <a:pt x="455540" y="21616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65" name="Graphic 2">
                      <a:extLst>
                        <a:ext uri="{FF2B5EF4-FFF2-40B4-BE49-F238E27FC236}">
                          <a16:creationId xmlns:a16="http://schemas.microsoft.com/office/drawing/2014/main" id="{3CC8DF33-0F5B-89F9-E41F-C2CE0C99E9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78596" y="7697002"/>
                      <a:ext cx="407080" cy="611750"/>
                      <a:chOff x="10778596" y="7697002"/>
                      <a:chExt cx="407080" cy="611750"/>
                    </a:xfrm>
                    <a:solidFill>
                      <a:srgbClr val="2B5577"/>
                    </a:solidFill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id="{F847581A-A937-2EF9-DFE6-456CB89C54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5934" y="7697002"/>
                        <a:ext cx="369741" cy="611750"/>
                      </a:xfrm>
                      <a:custGeom>
                        <a:avLst/>
                        <a:gdLst>
                          <a:gd name="connsiteX0" fmla="*/ 6040 w 369741"/>
                          <a:gd name="connsiteY0" fmla="*/ 43584 h 611750"/>
                          <a:gd name="connsiteX1" fmla="*/ 7703 w 369741"/>
                          <a:gd name="connsiteY1" fmla="*/ 8675 h 611750"/>
                          <a:gd name="connsiteX2" fmla="*/ 35962 w 369741"/>
                          <a:gd name="connsiteY2" fmla="*/ 2026 h 611750"/>
                          <a:gd name="connsiteX3" fmla="*/ 49261 w 369741"/>
                          <a:gd name="connsiteY3" fmla="*/ 13662 h 611750"/>
                          <a:gd name="connsiteX4" fmla="*/ 87494 w 369741"/>
                          <a:gd name="connsiteY4" fmla="*/ 75168 h 611750"/>
                          <a:gd name="connsiteX5" fmla="*/ 153987 w 369741"/>
                          <a:gd name="connsiteY5" fmla="*/ 189868 h 611750"/>
                          <a:gd name="connsiteX6" fmla="*/ 366764 w 369741"/>
                          <a:gd name="connsiteY6" fmla="*/ 573863 h 611750"/>
                          <a:gd name="connsiteX7" fmla="*/ 356790 w 369741"/>
                          <a:gd name="connsiteY7" fmla="*/ 608773 h 611750"/>
                          <a:gd name="connsiteX8" fmla="*/ 321881 w 369741"/>
                          <a:gd name="connsiteY8" fmla="*/ 598798 h 611750"/>
                          <a:gd name="connsiteX9" fmla="*/ 109104 w 369741"/>
                          <a:gd name="connsiteY9" fmla="*/ 216465 h 611750"/>
                          <a:gd name="connsiteX10" fmla="*/ 42611 w 369741"/>
                          <a:gd name="connsiteY10" fmla="*/ 103427 h 611750"/>
                          <a:gd name="connsiteX11" fmla="*/ 6040 w 369741"/>
                          <a:gd name="connsiteY11" fmla="*/ 43584 h 611750"/>
                          <a:gd name="connsiteX12" fmla="*/ 17676 w 369741"/>
                          <a:gd name="connsiteY12" fmla="*/ 51896 h 611750"/>
                          <a:gd name="connsiteX13" fmla="*/ 44273 w 369741"/>
                          <a:gd name="connsiteY13" fmla="*/ 45246 h 611750"/>
                          <a:gd name="connsiteX14" fmla="*/ 17676 w 369741"/>
                          <a:gd name="connsiteY14" fmla="*/ 51896 h 611750"/>
                          <a:gd name="connsiteX15" fmla="*/ 16015 w 369741"/>
                          <a:gd name="connsiteY15" fmla="*/ 51896 h 611750"/>
                          <a:gd name="connsiteX16" fmla="*/ 16015 w 369741"/>
                          <a:gd name="connsiteY16" fmla="*/ 51896 h 611750"/>
                          <a:gd name="connsiteX17" fmla="*/ 16015 w 369741"/>
                          <a:gd name="connsiteY17" fmla="*/ 51896 h 611750"/>
                          <a:gd name="connsiteX18" fmla="*/ 16015 w 369741"/>
                          <a:gd name="connsiteY18" fmla="*/ 51896 h 6117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369741" h="611750">
                            <a:moveTo>
                              <a:pt x="6040" y="43584"/>
                            </a:moveTo>
                            <a:cubicBezTo>
                              <a:pt x="-2272" y="33610"/>
                              <a:pt x="-2272" y="18649"/>
                              <a:pt x="7703" y="8675"/>
                            </a:cubicBezTo>
                            <a:cubicBezTo>
                              <a:pt x="14352" y="2026"/>
                              <a:pt x="22663" y="-2961"/>
                              <a:pt x="35962" y="2026"/>
                            </a:cubicBezTo>
                            <a:cubicBezTo>
                              <a:pt x="37625" y="2026"/>
                              <a:pt x="42611" y="5350"/>
                              <a:pt x="49261" y="13662"/>
                            </a:cubicBezTo>
                            <a:cubicBezTo>
                              <a:pt x="55910" y="23636"/>
                              <a:pt x="85831" y="73506"/>
                              <a:pt x="87494" y="75168"/>
                            </a:cubicBezTo>
                            <a:cubicBezTo>
                              <a:pt x="109104" y="113402"/>
                              <a:pt x="132377" y="151635"/>
                              <a:pt x="153987" y="189868"/>
                            </a:cubicBezTo>
                            <a:cubicBezTo>
                              <a:pt x="227128" y="317867"/>
                              <a:pt x="298609" y="444203"/>
                              <a:pt x="366764" y="573863"/>
                            </a:cubicBezTo>
                            <a:cubicBezTo>
                              <a:pt x="373413" y="587163"/>
                              <a:pt x="368426" y="602123"/>
                              <a:pt x="356790" y="608773"/>
                            </a:cubicBezTo>
                            <a:cubicBezTo>
                              <a:pt x="343491" y="615421"/>
                              <a:pt x="328530" y="610435"/>
                              <a:pt x="321881" y="598798"/>
                            </a:cubicBezTo>
                            <a:cubicBezTo>
                              <a:pt x="253726" y="470800"/>
                              <a:pt x="182247" y="342802"/>
                              <a:pt x="109104" y="216465"/>
                            </a:cubicBezTo>
                            <a:cubicBezTo>
                              <a:pt x="87494" y="178232"/>
                              <a:pt x="65884" y="139998"/>
                              <a:pt x="42611" y="103427"/>
                            </a:cubicBezTo>
                            <a:cubicBezTo>
                              <a:pt x="40949" y="100102"/>
                              <a:pt x="7703" y="48571"/>
                              <a:pt x="6040" y="43584"/>
                            </a:cubicBezTo>
                            <a:moveTo>
                              <a:pt x="17676" y="51896"/>
                            </a:moveTo>
                            <a:cubicBezTo>
                              <a:pt x="29313" y="56882"/>
                              <a:pt x="39286" y="51896"/>
                              <a:pt x="44273" y="45246"/>
                            </a:cubicBezTo>
                            <a:cubicBezTo>
                              <a:pt x="37625" y="51896"/>
                              <a:pt x="25988" y="55220"/>
                              <a:pt x="17676" y="51896"/>
                            </a:cubicBezTo>
                            <a:moveTo>
                              <a:pt x="16015" y="51896"/>
                            </a:moveTo>
                            <a:lnTo>
                              <a:pt x="16015" y="51896"/>
                            </a:lnTo>
                            <a:lnTo>
                              <a:pt x="16015" y="51896"/>
                            </a:lnTo>
                            <a:lnTo>
                              <a:pt x="16015" y="51896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id="{CE95F7BD-A849-4C1B-AF44-B321338C47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78596" y="8149358"/>
                        <a:ext cx="342407" cy="60002"/>
                      </a:xfrm>
                      <a:custGeom>
                        <a:avLst/>
                        <a:gdLst>
                          <a:gd name="connsiteX0" fmla="*/ 307688 w 342407"/>
                          <a:gd name="connsiteY0" fmla="*/ 6808 h 60002"/>
                          <a:gd name="connsiteX1" fmla="*/ 325973 w 342407"/>
                          <a:gd name="connsiteY1" fmla="*/ 8470 h 60002"/>
                          <a:gd name="connsiteX2" fmla="*/ 340934 w 342407"/>
                          <a:gd name="connsiteY2" fmla="*/ 25093 h 60002"/>
                          <a:gd name="connsiteX3" fmla="*/ 329298 w 342407"/>
                          <a:gd name="connsiteY3" fmla="*/ 55015 h 60002"/>
                          <a:gd name="connsiteX4" fmla="*/ 320986 w 342407"/>
                          <a:gd name="connsiteY4" fmla="*/ 58339 h 60002"/>
                          <a:gd name="connsiteX5" fmla="*/ 302701 w 342407"/>
                          <a:gd name="connsiteY5" fmla="*/ 60002 h 60002"/>
                          <a:gd name="connsiteX6" fmla="*/ 282753 w 342407"/>
                          <a:gd name="connsiteY6" fmla="*/ 60002 h 60002"/>
                          <a:gd name="connsiteX7" fmla="*/ 212935 w 342407"/>
                          <a:gd name="connsiteY7" fmla="*/ 58339 h 60002"/>
                          <a:gd name="connsiteX8" fmla="*/ 25093 w 342407"/>
                          <a:gd name="connsiteY8" fmla="*/ 51691 h 60002"/>
                          <a:gd name="connsiteX9" fmla="*/ 158 w 342407"/>
                          <a:gd name="connsiteY9" fmla="*/ 25093 h 60002"/>
                          <a:gd name="connsiteX10" fmla="*/ 26755 w 342407"/>
                          <a:gd name="connsiteY10" fmla="*/ 158 h 60002"/>
                          <a:gd name="connsiteX11" fmla="*/ 216260 w 342407"/>
                          <a:gd name="connsiteY11" fmla="*/ 6808 h 60002"/>
                          <a:gd name="connsiteX12" fmla="*/ 284415 w 342407"/>
                          <a:gd name="connsiteY12" fmla="*/ 8470 h 60002"/>
                          <a:gd name="connsiteX13" fmla="*/ 302701 w 342407"/>
                          <a:gd name="connsiteY13" fmla="*/ 8470 h 60002"/>
                          <a:gd name="connsiteX14" fmla="*/ 307688 w 342407"/>
                          <a:gd name="connsiteY14" fmla="*/ 8470 h 60002"/>
                          <a:gd name="connsiteX15" fmla="*/ 301038 w 342407"/>
                          <a:gd name="connsiteY15" fmla="*/ 51691 h 60002"/>
                          <a:gd name="connsiteX16" fmla="*/ 306025 w 342407"/>
                          <a:gd name="connsiteY16" fmla="*/ 55015 h 60002"/>
                          <a:gd name="connsiteX17" fmla="*/ 301038 w 342407"/>
                          <a:gd name="connsiteY17" fmla="*/ 51691 h 60002"/>
                          <a:gd name="connsiteX18" fmla="*/ 301038 w 342407"/>
                          <a:gd name="connsiteY18" fmla="*/ 51691 h 60002"/>
                          <a:gd name="connsiteX19" fmla="*/ 301038 w 342407"/>
                          <a:gd name="connsiteY19" fmla="*/ 51691 h 60002"/>
                          <a:gd name="connsiteX20" fmla="*/ 301038 w 342407"/>
                          <a:gd name="connsiteY20" fmla="*/ 51691 h 60002"/>
                          <a:gd name="connsiteX21" fmla="*/ 301038 w 342407"/>
                          <a:gd name="connsiteY21" fmla="*/ 51691 h 600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42407" h="60002">
                            <a:moveTo>
                              <a:pt x="307688" y="6808"/>
                            </a:moveTo>
                            <a:cubicBezTo>
                              <a:pt x="314336" y="5145"/>
                              <a:pt x="320986" y="5145"/>
                              <a:pt x="325973" y="8470"/>
                            </a:cubicBezTo>
                            <a:cubicBezTo>
                              <a:pt x="337609" y="13457"/>
                              <a:pt x="339271" y="21768"/>
                              <a:pt x="340934" y="25093"/>
                            </a:cubicBezTo>
                            <a:cubicBezTo>
                              <a:pt x="344259" y="35068"/>
                              <a:pt x="342596" y="46703"/>
                              <a:pt x="329298" y="55015"/>
                            </a:cubicBezTo>
                            <a:cubicBezTo>
                              <a:pt x="327636" y="56678"/>
                              <a:pt x="324311" y="58339"/>
                              <a:pt x="320986" y="58339"/>
                            </a:cubicBezTo>
                            <a:cubicBezTo>
                              <a:pt x="317661" y="58339"/>
                              <a:pt x="307688" y="60002"/>
                              <a:pt x="302701" y="60002"/>
                            </a:cubicBezTo>
                            <a:cubicBezTo>
                              <a:pt x="296051" y="60002"/>
                              <a:pt x="289401" y="60002"/>
                              <a:pt x="282753" y="60002"/>
                            </a:cubicBezTo>
                            <a:cubicBezTo>
                              <a:pt x="259480" y="60002"/>
                              <a:pt x="236208" y="58339"/>
                              <a:pt x="212935" y="58339"/>
                            </a:cubicBezTo>
                            <a:cubicBezTo>
                              <a:pt x="149767" y="55015"/>
                              <a:pt x="86599" y="53353"/>
                              <a:pt x="25093" y="51691"/>
                            </a:cubicBezTo>
                            <a:cubicBezTo>
                              <a:pt x="10132" y="51691"/>
                              <a:pt x="-1504" y="40054"/>
                              <a:pt x="158" y="25093"/>
                            </a:cubicBezTo>
                            <a:cubicBezTo>
                              <a:pt x="158" y="10133"/>
                              <a:pt x="11795" y="-1504"/>
                              <a:pt x="26755" y="158"/>
                            </a:cubicBezTo>
                            <a:cubicBezTo>
                              <a:pt x="89923" y="1821"/>
                              <a:pt x="153092" y="3483"/>
                              <a:pt x="216260" y="6808"/>
                            </a:cubicBezTo>
                            <a:cubicBezTo>
                              <a:pt x="239532" y="8470"/>
                              <a:pt x="261143" y="8470"/>
                              <a:pt x="284415" y="8470"/>
                            </a:cubicBezTo>
                            <a:cubicBezTo>
                              <a:pt x="291064" y="8470"/>
                              <a:pt x="297713" y="8470"/>
                              <a:pt x="302701" y="8470"/>
                            </a:cubicBezTo>
                            <a:lnTo>
                              <a:pt x="307688" y="8470"/>
                            </a:lnTo>
                            <a:close/>
                            <a:moveTo>
                              <a:pt x="301038" y="51691"/>
                            </a:moveTo>
                            <a:cubicBezTo>
                              <a:pt x="302701" y="53353"/>
                              <a:pt x="304363" y="53353"/>
                              <a:pt x="306025" y="55015"/>
                            </a:cubicBezTo>
                            <a:cubicBezTo>
                              <a:pt x="304363" y="53353"/>
                              <a:pt x="302701" y="53353"/>
                              <a:pt x="301038" y="51691"/>
                            </a:cubicBezTo>
                            <a:moveTo>
                              <a:pt x="301038" y="51691"/>
                            </a:moveTo>
                            <a:lnTo>
                              <a:pt x="301038" y="51691"/>
                            </a:lnTo>
                            <a:lnTo>
                              <a:pt x="301038" y="51691"/>
                            </a:lnTo>
                            <a:lnTo>
                              <a:pt x="301038" y="51691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66" name="Graphic 2">
                      <a:extLst>
                        <a:ext uri="{FF2B5EF4-FFF2-40B4-BE49-F238E27FC236}">
                          <a16:creationId xmlns:a16="http://schemas.microsoft.com/office/drawing/2014/main" id="{FDD47452-265C-DA30-308E-04424D71F1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58448" y="7551825"/>
                      <a:ext cx="762646" cy="860137"/>
                      <a:chOff x="9758448" y="7551825"/>
                      <a:chExt cx="762646" cy="860137"/>
                    </a:xfrm>
                    <a:solidFill>
                      <a:srgbClr val="2B5577"/>
                    </a:solidFill>
                  </p:grpSpPr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id="{60ED4354-C26C-7341-2D9E-50E4AD07AE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70345" y="7551825"/>
                        <a:ext cx="285720" cy="860137"/>
                      </a:xfrm>
                      <a:custGeom>
                        <a:avLst/>
                        <a:gdLst>
                          <a:gd name="connsiteX0" fmla="*/ 0 w 285720"/>
                          <a:gd name="connsiteY0" fmla="*/ 24190 h 860137"/>
                          <a:gd name="connsiteX1" fmla="*/ 0 w 285720"/>
                          <a:gd name="connsiteY1" fmla="*/ 19204 h 860137"/>
                          <a:gd name="connsiteX2" fmla="*/ 49870 w 285720"/>
                          <a:gd name="connsiteY2" fmla="*/ 10892 h 860137"/>
                          <a:gd name="connsiteX3" fmla="*/ 53194 w 285720"/>
                          <a:gd name="connsiteY3" fmla="*/ 20866 h 860137"/>
                          <a:gd name="connsiteX4" fmla="*/ 53194 w 285720"/>
                          <a:gd name="connsiteY4" fmla="*/ 29178 h 860137"/>
                          <a:gd name="connsiteX5" fmla="*/ 58181 w 285720"/>
                          <a:gd name="connsiteY5" fmla="*/ 50788 h 860137"/>
                          <a:gd name="connsiteX6" fmla="*/ 73142 w 285720"/>
                          <a:gd name="connsiteY6" fmla="*/ 113956 h 860137"/>
                          <a:gd name="connsiteX7" fmla="*/ 124674 w 285720"/>
                          <a:gd name="connsiteY7" fmla="*/ 303460 h 860137"/>
                          <a:gd name="connsiteX8" fmla="*/ 284257 w 285720"/>
                          <a:gd name="connsiteY8" fmla="*/ 825429 h 860137"/>
                          <a:gd name="connsiteX9" fmla="*/ 267634 w 285720"/>
                          <a:gd name="connsiteY9" fmla="*/ 858675 h 860137"/>
                          <a:gd name="connsiteX10" fmla="*/ 234388 w 285720"/>
                          <a:gd name="connsiteY10" fmla="*/ 842052 h 860137"/>
                          <a:gd name="connsiteX11" fmla="*/ 74804 w 285720"/>
                          <a:gd name="connsiteY11" fmla="*/ 318421 h 860137"/>
                          <a:gd name="connsiteX12" fmla="*/ 23273 w 285720"/>
                          <a:gd name="connsiteY12" fmla="*/ 127254 h 860137"/>
                          <a:gd name="connsiteX13" fmla="*/ 8312 w 285720"/>
                          <a:gd name="connsiteY13" fmla="*/ 62424 h 860137"/>
                          <a:gd name="connsiteX14" fmla="*/ 3325 w 285720"/>
                          <a:gd name="connsiteY14" fmla="*/ 37489 h 860137"/>
                          <a:gd name="connsiteX15" fmla="*/ 0 w 285720"/>
                          <a:gd name="connsiteY15" fmla="*/ 24190 h 860137"/>
                          <a:gd name="connsiteX16" fmla="*/ 51533 w 285720"/>
                          <a:gd name="connsiteY16" fmla="*/ 27515 h 860137"/>
                          <a:gd name="connsiteX17" fmla="*/ 46546 w 285720"/>
                          <a:gd name="connsiteY17" fmla="*/ 39152 h 860137"/>
                          <a:gd name="connsiteX18" fmla="*/ 51533 w 285720"/>
                          <a:gd name="connsiteY18" fmla="*/ 27515 h 8601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285720" h="860137">
                            <a:moveTo>
                              <a:pt x="0" y="24190"/>
                            </a:moveTo>
                            <a:cubicBezTo>
                              <a:pt x="0" y="22529"/>
                              <a:pt x="0" y="20866"/>
                              <a:pt x="0" y="19204"/>
                            </a:cubicBezTo>
                            <a:cubicBezTo>
                              <a:pt x="3325" y="-17368"/>
                              <a:pt x="48208" y="9230"/>
                              <a:pt x="49870" y="10892"/>
                            </a:cubicBezTo>
                            <a:cubicBezTo>
                              <a:pt x="49870" y="12555"/>
                              <a:pt x="51533" y="15879"/>
                              <a:pt x="53194" y="20866"/>
                            </a:cubicBezTo>
                            <a:lnTo>
                              <a:pt x="53194" y="29178"/>
                            </a:lnTo>
                            <a:cubicBezTo>
                              <a:pt x="54857" y="35827"/>
                              <a:pt x="56519" y="42476"/>
                              <a:pt x="58181" y="50788"/>
                            </a:cubicBezTo>
                            <a:cubicBezTo>
                              <a:pt x="63169" y="72398"/>
                              <a:pt x="68156" y="92346"/>
                              <a:pt x="73142" y="113956"/>
                            </a:cubicBezTo>
                            <a:cubicBezTo>
                              <a:pt x="89766" y="177124"/>
                              <a:pt x="106389" y="240292"/>
                              <a:pt x="124674" y="303460"/>
                            </a:cubicBezTo>
                            <a:cubicBezTo>
                              <a:pt x="174544" y="478004"/>
                              <a:pt x="227738" y="652547"/>
                              <a:pt x="284257" y="825429"/>
                            </a:cubicBezTo>
                            <a:cubicBezTo>
                              <a:pt x="289244" y="838727"/>
                              <a:pt x="280932" y="853688"/>
                              <a:pt x="267634" y="858675"/>
                            </a:cubicBezTo>
                            <a:cubicBezTo>
                              <a:pt x="254336" y="863662"/>
                              <a:pt x="239374" y="855350"/>
                              <a:pt x="234388" y="842052"/>
                            </a:cubicBezTo>
                            <a:cubicBezTo>
                              <a:pt x="177868" y="669170"/>
                              <a:pt x="124674" y="494627"/>
                              <a:pt x="74804" y="318421"/>
                            </a:cubicBezTo>
                            <a:cubicBezTo>
                              <a:pt x="56519" y="255253"/>
                              <a:pt x="38234" y="190422"/>
                              <a:pt x="23273" y="127254"/>
                            </a:cubicBezTo>
                            <a:cubicBezTo>
                              <a:pt x="18286" y="105645"/>
                              <a:pt x="13299" y="84034"/>
                              <a:pt x="8312" y="62424"/>
                            </a:cubicBezTo>
                            <a:cubicBezTo>
                              <a:pt x="6650" y="54113"/>
                              <a:pt x="4988" y="45801"/>
                              <a:pt x="3325" y="37489"/>
                            </a:cubicBezTo>
                            <a:cubicBezTo>
                              <a:pt x="0" y="34164"/>
                              <a:pt x="0" y="29178"/>
                              <a:pt x="0" y="24190"/>
                            </a:cubicBezTo>
                            <a:moveTo>
                              <a:pt x="51533" y="27515"/>
                            </a:moveTo>
                            <a:cubicBezTo>
                              <a:pt x="51533" y="32502"/>
                              <a:pt x="49870" y="35827"/>
                              <a:pt x="46546" y="39152"/>
                            </a:cubicBezTo>
                            <a:cubicBezTo>
                              <a:pt x="48208" y="37489"/>
                              <a:pt x="49870" y="34164"/>
                              <a:pt x="51533" y="27515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8" name="Freeform: Shape 467">
                        <a:extLst>
                          <a:ext uri="{FF2B5EF4-FFF2-40B4-BE49-F238E27FC236}">
                            <a16:creationId xmlns:a16="http://schemas.microsoft.com/office/drawing/2014/main" id="{3AFDB037-5E1B-1DD3-B56F-4E52D7DD1A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38240" y="7851961"/>
                        <a:ext cx="182855" cy="320631"/>
                      </a:xfrm>
                      <a:custGeom>
                        <a:avLst/>
                        <a:gdLst>
                          <a:gd name="connsiteX0" fmla="*/ 53194 w 182855"/>
                          <a:gd name="connsiteY0" fmla="*/ 290906 h 320631"/>
                          <a:gd name="connsiteX1" fmla="*/ 48207 w 182855"/>
                          <a:gd name="connsiteY1" fmla="*/ 307529 h 320631"/>
                          <a:gd name="connsiteX2" fmla="*/ 14960 w 182855"/>
                          <a:gd name="connsiteY2" fmla="*/ 317503 h 320631"/>
                          <a:gd name="connsiteX3" fmla="*/ 0 w 182855"/>
                          <a:gd name="connsiteY3" fmla="*/ 295893 h 320631"/>
                          <a:gd name="connsiteX4" fmla="*/ 1662 w 182855"/>
                          <a:gd name="connsiteY4" fmla="*/ 284257 h 320631"/>
                          <a:gd name="connsiteX5" fmla="*/ 11636 w 182855"/>
                          <a:gd name="connsiteY5" fmla="*/ 254335 h 320631"/>
                          <a:gd name="connsiteX6" fmla="*/ 39895 w 182855"/>
                          <a:gd name="connsiteY6" fmla="*/ 192829 h 320631"/>
                          <a:gd name="connsiteX7" fmla="*/ 134647 w 182855"/>
                          <a:gd name="connsiteY7" fmla="*/ 13299 h 320631"/>
                          <a:gd name="connsiteX8" fmla="*/ 169557 w 182855"/>
                          <a:gd name="connsiteY8" fmla="*/ 3324 h 320631"/>
                          <a:gd name="connsiteX9" fmla="*/ 179530 w 182855"/>
                          <a:gd name="connsiteY9" fmla="*/ 38233 h 320631"/>
                          <a:gd name="connsiteX10" fmla="*/ 86441 w 182855"/>
                          <a:gd name="connsiteY10" fmla="*/ 216102 h 320631"/>
                          <a:gd name="connsiteX11" fmla="*/ 59843 w 182855"/>
                          <a:gd name="connsiteY11" fmla="*/ 275945 h 320631"/>
                          <a:gd name="connsiteX12" fmla="*/ 53194 w 182855"/>
                          <a:gd name="connsiteY12" fmla="*/ 290906 h 320631"/>
                          <a:gd name="connsiteX13" fmla="*/ 6649 w 182855"/>
                          <a:gd name="connsiteY13" fmla="*/ 275945 h 320631"/>
                          <a:gd name="connsiteX14" fmla="*/ 6649 w 182855"/>
                          <a:gd name="connsiteY14" fmla="*/ 275945 h 320631"/>
                          <a:gd name="connsiteX15" fmla="*/ 6649 w 182855"/>
                          <a:gd name="connsiteY15" fmla="*/ 275945 h 320631"/>
                          <a:gd name="connsiteX16" fmla="*/ 6649 w 182855"/>
                          <a:gd name="connsiteY16" fmla="*/ 275945 h 320631"/>
                          <a:gd name="connsiteX17" fmla="*/ 8312 w 182855"/>
                          <a:gd name="connsiteY17" fmla="*/ 274283 h 320631"/>
                          <a:gd name="connsiteX18" fmla="*/ 8312 w 182855"/>
                          <a:gd name="connsiteY18" fmla="*/ 274283 h 320631"/>
                          <a:gd name="connsiteX19" fmla="*/ 8312 w 182855"/>
                          <a:gd name="connsiteY19" fmla="*/ 274283 h 320631"/>
                          <a:gd name="connsiteX20" fmla="*/ 8312 w 182855"/>
                          <a:gd name="connsiteY20" fmla="*/ 274283 h 320631"/>
                          <a:gd name="connsiteX21" fmla="*/ 8312 w 182855"/>
                          <a:gd name="connsiteY21" fmla="*/ 274283 h 320631"/>
                          <a:gd name="connsiteX22" fmla="*/ 8312 w 182855"/>
                          <a:gd name="connsiteY22" fmla="*/ 274283 h 320631"/>
                          <a:gd name="connsiteX23" fmla="*/ 8312 w 182855"/>
                          <a:gd name="connsiteY23" fmla="*/ 274283 h 320631"/>
                          <a:gd name="connsiteX24" fmla="*/ 8312 w 182855"/>
                          <a:gd name="connsiteY24" fmla="*/ 274283 h 320631"/>
                          <a:gd name="connsiteX25" fmla="*/ 8312 w 182855"/>
                          <a:gd name="connsiteY25" fmla="*/ 274283 h 320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182855" h="320631">
                            <a:moveTo>
                              <a:pt x="53194" y="290906"/>
                            </a:moveTo>
                            <a:cubicBezTo>
                              <a:pt x="53194" y="295893"/>
                              <a:pt x="51532" y="302542"/>
                              <a:pt x="48207" y="307529"/>
                            </a:cubicBezTo>
                            <a:cubicBezTo>
                              <a:pt x="34908" y="327477"/>
                              <a:pt x="18285" y="319165"/>
                              <a:pt x="14960" y="317503"/>
                            </a:cubicBezTo>
                            <a:cubicBezTo>
                              <a:pt x="9974" y="314178"/>
                              <a:pt x="0" y="309191"/>
                              <a:pt x="0" y="295893"/>
                            </a:cubicBezTo>
                            <a:cubicBezTo>
                              <a:pt x="0" y="294230"/>
                              <a:pt x="0" y="289243"/>
                              <a:pt x="1662" y="284257"/>
                            </a:cubicBezTo>
                            <a:cubicBezTo>
                              <a:pt x="3325" y="275945"/>
                              <a:pt x="8312" y="260984"/>
                              <a:pt x="11636" y="254335"/>
                            </a:cubicBezTo>
                            <a:cubicBezTo>
                              <a:pt x="19948" y="232725"/>
                              <a:pt x="29922" y="212777"/>
                              <a:pt x="39895" y="192829"/>
                            </a:cubicBezTo>
                            <a:cubicBezTo>
                              <a:pt x="69818" y="131323"/>
                              <a:pt x="101401" y="71480"/>
                              <a:pt x="134647" y="13299"/>
                            </a:cubicBezTo>
                            <a:cubicBezTo>
                              <a:pt x="141297" y="0"/>
                              <a:pt x="157920" y="-3325"/>
                              <a:pt x="169557" y="3324"/>
                            </a:cubicBezTo>
                            <a:cubicBezTo>
                              <a:pt x="182855" y="9974"/>
                              <a:pt x="186180" y="26597"/>
                              <a:pt x="179530" y="38233"/>
                            </a:cubicBezTo>
                            <a:cubicBezTo>
                              <a:pt x="146284" y="96415"/>
                              <a:pt x="114699" y="156258"/>
                              <a:pt x="86441" y="216102"/>
                            </a:cubicBezTo>
                            <a:cubicBezTo>
                              <a:pt x="76466" y="236049"/>
                              <a:pt x="68155" y="255997"/>
                              <a:pt x="59843" y="275945"/>
                            </a:cubicBezTo>
                            <a:cubicBezTo>
                              <a:pt x="56518" y="277607"/>
                              <a:pt x="54856" y="285919"/>
                              <a:pt x="53194" y="290906"/>
                            </a:cubicBezTo>
                            <a:moveTo>
                              <a:pt x="6649" y="275945"/>
                            </a:moveTo>
                            <a:lnTo>
                              <a:pt x="6649" y="275945"/>
                            </a:lnTo>
                            <a:lnTo>
                              <a:pt x="6649" y="275945"/>
                            </a:lnTo>
                            <a:lnTo>
                              <a:pt x="6649" y="275945"/>
                            </a:lnTo>
                            <a:close/>
                            <a:moveTo>
                              <a:pt x="8312" y="274283"/>
                            </a:move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close/>
                            <a:moveTo>
                              <a:pt x="8312" y="274283"/>
                            </a:move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9" name="Freeform: Shape 468">
                        <a:extLst>
                          <a:ext uri="{FF2B5EF4-FFF2-40B4-BE49-F238E27FC236}">
                            <a16:creationId xmlns:a16="http://schemas.microsoft.com/office/drawing/2014/main" id="{19CA75D6-BBE0-9075-608D-262109F801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8448" y="7984947"/>
                        <a:ext cx="340469" cy="329190"/>
                      </a:xfrm>
                      <a:custGeom>
                        <a:avLst/>
                        <a:gdLst>
                          <a:gd name="connsiteX0" fmla="*/ 17928 w 340469"/>
                          <a:gd name="connsiteY0" fmla="*/ 53193 h 329190"/>
                          <a:gd name="connsiteX1" fmla="*/ 6291 w 340469"/>
                          <a:gd name="connsiteY1" fmla="*/ 43220 h 329190"/>
                          <a:gd name="connsiteX2" fmla="*/ 1304 w 340469"/>
                          <a:gd name="connsiteY2" fmla="*/ 34908 h 329190"/>
                          <a:gd name="connsiteX3" fmla="*/ 7953 w 340469"/>
                          <a:gd name="connsiteY3" fmla="*/ 8312 h 329190"/>
                          <a:gd name="connsiteX4" fmla="*/ 29563 w 340469"/>
                          <a:gd name="connsiteY4" fmla="*/ 0 h 329190"/>
                          <a:gd name="connsiteX5" fmla="*/ 49511 w 340469"/>
                          <a:gd name="connsiteY5" fmla="*/ 11635 h 329190"/>
                          <a:gd name="connsiteX6" fmla="*/ 54498 w 340469"/>
                          <a:gd name="connsiteY6" fmla="*/ 16623 h 329190"/>
                          <a:gd name="connsiteX7" fmla="*/ 77771 w 340469"/>
                          <a:gd name="connsiteY7" fmla="*/ 41558 h 329190"/>
                          <a:gd name="connsiteX8" fmla="*/ 145925 w 340469"/>
                          <a:gd name="connsiteY8" fmla="*/ 109713 h 329190"/>
                          <a:gd name="connsiteX9" fmla="*/ 332105 w 340469"/>
                          <a:gd name="connsiteY9" fmla="*/ 284256 h 329190"/>
                          <a:gd name="connsiteX10" fmla="*/ 333768 w 340469"/>
                          <a:gd name="connsiteY10" fmla="*/ 320828 h 329190"/>
                          <a:gd name="connsiteX11" fmla="*/ 297197 w 340469"/>
                          <a:gd name="connsiteY11" fmla="*/ 322489 h 329190"/>
                          <a:gd name="connsiteX12" fmla="*/ 109355 w 340469"/>
                          <a:gd name="connsiteY12" fmla="*/ 146284 h 329190"/>
                          <a:gd name="connsiteX13" fmla="*/ 39538 w 340469"/>
                          <a:gd name="connsiteY13" fmla="*/ 76466 h 329190"/>
                          <a:gd name="connsiteX14" fmla="*/ 17928 w 340469"/>
                          <a:gd name="connsiteY14" fmla="*/ 53193 h 329190"/>
                          <a:gd name="connsiteX15" fmla="*/ 29563 w 340469"/>
                          <a:gd name="connsiteY15" fmla="*/ 51532 h 329190"/>
                          <a:gd name="connsiteX16" fmla="*/ 24576 w 340469"/>
                          <a:gd name="connsiteY16" fmla="*/ 51532 h 329190"/>
                          <a:gd name="connsiteX17" fmla="*/ 29563 w 340469"/>
                          <a:gd name="connsiteY17" fmla="*/ 51532 h 329190"/>
                          <a:gd name="connsiteX18" fmla="*/ 29563 w 340469"/>
                          <a:gd name="connsiteY18" fmla="*/ 51532 h 329190"/>
                          <a:gd name="connsiteX19" fmla="*/ 29563 w 340469"/>
                          <a:gd name="connsiteY19" fmla="*/ 51532 h 329190"/>
                          <a:gd name="connsiteX20" fmla="*/ 29563 w 340469"/>
                          <a:gd name="connsiteY20" fmla="*/ 51532 h 329190"/>
                          <a:gd name="connsiteX21" fmla="*/ 29563 w 340469"/>
                          <a:gd name="connsiteY21" fmla="*/ 51532 h 3291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40469" h="329190">
                            <a:moveTo>
                              <a:pt x="17928" y="53193"/>
                            </a:moveTo>
                            <a:cubicBezTo>
                              <a:pt x="16265" y="51532"/>
                              <a:pt x="7953" y="44882"/>
                              <a:pt x="6291" y="43220"/>
                            </a:cubicBezTo>
                            <a:cubicBezTo>
                              <a:pt x="2966" y="39895"/>
                              <a:pt x="2966" y="36570"/>
                              <a:pt x="1304" y="34908"/>
                            </a:cubicBezTo>
                            <a:cubicBezTo>
                              <a:pt x="-2020" y="23272"/>
                              <a:pt x="1304" y="13298"/>
                              <a:pt x="7953" y="8312"/>
                            </a:cubicBezTo>
                            <a:cubicBezTo>
                              <a:pt x="11278" y="4987"/>
                              <a:pt x="17928" y="0"/>
                              <a:pt x="29563" y="0"/>
                            </a:cubicBezTo>
                            <a:cubicBezTo>
                              <a:pt x="37875" y="1662"/>
                              <a:pt x="44524" y="4987"/>
                              <a:pt x="49511" y="11635"/>
                            </a:cubicBezTo>
                            <a:cubicBezTo>
                              <a:pt x="51174" y="13298"/>
                              <a:pt x="54498" y="14960"/>
                              <a:pt x="54498" y="16623"/>
                            </a:cubicBezTo>
                            <a:cubicBezTo>
                              <a:pt x="62809" y="24935"/>
                              <a:pt x="69459" y="33246"/>
                              <a:pt x="77771" y="41558"/>
                            </a:cubicBezTo>
                            <a:cubicBezTo>
                              <a:pt x="101044" y="64830"/>
                              <a:pt x="122654" y="88103"/>
                              <a:pt x="145925" y="109713"/>
                            </a:cubicBezTo>
                            <a:cubicBezTo>
                              <a:pt x="207431" y="169556"/>
                              <a:pt x="268937" y="227737"/>
                              <a:pt x="332105" y="284256"/>
                            </a:cubicBezTo>
                            <a:cubicBezTo>
                              <a:pt x="342080" y="294230"/>
                              <a:pt x="343742" y="310853"/>
                              <a:pt x="333768" y="320828"/>
                            </a:cubicBezTo>
                            <a:cubicBezTo>
                              <a:pt x="323794" y="330801"/>
                              <a:pt x="307171" y="332464"/>
                              <a:pt x="297197" y="322489"/>
                            </a:cubicBezTo>
                            <a:cubicBezTo>
                              <a:pt x="234029" y="264308"/>
                              <a:pt x="170860" y="206127"/>
                              <a:pt x="109355" y="146284"/>
                            </a:cubicBezTo>
                            <a:cubicBezTo>
                              <a:pt x="86082" y="123011"/>
                              <a:pt x="62809" y="99739"/>
                              <a:pt x="39538" y="76466"/>
                            </a:cubicBezTo>
                            <a:cubicBezTo>
                              <a:pt x="32888" y="71480"/>
                              <a:pt x="24576" y="61505"/>
                              <a:pt x="17928" y="53193"/>
                            </a:cubicBezTo>
                            <a:moveTo>
                              <a:pt x="29563" y="51532"/>
                            </a:moveTo>
                            <a:cubicBezTo>
                              <a:pt x="27901" y="51532"/>
                              <a:pt x="26239" y="51532"/>
                              <a:pt x="24576" y="51532"/>
                            </a:cubicBezTo>
                            <a:cubicBezTo>
                              <a:pt x="26239" y="53193"/>
                              <a:pt x="27901" y="53193"/>
                              <a:pt x="29563" y="51532"/>
                            </a:cubicBezTo>
                            <a:moveTo>
                              <a:pt x="29563" y="51532"/>
                            </a:moveTo>
                            <a:lnTo>
                              <a:pt x="29563" y="51532"/>
                            </a:lnTo>
                            <a:lnTo>
                              <a:pt x="29563" y="51532"/>
                            </a:lnTo>
                            <a:lnTo>
                              <a:pt x="29563" y="51532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403" name="Graphic 2">
              <a:extLst>
                <a:ext uri="{FF2B5EF4-FFF2-40B4-BE49-F238E27FC236}">
                  <a16:creationId xmlns:a16="http://schemas.microsoft.com/office/drawing/2014/main" id="{25807963-8658-EED3-FCB5-5F2E2F8CF3EA}"/>
                </a:ext>
              </a:extLst>
            </p:cNvPr>
            <p:cNvGrpSpPr/>
            <p:nvPr/>
          </p:nvGrpSpPr>
          <p:grpSpPr>
            <a:xfrm>
              <a:off x="33424" y="474586"/>
              <a:ext cx="11724436" cy="6524605"/>
              <a:chOff x="33424" y="474586"/>
              <a:chExt cx="11724436" cy="6524605"/>
            </a:xfrm>
            <a:solidFill>
              <a:srgbClr val="FFFFFF"/>
            </a:solidFill>
          </p:grpSpPr>
          <p:grpSp>
            <p:nvGrpSpPr>
              <p:cNvPr id="404" name="Graphic 2">
                <a:extLst>
                  <a:ext uri="{FF2B5EF4-FFF2-40B4-BE49-F238E27FC236}">
                    <a16:creationId xmlns:a16="http://schemas.microsoft.com/office/drawing/2014/main" id="{7EE4AF0A-E2CF-AFBE-CC10-6C7C3D0D4A5F}"/>
                  </a:ext>
                </a:extLst>
              </p:cNvPr>
              <p:cNvGrpSpPr/>
              <p:nvPr/>
            </p:nvGrpSpPr>
            <p:grpSpPr>
              <a:xfrm>
                <a:off x="5288113" y="6354211"/>
                <a:ext cx="673239" cy="644980"/>
                <a:chOff x="5288113" y="6354211"/>
                <a:chExt cx="673239" cy="644980"/>
              </a:xfrm>
              <a:solidFill>
                <a:srgbClr val="FFFFFF"/>
              </a:solidFill>
            </p:grpSpPr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DA878485-F734-5DBE-8C69-D4D29E777736}"/>
                    </a:ext>
                  </a:extLst>
                </p:cNvPr>
                <p:cNvSpPr/>
                <p:nvPr/>
              </p:nvSpPr>
              <p:spPr>
                <a:xfrm>
                  <a:off x="5431072" y="6354211"/>
                  <a:ext cx="385658" cy="644980"/>
                </a:xfrm>
                <a:custGeom>
                  <a:avLst/>
                  <a:gdLst>
                    <a:gd name="connsiteX0" fmla="*/ 275945 w 385658"/>
                    <a:gd name="connsiteY0" fmla="*/ 129661 h 644980"/>
                    <a:gd name="connsiteX1" fmla="*/ 372360 w 385658"/>
                    <a:gd name="connsiteY1" fmla="*/ 59844 h 644980"/>
                    <a:gd name="connsiteX2" fmla="*/ 385658 w 385658"/>
                    <a:gd name="connsiteY2" fmla="*/ 78129 h 644980"/>
                    <a:gd name="connsiteX3" fmla="*/ 262646 w 385658"/>
                    <a:gd name="connsiteY3" fmla="*/ 166232 h 644980"/>
                    <a:gd name="connsiteX4" fmla="*/ 144622 w 385658"/>
                    <a:gd name="connsiteY4" fmla="*/ 482073 h 644980"/>
                    <a:gd name="connsiteX5" fmla="*/ 181193 w 385658"/>
                    <a:gd name="connsiteY5" fmla="*/ 630020 h 644980"/>
                    <a:gd name="connsiteX6" fmla="*/ 159583 w 385658"/>
                    <a:gd name="connsiteY6" fmla="*/ 635006 h 644980"/>
                    <a:gd name="connsiteX7" fmla="*/ 131323 w 385658"/>
                    <a:gd name="connsiteY7" fmla="*/ 518644 h 644980"/>
                    <a:gd name="connsiteX8" fmla="*/ 84778 w 385658"/>
                    <a:gd name="connsiteY8" fmla="*/ 644980 h 644980"/>
                    <a:gd name="connsiteX9" fmla="*/ 64830 w 385658"/>
                    <a:gd name="connsiteY9" fmla="*/ 636669 h 644980"/>
                    <a:gd name="connsiteX10" fmla="*/ 111376 w 385658"/>
                    <a:gd name="connsiteY10" fmla="*/ 511995 h 644980"/>
                    <a:gd name="connsiteX11" fmla="*/ 13298 w 385658"/>
                    <a:gd name="connsiteY11" fmla="*/ 581812 h 644980"/>
                    <a:gd name="connsiteX12" fmla="*/ 0 w 385658"/>
                    <a:gd name="connsiteY12" fmla="*/ 563527 h 644980"/>
                    <a:gd name="connsiteX13" fmla="*/ 124674 w 385658"/>
                    <a:gd name="connsiteY13" fmla="*/ 475424 h 644980"/>
                    <a:gd name="connsiteX14" fmla="*/ 241036 w 385658"/>
                    <a:gd name="connsiteY14" fmla="*/ 159583 h 644980"/>
                    <a:gd name="connsiteX15" fmla="*/ 206128 w 385658"/>
                    <a:gd name="connsiteY15" fmla="*/ 11636 h 644980"/>
                    <a:gd name="connsiteX16" fmla="*/ 226076 w 385658"/>
                    <a:gd name="connsiteY16" fmla="*/ 6650 h 644980"/>
                    <a:gd name="connsiteX17" fmla="*/ 254335 w 385658"/>
                    <a:gd name="connsiteY17" fmla="*/ 123012 h 644980"/>
                    <a:gd name="connsiteX18" fmla="*/ 300880 w 385658"/>
                    <a:gd name="connsiteY18" fmla="*/ 0 h 644980"/>
                    <a:gd name="connsiteX19" fmla="*/ 320827 w 385658"/>
                    <a:gd name="connsiteY19" fmla="*/ 6650 h 64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85658" h="644980">
                      <a:moveTo>
                        <a:pt x="275945" y="129661"/>
                      </a:moveTo>
                      <a:lnTo>
                        <a:pt x="372360" y="59844"/>
                      </a:lnTo>
                      <a:lnTo>
                        <a:pt x="385658" y="78129"/>
                      </a:lnTo>
                      <a:lnTo>
                        <a:pt x="262646" y="166232"/>
                      </a:lnTo>
                      <a:lnTo>
                        <a:pt x="144622" y="482073"/>
                      </a:lnTo>
                      <a:lnTo>
                        <a:pt x="181193" y="630020"/>
                      </a:lnTo>
                      <a:lnTo>
                        <a:pt x="159583" y="635006"/>
                      </a:lnTo>
                      <a:lnTo>
                        <a:pt x="131323" y="518644"/>
                      </a:lnTo>
                      <a:lnTo>
                        <a:pt x="84778" y="644980"/>
                      </a:lnTo>
                      <a:lnTo>
                        <a:pt x="64830" y="636669"/>
                      </a:lnTo>
                      <a:lnTo>
                        <a:pt x="111376" y="511995"/>
                      </a:lnTo>
                      <a:lnTo>
                        <a:pt x="13298" y="581812"/>
                      </a:lnTo>
                      <a:lnTo>
                        <a:pt x="0" y="563527"/>
                      </a:lnTo>
                      <a:lnTo>
                        <a:pt x="124674" y="475424"/>
                      </a:lnTo>
                      <a:lnTo>
                        <a:pt x="241036" y="159583"/>
                      </a:lnTo>
                      <a:lnTo>
                        <a:pt x="206128" y="11636"/>
                      </a:lnTo>
                      <a:lnTo>
                        <a:pt x="226076" y="6650"/>
                      </a:lnTo>
                      <a:lnTo>
                        <a:pt x="254335" y="123012"/>
                      </a:lnTo>
                      <a:lnTo>
                        <a:pt x="300880" y="0"/>
                      </a:lnTo>
                      <a:lnTo>
                        <a:pt x="320827" y="66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91FDE5DC-5BCA-C774-BCB9-70551C3171A0}"/>
                    </a:ext>
                  </a:extLst>
                </p:cNvPr>
                <p:cNvSpPr/>
                <p:nvPr/>
              </p:nvSpPr>
              <p:spPr>
                <a:xfrm>
                  <a:off x="5288113" y="6532079"/>
                  <a:ext cx="673239" cy="287581"/>
                </a:xfrm>
                <a:custGeom>
                  <a:avLst/>
                  <a:gdLst>
                    <a:gd name="connsiteX0" fmla="*/ 543579 w 673239"/>
                    <a:gd name="connsiteY0" fmla="*/ 119687 h 287581"/>
                    <a:gd name="connsiteX1" fmla="*/ 651630 w 673239"/>
                    <a:gd name="connsiteY1" fmla="*/ 169557 h 287581"/>
                    <a:gd name="connsiteX2" fmla="*/ 643318 w 673239"/>
                    <a:gd name="connsiteY2" fmla="*/ 189504 h 287581"/>
                    <a:gd name="connsiteX3" fmla="*/ 503683 w 673239"/>
                    <a:gd name="connsiteY3" fmla="*/ 126336 h 287581"/>
                    <a:gd name="connsiteX4" fmla="*/ 172881 w 673239"/>
                    <a:gd name="connsiteY4" fmla="*/ 182855 h 287581"/>
                    <a:gd name="connsiteX5" fmla="*/ 63168 w 673239"/>
                    <a:gd name="connsiteY5" fmla="*/ 287581 h 287581"/>
                    <a:gd name="connsiteX6" fmla="*/ 48207 w 673239"/>
                    <a:gd name="connsiteY6" fmla="*/ 272620 h 287581"/>
                    <a:gd name="connsiteX7" fmla="*/ 134648 w 673239"/>
                    <a:gd name="connsiteY7" fmla="*/ 189504 h 287581"/>
                    <a:gd name="connsiteX8" fmla="*/ 3325 w 673239"/>
                    <a:gd name="connsiteY8" fmla="*/ 211115 h 287581"/>
                    <a:gd name="connsiteX9" fmla="*/ 0 w 673239"/>
                    <a:gd name="connsiteY9" fmla="*/ 189504 h 287581"/>
                    <a:gd name="connsiteX10" fmla="*/ 131323 w 673239"/>
                    <a:gd name="connsiteY10" fmla="*/ 167894 h 287581"/>
                    <a:gd name="connsiteX11" fmla="*/ 21610 w 673239"/>
                    <a:gd name="connsiteY11" fmla="*/ 118025 h 287581"/>
                    <a:gd name="connsiteX12" fmla="*/ 29922 w 673239"/>
                    <a:gd name="connsiteY12" fmla="*/ 98077 h 287581"/>
                    <a:gd name="connsiteX13" fmla="*/ 169557 w 673239"/>
                    <a:gd name="connsiteY13" fmla="*/ 161245 h 287581"/>
                    <a:gd name="connsiteX14" fmla="*/ 500358 w 673239"/>
                    <a:gd name="connsiteY14" fmla="*/ 104726 h 287581"/>
                    <a:gd name="connsiteX15" fmla="*/ 611734 w 673239"/>
                    <a:gd name="connsiteY15" fmla="*/ 0 h 287581"/>
                    <a:gd name="connsiteX16" fmla="*/ 626695 w 673239"/>
                    <a:gd name="connsiteY16" fmla="*/ 14961 h 287581"/>
                    <a:gd name="connsiteX17" fmla="*/ 538591 w 673239"/>
                    <a:gd name="connsiteY17" fmla="*/ 98077 h 287581"/>
                    <a:gd name="connsiteX18" fmla="*/ 668253 w 673239"/>
                    <a:gd name="connsiteY18" fmla="*/ 76467 h 287581"/>
                    <a:gd name="connsiteX19" fmla="*/ 673239 w 673239"/>
                    <a:gd name="connsiteY19" fmla="*/ 98077 h 28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73239" h="287581">
                      <a:moveTo>
                        <a:pt x="543579" y="119687"/>
                      </a:moveTo>
                      <a:lnTo>
                        <a:pt x="651630" y="169557"/>
                      </a:lnTo>
                      <a:lnTo>
                        <a:pt x="643318" y="189504"/>
                      </a:lnTo>
                      <a:lnTo>
                        <a:pt x="503683" y="126336"/>
                      </a:lnTo>
                      <a:lnTo>
                        <a:pt x="172881" y="182855"/>
                      </a:lnTo>
                      <a:lnTo>
                        <a:pt x="63168" y="287581"/>
                      </a:lnTo>
                      <a:lnTo>
                        <a:pt x="48207" y="272620"/>
                      </a:lnTo>
                      <a:lnTo>
                        <a:pt x="134648" y="189504"/>
                      </a:lnTo>
                      <a:lnTo>
                        <a:pt x="3325" y="211115"/>
                      </a:lnTo>
                      <a:lnTo>
                        <a:pt x="0" y="189504"/>
                      </a:lnTo>
                      <a:lnTo>
                        <a:pt x="131323" y="167894"/>
                      </a:lnTo>
                      <a:lnTo>
                        <a:pt x="21610" y="118025"/>
                      </a:lnTo>
                      <a:lnTo>
                        <a:pt x="29922" y="98077"/>
                      </a:lnTo>
                      <a:lnTo>
                        <a:pt x="169557" y="161245"/>
                      </a:lnTo>
                      <a:lnTo>
                        <a:pt x="500358" y="104726"/>
                      </a:lnTo>
                      <a:lnTo>
                        <a:pt x="611734" y="0"/>
                      </a:lnTo>
                      <a:lnTo>
                        <a:pt x="626695" y="14961"/>
                      </a:lnTo>
                      <a:lnTo>
                        <a:pt x="538591" y="98077"/>
                      </a:lnTo>
                      <a:lnTo>
                        <a:pt x="668253" y="76467"/>
                      </a:lnTo>
                      <a:lnTo>
                        <a:pt x="673239" y="980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5" name="Freeform: Shape 454">
                  <a:extLst>
                    <a:ext uri="{FF2B5EF4-FFF2-40B4-BE49-F238E27FC236}">
                      <a16:creationId xmlns:a16="http://schemas.microsoft.com/office/drawing/2014/main" id="{28B8D161-E57D-BAB9-335E-6CC2D5F65A07}"/>
                    </a:ext>
                  </a:extLst>
                </p:cNvPr>
                <p:cNvSpPr/>
                <p:nvPr/>
              </p:nvSpPr>
              <p:spPr>
                <a:xfrm>
                  <a:off x="5362917" y="6389119"/>
                  <a:ext cx="523630" cy="576825"/>
                </a:xfrm>
                <a:custGeom>
                  <a:avLst/>
                  <a:gdLst>
                    <a:gd name="connsiteX0" fmla="*/ 385658 w 523630"/>
                    <a:gd name="connsiteY0" fmla="*/ 455475 h 576825"/>
                    <a:gd name="connsiteX1" fmla="*/ 397294 w 523630"/>
                    <a:gd name="connsiteY1" fmla="*/ 573500 h 576825"/>
                    <a:gd name="connsiteX2" fmla="*/ 375684 w 523630"/>
                    <a:gd name="connsiteY2" fmla="*/ 576825 h 576825"/>
                    <a:gd name="connsiteX3" fmla="*/ 360724 w 523630"/>
                    <a:gd name="connsiteY3" fmla="*/ 423892 h 576825"/>
                    <a:gd name="connsiteX4" fmla="*/ 146284 w 523630"/>
                    <a:gd name="connsiteY4" fmla="*/ 164570 h 576825"/>
                    <a:gd name="connsiteX5" fmla="*/ 0 w 523630"/>
                    <a:gd name="connsiteY5" fmla="*/ 121350 h 576825"/>
                    <a:gd name="connsiteX6" fmla="*/ 6649 w 523630"/>
                    <a:gd name="connsiteY6" fmla="*/ 101402 h 576825"/>
                    <a:gd name="connsiteX7" fmla="*/ 121350 w 523630"/>
                    <a:gd name="connsiteY7" fmla="*/ 134648 h 576825"/>
                    <a:gd name="connsiteX8" fmla="*/ 36571 w 523630"/>
                    <a:gd name="connsiteY8" fmla="*/ 31584 h 576825"/>
                    <a:gd name="connsiteX9" fmla="*/ 53194 w 523630"/>
                    <a:gd name="connsiteY9" fmla="*/ 18286 h 576825"/>
                    <a:gd name="connsiteX10" fmla="*/ 137973 w 523630"/>
                    <a:gd name="connsiteY10" fmla="*/ 121350 h 576825"/>
                    <a:gd name="connsiteX11" fmla="*/ 126336 w 523630"/>
                    <a:gd name="connsiteY11" fmla="*/ 1662 h 576825"/>
                    <a:gd name="connsiteX12" fmla="*/ 147946 w 523630"/>
                    <a:gd name="connsiteY12" fmla="*/ 0 h 576825"/>
                    <a:gd name="connsiteX13" fmla="*/ 162908 w 523630"/>
                    <a:gd name="connsiteY13" fmla="*/ 151271 h 576825"/>
                    <a:gd name="connsiteX14" fmla="*/ 377347 w 523630"/>
                    <a:gd name="connsiteY14" fmla="*/ 410593 h 576825"/>
                    <a:gd name="connsiteX15" fmla="*/ 523631 w 523630"/>
                    <a:gd name="connsiteY15" fmla="*/ 453814 h 576825"/>
                    <a:gd name="connsiteX16" fmla="*/ 516982 w 523630"/>
                    <a:gd name="connsiteY16" fmla="*/ 475424 h 576825"/>
                    <a:gd name="connsiteX17" fmla="*/ 402282 w 523630"/>
                    <a:gd name="connsiteY17" fmla="*/ 440515 h 576825"/>
                    <a:gd name="connsiteX18" fmla="*/ 485398 w 523630"/>
                    <a:gd name="connsiteY18" fmla="*/ 541916 h 576825"/>
                    <a:gd name="connsiteX19" fmla="*/ 468774 w 523630"/>
                    <a:gd name="connsiteY19" fmla="*/ 555215 h 576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23630" h="576825">
                      <a:moveTo>
                        <a:pt x="385658" y="455475"/>
                      </a:moveTo>
                      <a:lnTo>
                        <a:pt x="397294" y="573500"/>
                      </a:lnTo>
                      <a:lnTo>
                        <a:pt x="375684" y="576825"/>
                      </a:lnTo>
                      <a:lnTo>
                        <a:pt x="360724" y="423892"/>
                      </a:lnTo>
                      <a:lnTo>
                        <a:pt x="146284" y="164570"/>
                      </a:lnTo>
                      <a:lnTo>
                        <a:pt x="0" y="121350"/>
                      </a:lnTo>
                      <a:lnTo>
                        <a:pt x="6649" y="101402"/>
                      </a:lnTo>
                      <a:lnTo>
                        <a:pt x="121350" y="134648"/>
                      </a:lnTo>
                      <a:lnTo>
                        <a:pt x="36571" y="31584"/>
                      </a:lnTo>
                      <a:lnTo>
                        <a:pt x="53194" y="18286"/>
                      </a:lnTo>
                      <a:lnTo>
                        <a:pt x="137973" y="121350"/>
                      </a:lnTo>
                      <a:lnTo>
                        <a:pt x="126336" y="1662"/>
                      </a:lnTo>
                      <a:lnTo>
                        <a:pt x="147946" y="0"/>
                      </a:lnTo>
                      <a:lnTo>
                        <a:pt x="162908" y="151271"/>
                      </a:lnTo>
                      <a:lnTo>
                        <a:pt x="377347" y="410593"/>
                      </a:lnTo>
                      <a:lnTo>
                        <a:pt x="523631" y="453814"/>
                      </a:lnTo>
                      <a:lnTo>
                        <a:pt x="516982" y="475424"/>
                      </a:lnTo>
                      <a:lnTo>
                        <a:pt x="402282" y="440515"/>
                      </a:lnTo>
                      <a:lnTo>
                        <a:pt x="485398" y="541916"/>
                      </a:lnTo>
                      <a:lnTo>
                        <a:pt x="468774" y="5552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05" name="Graphic 2">
                <a:extLst>
                  <a:ext uri="{FF2B5EF4-FFF2-40B4-BE49-F238E27FC236}">
                    <a16:creationId xmlns:a16="http://schemas.microsoft.com/office/drawing/2014/main" id="{2C750816-D503-0FC4-DD77-EE867C1C27E1}"/>
                  </a:ext>
                </a:extLst>
              </p:cNvPr>
              <p:cNvGrpSpPr/>
              <p:nvPr/>
            </p:nvGrpSpPr>
            <p:grpSpPr>
              <a:xfrm>
                <a:off x="33424" y="474586"/>
                <a:ext cx="11724436" cy="6454787"/>
                <a:chOff x="33424" y="474586"/>
                <a:chExt cx="11724436" cy="6454787"/>
              </a:xfrm>
              <a:solidFill>
                <a:srgbClr val="FFFFFF"/>
              </a:solidFill>
            </p:grpSpPr>
            <p:sp>
              <p:nvSpPr>
                <p:cNvPr id="406" name="Freeform: Shape 405">
                  <a:extLst>
                    <a:ext uri="{FF2B5EF4-FFF2-40B4-BE49-F238E27FC236}">
                      <a16:creationId xmlns:a16="http://schemas.microsoft.com/office/drawing/2014/main" id="{E0B6C944-AE36-B6F1-ADF9-F6142894D422}"/>
                    </a:ext>
                  </a:extLst>
                </p:cNvPr>
                <p:cNvSpPr/>
                <p:nvPr/>
              </p:nvSpPr>
              <p:spPr>
                <a:xfrm>
                  <a:off x="2960865" y="64913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7" name="Freeform: Shape 406">
                  <a:extLst>
                    <a:ext uri="{FF2B5EF4-FFF2-40B4-BE49-F238E27FC236}">
                      <a16:creationId xmlns:a16="http://schemas.microsoft.com/office/drawing/2014/main" id="{495DD694-FEEA-F04E-456B-A38ED183F324}"/>
                    </a:ext>
                  </a:extLst>
                </p:cNvPr>
                <p:cNvSpPr/>
                <p:nvPr/>
              </p:nvSpPr>
              <p:spPr>
                <a:xfrm>
                  <a:off x="4190982" y="82034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D4B3A1BC-CC6A-CA4B-D3BC-1557496422B4}"/>
                    </a:ext>
                  </a:extLst>
                </p:cNvPr>
                <p:cNvSpPr/>
                <p:nvPr/>
              </p:nvSpPr>
              <p:spPr>
                <a:xfrm>
                  <a:off x="4736223" y="60590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04B2039C-DFE3-A69D-86D0-6549A2507E83}"/>
                    </a:ext>
                  </a:extLst>
                </p:cNvPr>
                <p:cNvSpPr/>
                <p:nvPr/>
              </p:nvSpPr>
              <p:spPr>
                <a:xfrm>
                  <a:off x="6223902" y="1969012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8286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466AB685-7470-6A90-CAFD-B854625FA682}"/>
                    </a:ext>
                  </a:extLst>
                </p:cNvPr>
                <p:cNvSpPr/>
                <p:nvPr/>
              </p:nvSpPr>
              <p:spPr>
                <a:xfrm>
                  <a:off x="6100987" y="152683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23474ABE-99EF-472D-233F-9046F6845CDF}"/>
                    </a:ext>
                  </a:extLst>
                </p:cNvPr>
                <p:cNvSpPr/>
                <p:nvPr/>
              </p:nvSpPr>
              <p:spPr>
                <a:xfrm>
                  <a:off x="7798216" y="863569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5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FCD41CBB-9C31-1676-0A2D-AD8266637164}"/>
                    </a:ext>
                  </a:extLst>
                </p:cNvPr>
                <p:cNvSpPr/>
                <p:nvPr/>
              </p:nvSpPr>
              <p:spPr>
                <a:xfrm>
                  <a:off x="7841436" y="1969012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B977C599-8D2B-AD22-E0CC-30A7C61F42F1}"/>
                    </a:ext>
                  </a:extLst>
                </p:cNvPr>
                <p:cNvSpPr/>
                <p:nvPr/>
              </p:nvSpPr>
              <p:spPr>
                <a:xfrm>
                  <a:off x="7277909" y="118938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4" name="Freeform: Shape 413">
                  <a:extLst>
                    <a:ext uri="{FF2B5EF4-FFF2-40B4-BE49-F238E27FC236}">
                      <a16:creationId xmlns:a16="http://schemas.microsoft.com/office/drawing/2014/main" id="{B4130F7F-3B40-EEA3-BEE4-226B5B7285F3}"/>
                    </a:ext>
                  </a:extLst>
                </p:cNvPr>
                <p:cNvSpPr/>
                <p:nvPr/>
              </p:nvSpPr>
              <p:spPr>
                <a:xfrm>
                  <a:off x="8316859" y="561027"/>
                  <a:ext cx="86440" cy="86440"/>
                </a:xfrm>
                <a:custGeom>
                  <a:avLst/>
                  <a:gdLst>
                    <a:gd name="connsiteX0" fmla="*/ 43221 w 86440"/>
                    <a:gd name="connsiteY0" fmla="*/ 0 h 86440"/>
                    <a:gd name="connsiteX1" fmla="*/ 86441 w 86440"/>
                    <a:gd name="connsiteY1" fmla="*/ 43220 h 86440"/>
                    <a:gd name="connsiteX2" fmla="*/ 43221 w 86440"/>
                    <a:gd name="connsiteY2" fmla="*/ 86441 h 86440"/>
                    <a:gd name="connsiteX3" fmla="*/ 0 w 86440"/>
                    <a:gd name="connsiteY3" fmla="*/ 43220 h 86440"/>
                    <a:gd name="connsiteX4" fmla="*/ 43221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1" y="0"/>
                      </a:moveTo>
                      <a:cubicBezTo>
                        <a:pt x="68156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1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1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5" name="Freeform: Shape 414">
                  <a:extLst>
                    <a:ext uri="{FF2B5EF4-FFF2-40B4-BE49-F238E27FC236}">
                      <a16:creationId xmlns:a16="http://schemas.microsoft.com/office/drawing/2014/main" id="{E65F772E-71C8-E2ED-44AA-F64C8F10F467}"/>
                    </a:ext>
                  </a:extLst>
                </p:cNvPr>
                <p:cNvSpPr/>
                <p:nvPr/>
              </p:nvSpPr>
              <p:spPr>
                <a:xfrm>
                  <a:off x="9523703" y="56102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6" name="Freeform: Shape 415">
                  <a:extLst>
                    <a:ext uri="{FF2B5EF4-FFF2-40B4-BE49-F238E27FC236}">
                      <a16:creationId xmlns:a16="http://schemas.microsoft.com/office/drawing/2014/main" id="{D1A38972-39EA-DADA-4A81-A95C202EF8F0}"/>
                    </a:ext>
                  </a:extLst>
                </p:cNvPr>
                <p:cNvSpPr/>
                <p:nvPr/>
              </p:nvSpPr>
              <p:spPr>
                <a:xfrm>
                  <a:off x="9094825" y="1232604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7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7" name="Freeform: Shape 416">
                  <a:extLst>
                    <a:ext uri="{FF2B5EF4-FFF2-40B4-BE49-F238E27FC236}">
                      <a16:creationId xmlns:a16="http://schemas.microsoft.com/office/drawing/2014/main" id="{BB62608D-2492-EB13-8EFE-D856B512A5B8}"/>
                    </a:ext>
                  </a:extLst>
                </p:cNvPr>
                <p:cNvSpPr/>
                <p:nvPr/>
              </p:nvSpPr>
              <p:spPr>
                <a:xfrm>
                  <a:off x="9726506" y="1727975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7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676969A7-6D94-9783-391C-D1C5A625D9D5}"/>
                    </a:ext>
                  </a:extLst>
                </p:cNvPr>
                <p:cNvSpPr/>
                <p:nvPr/>
              </p:nvSpPr>
              <p:spPr>
                <a:xfrm>
                  <a:off x="11322333" y="517806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5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9" name="Freeform: Shape 418">
                  <a:extLst>
                    <a:ext uri="{FF2B5EF4-FFF2-40B4-BE49-F238E27FC236}">
                      <a16:creationId xmlns:a16="http://schemas.microsoft.com/office/drawing/2014/main" id="{B7730D9F-F04A-759E-F230-6E1593407904}"/>
                    </a:ext>
                  </a:extLst>
                </p:cNvPr>
                <p:cNvSpPr/>
                <p:nvPr/>
              </p:nvSpPr>
              <p:spPr>
                <a:xfrm>
                  <a:off x="11671323" y="1684755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0" name="Freeform: Shape 419">
                  <a:extLst>
                    <a:ext uri="{FF2B5EF4-FFF2-40B4-BE49-F238E27FC236}">
                      <a16:creationId xmlns:a16="http://schemas.microsoft.com/office/drawing/2014/main" id="{358A6B1F-57E0-37F3-B3CD-AB9BF1091AE3}"/>
                    </a:ext>
                  </a:extLst>
                </p:cNvPr>
                <p:cNvSpPr/>
                <p:nvPr/>
              </p:nvSpPr>
              <p:spPr>
                <a:xfrm>
                  <a:off x="10840164" y="2617316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1" name="Freeform: Shape 420">
                  <a:extLst>
                    <a:ext uri="{FF2B5EF4-FFF2-40B4-BE49-F238E27FC236}">
                      <a16:creationId xmlns:a16="http://schemas.microsoft.com/office/drawing/2014/main" id="{81DB5C3C-60F4-6737-058B-8CF5707E248E}"/>
                    </a:ext>
                  </a:extLst>
                </p:cNvPr>
                <p:cNvSpPr/>
                <p:nvPr/>
              </p:nvSpPr>
              <p:spPr>
                <a:xfrm>
                  <a:off x="10141989" y="3248998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B07B9380-6D34-B613-EB1F-DECB9FC642FF}"/>
                    </a:ext>
                  </a:extLst>
                </p:cNvPr>
                <p:cNvSpPr/>
                <p:nvPr/>
              </p:nvSpPr>
              <p:spPr>
                <a:xfrm>
                  <a:off x="6686027" y="3292218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C235A25D-09F8-98C3-AF2F-FC2E65BBA318}"/>
                    </a:ext>
                  </a:extLst>
                </p:cNvPr>
                <p:cNvSpPr/>
                <p:nvPr/>
              </p:nvSpPr>
              <p:spPr>
                <a:xfrm>
                  <a:off x="6179116" y="370946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8285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49750A13-C830-FCEC-8709-4BF25D111EAB}"/>
                    </a:ext>
                  </a:extLst>
                </p:cNvPr>
                <p:cNvSpPr/>
                <p:nvPr/>
              </p:nvSpPr>
              <p:spPr>
                <a:xfrm>
                  <a:off x="6598021" y="391725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EEBA53DE-B828-BF74-B396-53545FECA3BA}"/>
                    </a:ext>
                  </a:extLst>
                </p:cNvPr>
                <p:cNvSpPr/>
                <p:nvPr/>
              </p:nvSpPr>
              <p:spPr>
                <a:xfrm>
                  <a:off x="5101933" y="4314545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B0DEA45B-2732-C1B7-B82F-F470D7A808A2}"/>
                    </a:ext>
                  </a:extLst>
                </p:cNvPr>
                <p:cNvSpPr/>
                <p:nvPr/>
              </p:nvSpPr>
              <p:spPr>
                <a:xfrm>
                  <a:off x="4781008" y="3917250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0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0"/>
                        <a:pt x="43317" y="86440"/>
                      </a:cubicBezTo>
                      <a:cubicBezTo>
                        <a:pt x="18382" y="86440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7" name="Freeform: Shape 426">
                  <a:extLst>
                    <a:ext uri="{FF2B5EF4-FFF2-40B4-BE49-F238E27FC236}">
                      <a16:creationId xmlns:a16="http://schemas.microsoft.com/office/drawing/2014/main" id="{CDDAD1D6-A4B5-2E94-B603-E40ED51EA1C9}"/>
                    </a:ext>
                  </a:extLst>
                </p:cNvPr>
                <p:cNvSpPr/>
                <p:nvPr/>
              </p:nvSpPr>
              <p:spPr>
                <a:xfrm>
                  <a:off x="4102879" y="400369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6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8" name="Freeform: Shape 427">
                  <a:extLst>
                    <a:ext uri="{FF2B5EF4-FFF2-40B4-BE49-F238E27FC236}">
                      <a16:creationId xmlns:a16="http://schemas.microsoft.com/office/drawing/2014/main" id="{66471AF8-93F6-E1FB-CBD0-1A6FB5133DF6}"/>
                    </a:ext>
                  </a:extLst>
                </p:cNvPr>
                <p:cNvSpPr/>
                <p:nvPr/>
              </p:nvSpPr>
              <p:spPr>
                <a:xfrm>
                  <a:off x="2428923" y="375268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9" name="Freeform: Shape 428">
                  <a:extLst>
                    <a:ext uri="{FF2B5EF4-FFF2-40B4-BE49-F238E27FC236}">
                      <a16:creationId xmlns:a16="http://schemas.microsoft.com/office/drawing/2014/main" id="{494D449F-BC4D-F5DB-B719-62A79DF8F0AE}"/>
                    </a:ext>
                  </a:extLst>
                </p:cNvPr>
                <p:cNvSpPr/>
                <p:nvPr/>
              </p:nvSpPr>
              <p:spPr>
                <a:xfrm>
                  <a:off x="2139582" y="3519956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0" name="Freeform: Shape 429">
                  <a:extLst>
                    <a:ext uri="{FF2B5EF4-FFF2-40B4-BE49-F238E27FC236}">
                      <a16:creationId xmlns:a16="http://schemas.microsoft.com/office/drawing/2014/main" id="{0B292C23-8CF6-EFB1-39EF-1C3AC4E32FC4}"/>
                    </a:ext>
                  </a:extLst>
                </p:cNvPr>
                <p:cNvSpPr/>
                <p:nvPr/>
              </p:nvSpPr>
              <p:spPr>
                <a:xfrm>
                  <a:off x="2385703" y="133068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6493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4CF1DA16-85C2-1094-F989-2A70489B2B7B}"/>
                    </a:ext>
                  </a:extLst>
                </p:cNvPr>
                <p:cNvSpPr/>
                <p:nvPr/>
              </p:nvSpPr>
              <p:spPr>
                <a:xfrm>
                  <a:off x="1739060" y="1771196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ED849F9B-DBF6-DE2B-287A-C592AC2B7B5F}"/>
                    </a:ext>
                  </a:extLst>
                </p:cNvPr>
                <p:cNvSpPr/>
                <p:nvPr/>
              </p:nvSpPr>
              <p:spPr>
                <a:xfrm>
                  <a:off x="708422" y="60590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8144C568-45E6-84DD-F465-A75B44A49DBA}"/>
                    </a:ext>
                  </a:extLst>
                </p:cNvPr>
                <p:cNvSpPr/>
                <p:nvPr/>
              </p:nvSpPr>
              <p:spPr>
                <a:xfrm>
                  <a:off x="76741" y="474586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AC798EF6-D8B0-D75B-F9C3-7EFD84D6C046}"/>
                    </a:ext>
                  </a:extLst>
                </p:cNvPr>
                <p:cNvSpPr/>
                <p:nvPr/>
              </p:nvSpPr>
              <p:spPr>
                <a:xfrm>
                  <a:off x="665105" y="2012232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E28D20C4-AE5D-E3C6-70B5-AA603F4F89DC}"/>
                    </a:ext>
                  </a:extLst>
                </p:cNvPr>
                <p:cNvSpPr/>
                <p:nvPr/>
              </p:nvSpPr>
              <p:spPr>
                <a:xfrm>
                  <a:off x="33424" y="2617316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5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B1F92C5D-556E-189E-06B9-074912D21B9F}"/>
                    </a:ext>
                  </a:extLst>
                </p:cNvPr>
                <p:cNvSpPr/>
                <p:nvPr/>
              </p:nvSpPr>
              <p:spPr>
                <a:xfrm>
                  <a:off x="465627" y="3162557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8285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57CB3090-992F-9701-C720-20D929099941}"/>
                    </a:ext>
                  </a:extLst>
                </p:cNvPr>
                <p:cNvSpPr/>
                <p:nvPr/>
              </p:nvSpPr>
              <p:spPr>
                <a:xfrm>
                  <a:off x="899589" y="379590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8" name="Freeform: Shape 437">
                  <a:extLst>
                    <a:ext uri="{FF2B5EF4-FFF2-40B4-BE49-F238E27FC236}">
                      <a16:creationId xmlns:a16="http://schemas.microsoft.com/office/drawing/2014/main" id="{339E4B73-ED18-27B7-F977-B0528B72E3C1}"/>
                    </a:ext>
                  </a:extLst>
                </p:cNvPr>
                <p:cNvSpPr/>
                <p:nvPr/>
              </p:nvSpPr>
              <p:spPr>
                <a:xfrm>
                  <a:off x="119961" y="404857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" name="Freeform: Shape 438">
                  <a:extLst>
                    <a:ext uri="{FF2B5EF4-FFF2-40B4-BE49-F238E27FC236}">
                      <a16:creationId xmlns:a16="http://schemas.microsoft.com/office/drawing/2014/main" id="{BAE1C1C1-3B3B-B5D8-98C3-2F72DBD9B4F1}"/>
                    </a:ext>
                  </a:extLst>
                </p:cNvPr>
                <p:cNvSpPr/>
                <p:nvPr/>
              </p:nvSpPr>
              <p:spPr>
                <a:xfrm>
                  <a:off x="942809" y="454560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E5A45818-4573-AC39-7D23-91DE95CC2F4E}"/>
                    </a:ext>
                  </a:extLst>
                </p:cNvPr>
                <p:cNvSpPr/>
                <p:nvPr/>
              </p:nvSpPr>
              <p:spPr>
                <a:xfrm>
                  <a:off x="2139582" y="4545607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942AED10-C725-EDCC-D313-52871506B49F}"/>
                    </a:ext>
                  </a:extLst>
                </p:cNvPr>
                <p:cNvSpPr/>
                <p:nvPr/>
              </p:nvSpPr>
              <p:spPr>
                <a:xfrm>
                  <a:off x="5863178" y="820349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2" name="Freeform: Shape 441">
                  <a:extLst>
                    <a:ext uri="{FF2B5EF4-FFF2-40B4-BE49-F238E27FC236}">
                      <a16:creationId xmlns:a16="http://schemas.microsoft.com/office/drawing/2014/main" id="{66BB848F-BE98-A96E-80BC-9A92E79D1763}"/>
                    </a:ext>
                  </a:extLst>
                </p:cNvPr>
                <p:cNvSpPr/>
                <p:nvPr/>
              </p:nvSpPr>
              <p:spPr>
                <a:xfrm>
                  <a:off x="856272" y="4758384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3" name="Freeform: Shape 442">
                  <a:extLst>
                    <a:ext uri="{FF2B5EF4-FFF2-40B4-BE49-F238E27FC236}">
                      <a16:creationId xmlns:a16="http://schemas.microsoft.com/office/drawing/2014/main" id="{BE94C596-9157-CF94-EDA5-D8D3BBA7DA95}"/>
                    </a:ext>
                  </a:extLst>
                </p:cNvPr>
                <p:cNvSpPr/>
                <p:nvPr/>
              </p:nvSpPr>
              <p:spPr>
                <a:xfrm>
                  <a:off x="4016438" y="598850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4" name="Freeform: Shape 443">
                  <a:extLst>
                    <a:ext uri="{FF2B5EF4-FFF2-40B4-BE49-F238E27FC236}">
                      <a16:creationId xmlns:a16="http://schemas.microsoft.com/office/drawing/2014/main" id="{DE4F7C79-AB54-87E8-BF92-31DBC28E17BC}"/>
                    </a:ext>
                  </a:extLst>
                </p:cNvPr>
                <p:cNvSpPr/>
                <p:nvPr/>
              </p:nvSpPr>
              <p:spPr>
                <a:xfrm>
                  <a:off x="4824326" y="638745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5" name="Freeform: Shape 444">
                  <a:extLst>
                    <a:ext uri="{FF2B5EF4-FFF2-40B4-BE49-F238E27FC236}">
                      <a16:creationId xmlns:a16="http://schemas.microsoft.com/office/drawing/2014/main" id="{9B862AF2-F489-BFD0-9DC2-82042D175E4C}"/>
                    </a:ext>
                  </a:extLst>
                </p:cNvPr>
                <p:cNvSpPr/>
                <p:nvPr/>
              </p:nvSpPr>
              <p:spPr>
                <a:xfrm>
                  <a:off x="4016438" y="665342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6" name="Freeform: Shape 445">
                  <a:extLst>
                    <a:ext uri="{FF2B5EF4-FFF2-40B4-BE49-F238E27FC236}">
                      <a16:creationId xmlns:a16="http://schemas.microsoft.com/office/drawing/2014/main" id="{8063EF24-69E0-DECF-E9C7-7817683AF872}"/>
                    </a:ext>
                  </a:extLst>
                </p:cNvPr>
                <p:cNvSpPr/>
                <p:nvPr/>
              </p:nvSpPr>
              <p:spPr>
                <a:xfrm>
                  <a:off x="2182900" y="634423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8285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7" name="Freeform: Shape 446">
                  <a:extLst>
                    <a:ext uri="{FF2B5EF4-FFF2-40B4-BE49-F238E27FC236}">
                      <a16:creationId xmlns:a16="http://schemas.microsoft.com/office/drawing/2014/main" id="{DC3E4F4C-0FCF-FBBD-2FA9-2C11E832CF87}"/>
                    </a:ext>
                  </a:extLst>
                </p:cNvPr>
                <p:cNvSpPr/>
                <p:nvPr/>
              </p:nvSpPr>
              <p:spPr>
                <a:xfrm>
                  <a:off x="2550175" y="6842933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0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0"/>
                        <a:pt x="43317" y="86440"/>
                      </a:cubicBezTo>
                      <a:cubicBezTo>
                        <a:pt x="20045" y="86440"/>
                        <a:pt x="97" y="66493"/>
                        <a:pt x="97" y="43220"/>
                      </a:cubicBezTo>
                      <a:cubicBezTo>
                        <a:pt x="-1565" y="18285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8" name="Freeform: Shape 447">
                  <a:extLst>
                    <a:ext uri="{FF2B5EF4-FFF2-40B4-BE49-F238E27FC236}">
                      <a16:creationId xmlns:a16="http://schemas.microsoft.com/office/drawing/2014/main" id="{73CE1E55-20B1-53E4-2BC7-9DCE2F6F95FA}"/>
                    </a:ext>
                  </a:extLst>
                </p:cNvPr>
                <p:cNvSpPr/>
                <p:nvPr/>
              </p:nvSpPr>
              <p:spPr>
                <a:xfrm>
                  <a:off x="508944" y="607494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830A14E5-E9FD-B28B-0E20-A4089C988A44}"/>
                    </a:ext>
                  </a:extLst>
                </p:cNvPr>
                <p:cNvSpPr/>
                <p:nvPr/>
              </p:nvSpPr>
              <p:spPr>
                <a:xfrm>
                  <a:off x="7277909" y="626610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33771644-5C97-BD18-88A2-CE5FC80321BD}"/>
                    </a:ext>
                  </a:extLst>
                </p:cNvPr>
                <p:cNvSpPr/>
                <p:nvPr/>
              </p:nvSpPr>
              <p:spPr>
                <a:xfrm>
                  <a:off x="9889414" y="611982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1" name="Freeform: Shape 450">
                  <a:extLst>
                    <a:ext uri="{FF2B5EF4-FFF2-40B4-BE49-F238E27FC236}">
                      <a16:creationId xmlns:a16="http://schemas.microsoft.com/office/drawing/2014/main" id="{EEE36B57-54E3-B332-2DA4-BBFA8FE11681}"/>
                    </a:ext>
                  </a:extLst>
                </p:cNvPr>
                <p:cNvSpPr/>
                <p:nvPr/>
              </p:nvSpPr>
              <p:spPr>
                <a:xfrm>
                  <a:off x="10409719" y="630932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id="{CB65EEE0-9035-F5BA-005F-88BFEC8699D5}"/>
                    </a:ext>
                  </a:extLst>
                </p:cNvPr>
                <p:cNvSpPr/>
                <p:nvPr/>
              </p:nvSpPr>
              <p:spPr>
                <a:xfrm>
                  <a:off x="11571681" y="6309328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0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9947" y="86440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4667B4EE-2329-2FA4-061B-5B465C965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018914" y="1332641"/>
            <a:ext cx="3325813" cy="200847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8" name="3D Model 387" descr="Gift">
                <a:extLst>
                  <a:ext uri="{FF2B5EF4-FFF2-40B4-BE49-F238E27FC236}">
                    <a16:creationId xmlns:a16="http://schemas.microsoft.com/office/drawing/2014/main" id="{AF7F3EFB-11CF-3249-8C36-741B423E3B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60056304"/>
                  </p:ext>
                </p:extLst>
              </p:nvPr>
            </p:nvGraphicFramePr>
            <p:xfrm>
              <a:off x="3292965" y="1175089"/>
              <a:ext cx="567832" cy="66932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67832" cy="669328"/>
                    </a:xfrm>
                    <a:prstGeom prst="rect">
                      <a:avLst/>
                    </a:prstGeom>
                  </am3d:spPr>
                  <am3d:camera>
                    <am3d:pos x="0" y="0" z="737230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4140" d="1000000"/>
                    <am3d:preTrans dx="1" dy="-17194320" dz="-613100"/>
                    <am3d:scale>
                      <am3d:sx n="1000000" d="1000000"/>
                      <am3d:sy n="1000000" d="1000000"/>
                      <am3d:sz n="1000000" d="1000000"/>
                    </am3d:scale>
                    <am3d:rot ax="1563831" ay="1626057" az="73412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680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8" name="3D Model 387" descr="Gift">
                <a:extLst>
                  <a:ext uri="{FF2B5EF4-FFF2-40B4-BE49-F238E27FC236}">
                    <a16:creationId xmlns:a16="http://schemas.microsoft.com/office/drawing/2014/main" id="{AF7F3EFB-11CF-3249-8C36-741B423E3B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92965" y="1175089"/>
                <a:ext cx="567832" cy="669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9" name="3D Model 388" descr="Gift">
                <a:extLst>
                  <a:ext uri="{FF2B5EF4-FFF2-40B4-BE49-F238E27FC236}">
                    <a16:creationId xmlns:a16="http://schemas.microsoft.com/office/drawing/2014/main" id="{7221E135-593C-4D7E-2E14-3141A223DD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1791111"/>
                  </p:ext>
                </p:extLst>
              </p:nvPr>
            </p:nvGraphicFramePr>
            <p:xfrm>
              <a:off x="3302000" y="4832689"/>
              <a:ext cx="567830" cy="66932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67830" cy="669326"/>
                    </a:xfrm>
                    <a:prstGeom prst="rect">
                      <a:avLst/>
                    </a:prstGeom>
                  </am3d:spPr>
                  <am3d:camera>
                    <am3d:pos x="0" y="0" z="737230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4140" d="1000000"/>
                    <am3d:preTrans dx="1" dy="-17194320" dz="-613100"/>
                    <am3d:scale>
                      <am3d:sx n="1000000" d="1000000"/>
                      <am3d:sy n="1000000" d="1000000"/>
                      <am3d:sz n="1000000" d="1000000"/>
                    </am3d:scale>
                    <am3d:rot ax="1563831" ay="1626057" az="73412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7680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9" name="3D Model 388" descr="Gift">
                <a:extLst>
                  <a:ext uri="{FF2B5EF4-FFF2-40B4-BE49-F238E27FC236}">
                    <a16:creationId xmlns:a16="http://schemas.microsoft.com/office/drawing/2014/main" id="{7221E135-593C-4D7E-2E14-3141A223DD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02000" y="4832689"/>
                <a:ext cx="567830" cy="6693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699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67 -0.07384 L 0.16367 -0.07384 C 0.16953 -0.0743 0.17539 -0.07546 0.18125 -0.07523 C 0.2082 -0.07454 0.22461 -0.07292 0.24844 -0.07083 C 0.25338 -0.06921 0.2582 -0.06713 0.26328 -0.0662 C 0.27213 -0.06481 0.28099 -0.06481 0.2901 -0.06343 C 0.31588 -0.06042 0.30521 -0.0618 0.32122 -0.0588 L 0.49818 -0.06042 C 0.50065 -0.06065 0.50351 -0.06134 0.50625 -0.0618 C 0.51237 -0.06343 0.51836 -0.06528 0.52474 -0.0662 C 0.53047 -0.06736 0.53633 -0.06736 0.54206 -0.06782 L 0.55703 -0.06921 C 0.56055 -0.07037 0.56393 -0.07153 0.56758 -0.07222 C 0.575 -0.07407 0.58542 -0.07569 0.5931 -0.07824 C 0.60117 -0.08102 0.60885 -0.08495 0.61745 -0.08704 C 0.63333 -0.0912 0.63724 -0.0919 0.65312 -0.09745 C 0.65807 -0.0993 0.66328 -0.10139 0.66836 -0.10324 C 0.67252 -0.10509 0.67669 -0.10602 0.68099 -0.10787 C 0.68424 -0.10949 0.68711 -0.11204 0.6901 -0.11366 C 0.69414 -0.11597 0.69818 -0.11736 0.70195 -0.11991 C 0.70625 -0.12245 0.71002 -0.12593 0.71458 -0.12847 C 0.72057 -0.13241 0.72695 -0.13518 0.7332 -0.13889 C 0.74284 -0.14491 0.75234 -0.15208 0.76211 -0.1581 C 0.76523 -0.16018 0.7681 -0.16227 0.77122 -0.16412 C 0.77435 -0.1662 0.7776 -0.16782 0.7806 -0.17014 C 0.78437 -0.17292 0.78828 -0.17593 0.79232 -0.17893 C 0.7957 -0.18194 0.79883 -0.18565 0.80273 -0.18773 C 0.83841 -0.20972 0.79036 -0.16018 0.85911 -0.22176 C 0.88815 -0.24768 0.8543 -0.21713 0.88138 -0.24259 C 0.88815 -0.2493 0.89596 -0.25486 0.90221 -0.26204 C 0.90456 -0.26505 0.90638 -0.26829 0.90911 -0.27083 C 0.91237 -0.27384 0.91627 -0.27546 0.91953 -0.27824 C 0.93294 -0.29028 0.93685 -0.2956 0.94713 -0.30625 C 0.94922 -0.30833 0.95104 -0.31065 0.95312 -0.31227 C 0.95417 -0.31366 0.95547 -0.31412 0.95664 -0.31528 C 0.96055 -0.31991 0.96432 -0.32523 0.9681 -0.33009 C 0.97044 -0.33287 0.97252 -0.33634 0.97513 -0.33912 C 0.9789 -0.34305 0.98268 -0.34699 0.98672 -0.35093 C 0.98919 -0.35324 0.99232 -0.35555 0.99479 -0.3581 C 0.99713 -0.36088 0.99922 -0.36435 1.00169 -0.36713 C 1.00547 -0.3713 1.00963 -0.37454 1.01341 -0.3787 C 1.01549 -0.38102 1.01693 -0.38403 1.01914 -0.38611 C 1.03932 -0.40694 1.01237 -0.37569 1.03307 -0.39954 C 1.04127 -0.4088 1.03359 -0.40231 1.04349 -0.40972 C 1.04492 -0.41227 1.04635 -0.41481 1.04805 -0.41713 C 1.05052 -0.42083 1.05404 -0.42361 1.05612 -0.42755 C 1.0569 -0.42917 1.05755 -0.43079 1.05846 -0.43194 C 1.06055 -0.43472 1.06341 -0.43657 1.06536 -0.43935 C 1.06693 -0.44143 1.06745 -0.44444 1.06901 -0.44676 C 1.07096 -0.45 1.07383 -0.45231 1.07591 -0.45579 C 1.07956 -0.46204 1.08333 -0.46898 1.08854 -0.47361 C 1.09661 -0.48009 1.08685 -0.47153 1.09661 -0.48241 C 1.1069 -0.49352 1.09453 -0.47824 1.10247 -0.48843 L 1.10247 -0.48819 L 1.10612 -0.4868 " pathEditMode="relative" rAng="0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22" y="-1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25E-7 1.11111E-6 L 6.25E-7 0.531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57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9" presetClass="emph" presetSubtype="2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6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7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roup 389">
            <a:extLst>
              <a:ext uri="{FF2B5EF4-FFF2-40B4-BE49-F238E27FC236}">
                <a16:creationId xmlns:a16="http://schemas.microsoft.com/office/drawing/2014/main" id="{EDB5B65F-A57C-EB96-3FBC-298D8ECF0F1C}"/>
              </a:ext>
            </a:extLst>
          </p:cNvPr>
          <p:cNvGrpSpPr/>
          <p:nvPr/>
        </p:nvGrpSpPr>
        <p:grpSpPr>
          <a:xfrm>
            <a:off x="-3576916" y="-3587832"/>
            <a:ext cx="22094488" cy="15352282"/>
            <a:chOff x="-774366" y="-740569"/>
            <a:chExt cx="13745720" cy="9551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C22776-59B1-A164-52AF-F76EA1D79C0D}"/>
                </a:ext>
              </a:extLst>
            </p:cNvPr>
            <p:cNvSpPr/>
            <p:nvPr/>
          </p:nvSpPr>
          <p:spPr>
            <a:xfrm>
              <a:off x="-146009" y="-5823"/>
              <a:ext cx="12467396" cy="8311598"/>
            </a:xfrm>
            <a:custGeom>
              <a:avLst/>
              <a:gdLst>
                <a:gd name="connsiteX0" fmla="*/ 0 w 12467396"/>
                <a:gd name="connsiteY0" fmla="*/ 0 h 8311598"/>
                <a:gd name="connsiteX1" fmla="*/ 12467397 w 12467396"/>
                <a:gd name="connsiteY1" fmla="*/ 0 h 8311598"/>
                <a:gd name="connsiteX2" fmla="*/ 12467397 w 12467396"/>
                <a:gd name="connsiteY2" fmla="*/ 8311599 h 8311598"/>
                <a:gd name="connsiteX3" fmla="*/ 0 w 12467396"/>
                <a:gd name="connsiteY3" fmla="*/ 8311599 h 831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7396" h="8311598">
                  <a:moveTo>
                    <a:pt x="0" y="0"/>
                  </a:moveTo>
                  <a:lnTo>
                    <a:pt x="12467397" y="0"/>
                  </a:lnTo>
                  <a:lnTo>
                    <a:pt x="12467397" y="8311599"/>
                  </a:lnTo>
                  <a:lnTo>
                    <a:pt x="0" y="8311599"/>
                  </a:lnTo>
                  <a:close/>
                </a:path>
              </a:pathLst>
            </a:custGeom>
            <a:gradFill>
              <a:gsLst>
                <a:gs pos="0">
                  <a:srgbClr val="B4DFE2"/>
                </a:gs>
                <a:gs pos="43430">
                  <a:srgbClr val="8AC4D6"/>
                </a:gs>
                <a:gs pos="79220">
                  <a:srgbClr val="6EB2CF"/>
                </a:gs>
                <a:gs pos="100000">
                  <a:srgbClr val="64ABCC"/>
                </a:gs>
              </a:gsLst>
              <a:lin ang="5400000" scaled="1"/>
            </a:gra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F8FB152F-9A7F-D72B-53A3-9B9830EE029A}"/>
                </a:ext>
              </a:extLst>
            </p:cNvPr>
            <p:cNvGrpSpPr/>
            <p:nvPr/>
          </p:nvGrpSpPr>
          <p:grpSpPr>
            <a:xfrm>
              <a:off x="-774366" y="-740569"/>
              <a:ext cx="13745720" cy="9551168"/>
              <a:chOff x="-774366" y="-740569"/>
              <a:chExt cx="13745720" cy="9551168"/>
            </a:xfrm>
          </p:grpSpPr>
          <p:grpSp>
            <p:nvGrpSpPr>
              <p:cNvPr id="9" name="Graphic 2">
                <a:extLst>
                  <a:ext uri="{FF2B5EF4-FFF2-40B4-BE49-F238E27FC236}">
                    <a16:creationId xmlns:a16="http://schemas.microsoft.com/office/drawing/2014/main" id="{A202A9F7-AADD-D75A-CB02-BC3722C762C8}"/>
                  </a:ext>
                </a:extLst>
              </p:cNvPr>
              <p:cNvGrpSpPr/>
              <p:nvPr/>
            </p:nvGrpSpPr>
            <p:grpSpPr>
              <a:xfrm>
                <a:off x="-774366" y="-740569"/>
                <a:ext cx="13745720" cy="7566879"/>
                <a:chOff x="-774366" y="-740569"/>
                <a:chExt cx="13745720" cy="7566879"/>
              </a:xfrm>
            </p:grpSpPr>
            <p:grpSp>
              <p:nvGrpSpPr>
                <p:cNvPr id="10" name="Graphic 2">
                  <a:extLst>
                    <a:ext uri="{FF2B5EF4-FFF2-40B4-BE49-F238E27FC236}">
                      <a16:creationId xmlns:a16="http://schemas.microsoft.com/office/drawing/2014/main" id="{97E28975-00A9-CF2F-9511-C10BDF956A45}"/>
                    </a:ext>
                  </a:extLst>
                </p:cNvPr>
                <p:cNvGrpSpPr/>
                <p:nvPr/>
              </p:nvGrpSpPr>
              <p:grpSpPr>
                <a:xfrm>
                  <a:off x="6641241" y="-740569"/>
                  <a:ext cx="6330112" cy="5412512"/>
                  <a:chOff x="6641241" y="-740569"/>
                  <a:chExt cx="6330112" cy="5412512"/>
                </a:xfrm>
              </p:grpSpPr>
              <p:grpSp>
                <p:nvGrpSpPr>
                  <p:cNvPr id="11" name="Graphic 2">
                    <a:extLst>
                      <a:ext uri="{FF2B5EF4-FFF2-40B4-BE49-F238E27FC236}">
                        <a16:creationId xmlns:a16="http://schemas.microsoft.com/office/drawing/2014/main" id="{081CB14F-262E-CBFF-313A-49FB2A433D39}"/>
                      </a:ext>
                    </a:extLst>
                  </p:cNvPr>
                  <p:cNvGrpSpPr/>
                  <p:nvPr/>
                </p:nvGrpSpPr>
                <p:grpSpPr>
                  <a:xfrm>
                    <a:off x="10964934" y="-740569"/>
                    <a:ext cx="2006418" cy="4599638"/>
                    <a:chOff x="10964934" y="-740569"/>
                    <a:chExt cx="2006418" cy="4599638"/>
                  </a:xfrm>
                </p:grpSpPr>
                <p:grpSp>
                  <p:nvGrpSpPr>
                    <p:cNvPr id="12" name="Graphic 2">
                      <a:extLst>
                        <a:ext uri="{FF2B5EF4-FFF2-40B4-BE49-F238E27FC236}">
                          <a16:creationId xmlns:a16="http://schemas.microsoft.com/office/drawing/2014/main" id="{55E088D2-2E2C-E495-4E12-217EF153C6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64934" y="-740569"/>
                      <a:ext cx="2006418" cy="3883178"/>
                      <a:chOff x="10964934" y="-740569"/>
                      <a:chExt cx="2006418" cy="3883178"/>
                    </a:xfrm>
                  </p:grpSpPr>
                  <p:sp>
                    <p:nvSpPr>
                      <p:cNvPr id="13" name="Freeform: Shape 12">
                        <a:extLst>
                          <a:ext uri="{FF2B5EF4-FFF2-40B4-BE49-F238E27FC236}">
                            <a16:creationId xmlns:a16="http://schemas.microsoft.com/office/drawing/2014/main" id="{54EDE836-5E2E-A87C-29E3-C987770599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64934" y="-740569"/>
                        <a:ext cx="2006418" cy="3883178"/>
                      </a:xfrm>
                      <a:custGeom>
                        <a:avLst/>
                        <a:gdLst>
                          <a:gd name="connsiteX0" fmla="*/ 1649020 w 2006418"/>
                          <a:gd name="connsiteY0" fmla="*/ 3713622 h 3883178"/>
                          <a:gd name="connsiteX1" fmla="*/ 1786994 w 2006418"/>
                          <a:gd name="connsiteY1" fmla="*/ 3883179 h 3883178"/>
                          <a:gd name="connsiteX2" fmla="*/ 663265 w 2006418"/>
                          <a:gd name="connsiteY2" fmla="*/ 3871542 h 3883178"/>
                          <a:gd name="connsiteX3" fmla="*/ 716459 w 2006418"/>
                          <a:gd name="connsiteY3" fmla="*/ 3768479 h 3883178"/>
                          <a:gd name="connsiteX4" fmla="*/ 590123 w 2006418"/>
                          <a:gd name="connsiteY4" fmla="*/ 3869880 h 3883178"/>
                          <a:gd name="connsiteX5" fmla="*/ 192829 w 2006418"/>
                          <a:gd name="connsiteY5" fmla="*/ 3864893 h 3883178"/>
                          <a:gd name="connsiteX6" fmla="*/ 309191 w 2006418"/>
                          <a:gd name="connsiteY6" fmla="*/ 3716947 h 3883178"/>
                          <a:gd name="connsiteX7" fmla="*/ 14960 w 2006418"/>
                          <a:gd name="connsiteY7" fmla="*/ 3863231 h 3883178"/>
                          <a:gd name="connsiteX8" fmla="*/ 14960 w 2006418"/>
                          <a:gd name="connsiteY8" fmla="*/ 3863231 h 3883178"/>
                          <a:gd name="connsiteX9" fmla="*/ 0 w 2006418"/>
                          <a:gd name="connsiteY9" fmla="*/ 3863231 h 3883178"/>
                          <a:gd name="connsiteX10" fmla="*/ 246023 w 2006418"/>
                          <a:gd name="connsiteY10" fmla="*/ 2920696 h 3883178"/>
                          <a:gd name="connsiteX11" fmla="*/ 377346 w 2006418"/>
                          <a:gd name="connsiteY11" fmla="*/ 2418675 h 3883178"/>
                          <a:gd name="connsiteX12" fmla="*/ 412255 w 2006418"/>
                          <a:gd name="connsiteY12" fmla="*/ 2393740 h 3883178"/>
                          <a:gd name="connsiteX13" fmla="*/ 633343 w 2006418"/>
                          <a:gd name="connsiteY13" fmla="*/ 2240807 h 3883178"/>
                          <a:gd name="connsiteX14" fmla="*/ 445501 w 2006418"/>
                          <a:gd name="connsiteY14" fmla="*/ 2289014 h 3883178"/>
                          <a:gd name="connsiteX15" fmla="*/ 407268 w 2006418"/>
                          <a:gd name="connsiteY15" fmla="*/ 2300650 h 3883178"/>
                          <a:gd name="connsiteX16" fmla="*/ 1010690 w 2006418"/>
                          <a:gd name="connsiteY16" fmla="*/ 0 h 3883178"/>
                          <a:gd name="connsiteX17" fmla="*/ 1200194 w 2006418"/>
                          <a:gd name="connsiteY17" fmla="*/ 734745 h 3883178"/>
                          <a:gd name="connsiteX18" fmla="*/ 1068871 w 2006418"/>
                          <a:gd name="connsiteY18" fmla="*/ 729758 h 3883178"/>
                          <a:gd name="connsiteX19" fmla="*/ 1045598 w 2006418"/>
                          <a:gd name="connsiteY19" fmla="*/ 729758 h 3883178"/>
                          <a:gd name="connsiteX20" fmla="*/ 1072196 w 2006418"/>
                          <a:gd name="connsiteY20" fmla="*/ 743057 h 3883178"/>
                          <a:gd name="connsiteX21" fmla="*/ 1220142 w 2006418"/>
                          <a:gd name="connsiteY21" fmla="*/ 817861 h 3883178"/>
                          <a:gd name="connsiteX22" fmla="*/ 1875096 w 2006418"/>
                          <a:gd name="connsiteY22" fmla="*/ 3366197 h 3883178"/>
                          <a:gd name="connsiteX23" fmla="*/ 1923303 w 2006418"/>
                          <a:gd name="connsiteY23" fmla="*/ 3552377 h 3883178"/>
                          <a:gd name="connsiteX24" fmla="*/ 1501074 w 2006418"/>
                          <a:gd name="connsiteY24" fmla="*/ 3417729 h 3883178"/>
                          <a:gd name="connsiteX25" fmla="*/ 1951563 w 2006418"/>
                          <a:gd name="connsiteY25" fmla="*/ 3663753 h 3883178"/>
                          <a:gd name="connsiteX26" fmla="*/ 2006419 w 2006418"/>
                          <a:gd name="connsiteY26" fmla="*/ 3879854 h 3883178"/>
                          <a:gd name="connsiteX27" fmla="*/ 1649020 w 2006418"/>
                          <a:gd name="connsiteY27" fmla="*/ 3713622 h 38831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2006418" h="3883178">
                            <a:moveTo>
                              <a:pt x="1649020" y="3713622"/>
                            </a:moveTo>
                            <a:cubicBezTo>
                              <a:pt x="1695566" y="3770141"/>
                              <a:pt x="1740448" y="3826660"/>
                              <a:pt x="1786994" y="3883179"/>
                            </a:cubicBezTo>
                            <a:lnTo>
                              <a:pt x="663265" y="3871542"/>
                            </a:lnTo>
                            <a:cubicBezTo>
                              <a:pt x="681551" y="3836634"/>
                              <a:pt x="698174" y="3803388"/>
                              <a:pt x="716459" y="3768479"/>
                            </a:cubicBezTo>
                            <a:cubicBezTo>
                              <a:pt x="674901" y="3801725"/>
                              <a:pt x="633343" y="3836634"/>
                              <a:pt x="590123" y="3869880"/>
                            </a:cubicBezTo>
                            <a:lnTo>
                              <a:pt x="192829" y="3864893"/>
                            </a:lnTo>
                            <a:cubicBezTo>
                              <a:pt x="232725" y="3815024"/>
                              <a:pt x="270958" y="3766817"/>
                              <a:pt x="309191" y="3716947"/>
                            </a:cubicBezTo>
                            <a:cubicBezTo>
                              <a:pt x="211114" y="3765154"/>
                              <a:pt x="113038" y="3815024"/>
                              <a:pt x="14960" y="3863231"/>
                            </a:cubicBezTo>
                            <a:lnTo>
                              <a:pt x="14960" y="3863231"/>
                            </a:lnTo>
                            <a:lnTo>
                              <a:pt x="0" y="3863231"/>
                            </a:lnTo>
                            <a:lnTo>
                              <a:pt x="246023" y="2920696"/>
                            </a:lnTo>
                            <a:lnTo>
                              <a:pt x="377346" y="2418675"/>
                            </a:lnTo>
                            <a:cubicBezTo>
                              <a:pt x="390645" y="2410364"/>
                              <a:pt x="402281" y="2400390"/>
                              <a:pt x="412255" y="2393740"/>
                            </a:cubicBezTo>
                            <a:cubicBezTo>
                              <a:pt x="495371" y="2333897"/>
                              <a:pt x="530279" y="2303975"/>
                              <a:pt x="633343" y="2240807"/>
                            </a:cubicBezTo>
                            <a:cubicBezTo>
                              <a:pt x="543578" y="2270729"/>
                              <a:pt x="516981" y="2267404"/>
                              <a:pt x="445501" y="2289014"/>
                            </a:cubicBezTo>
                            <a:cubicBezTo>
                              <a:pt x="433865" y="2292339"/>
                              <a:pt x="422229" y="2295664"/>
                              <a:pt x="407268" y="2300650"/>
                            </a:cubicBezTo>
                            <a:lnTo>
                              <a:pt x="1010690" y="0"/>
                            </a:lnTo>
                            <a:lnTo>
                              <a:pt x="1200194" y="734745"/>
                            </a:lnTo>
                            <a:cubicBezTo>
                              <a:pt x="1156974" y="731421"/>
                              <a:pt x="1113754" y="729758"/>
                              <a:pt x="1068871" y="729758"/>
                            </a:cubicBezTo>
                            <a:cubicBezTo>
                              <a:pt x="1062222" y="729758"/>
                              <a:pt x="1053910" y="729758"/>
                              <a:pt x="1045598" y="729758"/>
                            </a:cubicBezTo>
                            <a:cubicBezTo>
                              <a:pt x="1053910" y="734745"/>
                              <a:pt x="1063885" y="738070"/>
                              <a:pt x="1072196" y="743057"/>
                            </a:cubicBezTo>
                            <a:cubicBezTo>
                              <a:pt x="1122066" y="767992"/>
                              <a:pt x="1171935" y="792927"/>
                              <a:pt x="1220142" y="817861"/>
                            </a:cubicBezTo>
                            <a:lnTo>
                              <a:pt x="1875096" y="3366197"/>
                            </a:lnTo>
                            <a:lnTo>
                              <a:pt x="1923303" y="3552377"/>
                            </a:lnTo>
                            <a:cubicBezTo>
                              <a:pt x="1780344" y="3515806"/>
                              <a:pt x="1640709" y="3470924"/>
                              <a:pt x="1501074" y="3417729"/>
                            </a:cubicBezTo>
                            <a:cubicBezTo>
                              <a:pt x="1654008" y="3492534"/>
                              <a:pt x="1805279" y="3573987"/>
                              <a:pt x="1951563" y="3663753"/>
                            </a:cubicBezTo>
                            <a:lnTo>
                              <a:pt x="2006419" y="3879854"/>
                            </a:lnTo>
                            <a:cubicBezTo>
                              <a:pt x="1880083" y="3848270"/>
                              <a:pt x="1758734" y="3790089"/>
                              <a:pt x="1649020" y="3713622"/>
                            </a:cubicBezTo>
                          </a:path>
                        </a:pathLst>
                      </a:custGeom>
                      <a:solidFill>
                        <a:srgbClr val="3493AD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" name="Freeform: Shape 13">
                        <a:extLst>
                          <a:ext uri="{FF2B5EF4-FFF2-40B4-BE49-F238E27FC236}">
                            <a16:creationId xmlns:a16="http://schemas.microsoft.com/office/drawing/2014/main" id="{570AF848-105E-B006-B2E9-E8FB17065F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12619" y="1653171"/>
                        <a:ext cx="166231" cy="526955"/>
                      </a:xfrm>
                      <a:custGeom>
                        <a:avLst/>
                        <a:gdLst>
                          <a:gd name="connsiteX0" fmla="*/ 131324 w 166231"/>
                          <a:gd name="connsiteY0" fmla="*/ 24935 h 526955"/>
                          <a:gd name="connsiteX1" fmla="*/ 166232 w 166231"/>
                          <a:gd name="connsiteY1" fmla="*/ 0 h 526955"/>
                          <a:gd name="connsiteX2" fmla="*/ 0 w 166231"/>
                          <a:gd name="connsiteY2" fmla="*/ 526955 h 526955"/>
                          <a:gd name="connsiteX3" fmla="*/ 131324 w 166231"/>
                          <a:gd name="connsiteY3" fmla="*/ 24935 h 526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6231" h="526955">
                            <a:moveTo>
                              <a:pt x="131324" y="24935"/>
                            </a:moveTo>
                            <a:cubicBezTo>
                              <a:pt x="144622" y="16623"/>
                              <a:pt x="156258" y="6649"/>
                              <a:pt x="166232" y="0"/>
                            </a:cubicBezTo>
                            <a:lnTo>
                              <a:pt x="0" y="526955"/>
                            </a:lnTo>
                            <a:lnTo>
                              <a:pt x="131324" y="24935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" name="Freeform: Shape 14">
                        <a:extLst>
                          <a:ext uri="{FF2B5EF4-FFF2-40B4-BE49-F238E27FC236}">
                            <a16:creationId xmlns:a16="http://schemas.microsoft.com/office/drawing/2014/main" id="{A5DD7C4C-0448-4F0E-6820-B92042C28D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75527" y="-740569"/>
                        <a:ext cx="789601" cy="2298988"/>
                      </a:xfrm>
                      <a:custGeom>
                        <a:avLst/>
                        <a:gdLst>
                          <a:gd name="connsiteX0" fmla="*/ 789602 w 789601"/>
                          <a:gd name="connsiteY0" fmla="*/ 734745 h 2298988"/>
                          <a:gd name="connsiteX1" fmla="*/ 658279 w 789601"/>
                          <a:gd name="connsiteY1" fmla="*/ 729758 h 2298988"/>
                          <a:gd name="connsiteX2" fmla="*/ 595111 w 789601"/>
                          <a:gd name="connsiteY2" fmla="*/ 521968 h 2298988"/>
                          <a:gd name="connsiteX3" fmla="*/ 38234 w 789601"/>
                          <a:gd name="connsiteY3" fmla="*/ 2287352 h 2298988"/>
                          <a:gd name="connsiteX4" fmla="*/ 0 w 789601"/>
                          <a:gd name="connsiteY4" fmla="*/ 2298988 h 2298988"/>
                          <a:gd name="connsiteX5" fmla="*/ 600098 w 789601"/>
                          <a:gd name="connsiteY5" fmla="*/ 0 h 2298988"/>
                          <a:gd name="connsiteX6" fmla="*/ 789602 w 789601"/>
                          <a:gd name="connsiteY6" fmla="*/ 734745 h 22989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89601" h="2298988">
                            <a:moveTo>
                              <a:pt x="789602" y="734745"/>
                            </a:moveTo>
                            <a:cubicBezTo>
                              <a:pt x="746382" y="731421"/>
                              <a:pt x="703162" y="729758"/>
                              <a:pt x="658279" y="729758"/>
                            </a:cubicBezTo>
                            <a:lnTo>
                              <a:pt x="595111" y="521968"/>
                            </a:lnTo>
                            <a:lnTo>
                              <a:pt x="38234" y="2287352"/>
                            </a:lnTo>
                            <a:cubicBezTo>
                              <a:pt x="26598" y="2290677"/>
                              <a:pt x="14961" y="2294001"/>
                              <a:pt x="0" y="2298988"/>
                            </a:cubicBezTo>
                            <a:lnTo>
                              <a:pt x="600098" y="0"/>
                            </a:lnTo>
                            <a:lnTo>
                              <a:pt x="789602" y="734745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" name="Freeform: Shape 15">
                        <a:extLst>
                          <a:ext uri="{FF2B5EF4-FFF2-40B4-BE49-F238E27FC236}">
                            <a16:creationId xmlns:a16="http://schemas.microsoft.com/office/drawing/2014/main" id="{22FBB0F0-970D-2F6A-0F57-439F4FF99A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38793" y="4150"/>
                        <a:ext cx="802900" cy="2623140"/>
                      </a:xfrm>
                      <a:custGeom>
                        <a:avLst/>
                        <a:gdLst>
                          <a:gd name="connsiteX0" fmla="*/ 802900 w 802900"/>
                          <a:gd name="connsiteY0" fmla="*/ 2623141 h 2623140"/>
                          <a:gd name="connsiteX1" fmla="*/ 0 w 802900"/>
                          <a:gd name="connsiteY1" fmla="*/ 0 h 2623140"/>
                          <a:gd name="connsiteX2" fmla="*/ 147947 w 802900"/>
                          <a:gd name="connsiteY2" fmla="*/ 74804 h 2623140"/>
                          <a:gd name="connsiteX3" fmla="*/ 802900 w 802900"/>
                          <a:gd name="connsiteY3" fmla="*/ 2623141 h 2623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02900" h="2623140">
                            <a:moveTo>
                              <a:pt x="802900" y="2623141"/>
                            </a:moveTo>
                            <a:lnTo>
                              <a:pt x="0" y="0"/>
                            </a:lnTo>
                            <a:cubicBezTo>
                              <a:pt x="49870" y="24935"/>
                              <a:pt x="99739" y="49870"/>
                              <a:pt x="147947" y="74804"/>
                            </a:cubicBezTo>
                            <a:lnTo>
                              <a:pt x="802900" y="2623141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7" name="Graphic 2">
                      <a:extLst>
                        <a:ext uri="{FF2B5EF4-FFF2-40B4-BE49-F238E27FC236}">
                          <a16:creationId xmlns:a16="http://schemas.microsoft.com/office/drawing/2014/main" id="{681D2E39-D096-D78D-3F76-A9EB03C82F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27320" y="-354910"/>
                      <a:ext cx="1326530" cy="4213980"/>
                      <a:chOff x="11327320" y="-354910"/>
                      <a:chExt cx="1326530" cy="4213980"/>
                    </a:xfrm>
                    <a:solidFill>
                      <a:srgbClr val="297494"/>
                    </a:solidFill>
                  </p:grpSpPr>
                  <p:sp>
                    <p:nvSpPr>
                      <p:cNvPr id="18" name="Freeform: Shape 17">
                        <a:extLst>
                          <a:ext uri="{FF2B5EF4-FFF2-40B4-BE49-F238E27FC236}">
                            <a16:creationId xmlns:a16="http://schemas.microsoft.com/office/drawing/2014/main" id="{BB79BD68-A410-084D-0AB0-BDFB775170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49288" y="-354910"/>
                        <a:ext cx="131323" cy="4213980"/>
                      </a:xfrm>
                      <a:custGeom>
                        <a:avLst/>
                        <a:gdLst>
                          <a:gd name="connsiteX0" fmla="*/ 0 w 131323"/>
                          <a:gd name="connsiteY0" fmla="*/ 4200682 h 4213980"/>
                          <a:gd name="connsiteX1" fmla="*/ 131324 w 131323"/>
                          <a:gd name="connsiteY1" fmla="*/ 0 h 4213980"/>
                          <a:gd name="connsiteX2" fmla="*/ 129662 w 131323"/>
                          <a:gd name="connsiteY2" fmla="*/ 4213981 h 4213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1323" h="4213980">
                            <a:moveTo>
                              <a:pt x="0" y="4200682"/>
                            </a:moveTo>
                            <a:lnTo>
                              <a:pt x="131324" y="0"/>
                            </a:lnTo>
                            <a:lnTo>
                              <a:pt x="129662" y="4213981"/>
                            </a:lnTo>
                            <a:close/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" name="Freeform: Shape 18">
                        <a:extLst>
                          <a:ext uri="{FF2B5EF4-FFF2-40B4-BE49-F238E27FC236}">
                            <a16:creationId xmlns:a16="http://schemas.microsoft.com/office/drawing/2014/main" id="{04B175AB-2E90-66FD-3DC9-3252CEE9D2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67802" y="439677"/>
                        <a:ext cx="252183" cy="262646"/>
                      </a:xfrm>
                      <a:custGeom>
                        <a:avLst/>
                        <a:gdLst>
                          <a:gd name="connsiteX0" fmla="*/ 11147 w 252183"/>
                          <a:gd name="connsiteY0" fmla="*/ 171219 h 262646"/>
                          <a:gd name="connsiteX1" fmla="*/ 252183 w 252183"/>
                          <a:gd name="connsiteY1" fmla="*/ 0 h 262646"/>
                          <a:gd name="connsiteX2" fmla="*/ 2835 w 252183"/>
                          <a:gd name="connsiteY2" fmla="*/ 262647 h 262646"/>
                          <a:gd name="connsiteX3" fmla="*/ 11147 w 252183"/>
                          <a:gd name="connsiteY3" fmla="*/ 171219 h 2626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2183" h="262646">
                            <a:moveTo>
                              <a:pt x="11147" y="171219"/>
                            </a:moveTo>
                            <a:cubicBezTo>
                              <a:pt x="90938" y="114700"/>
                              <a:pt x="172391" y="58181"/>
                              <a:pt x="252183" y="0"/>
                            </a:cubicBezTo>
                            <a:cubicBezTo>
                              <a:pt x="165743" y="84778"/>
                              <a:pt x="82627" y="172881"/>
                              <a:pt x="2835" y="262647"/>
                            </a:cubicBezTo>
                            <a:cubicBezTo>
                              <a:pt x="-489" y="232725"/>
                              <a:pt x="-3814" y="204465"/>
                              <a:pt x="11147" y="17121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" name="Freeform: Shape 19">
                        <a:extLst>
                          <a:ext uri="{FF2B5EF4-FFF2-40B4-BE49-F238E27FC236}">
                            <a16:creationId xmlns:a16="http://schemas.microsoft.com/office/drawing/2014/main" id="{26FC4011-C7FB-3049-A4DE-92AEAE434F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42900" y="241861"/>
                        <a:ext cx="227054" cy="152933"/>
                      </a:xfrm>
                      <a:custGeom>
                        <a:avLst/>
                        <a:gdLst>
                          <a:gd name="connsiteX0" fmla="*/ 224413 w 227054"/>
                          <a:gd name="connsiteY0" fmla="*/ 152933 h 152933"/>
                          <a:gd name="connsiteX1" fmla="*/ 0 w 227054"/>
                          <a:gd name="connsiteY1" fmla="*/ 0 h 152933"/>
                          <a:gd name="connsiteX2" fmla="*/ 176205 w 227054"/>
                          <a:gd name="connsiteY2" fmla="*/ 91428 h 152933"/>
                          <a:gd name="connsiteX3" fmla="*/ 212777 w 227054"/>
                          <a:gd name="connsiteY3" fmla="*/ 114700 h 152933"/>
                          <a:gd name="connsiteX4" fmla="*/ 224413 w 227054"/>
                          <a:gd name="connsiteY4" fmla="*/ 152933 h 1529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7054" h="152933">
                            <a:moveTo>
                              <a:pt x="224413" y="152933"/>
                            </a:moveTo>
                            <a:cubicBezTo>
                              <a:pt x="151271" y="99739"/>
                              <a:pt x="76466" y="48207"/>
                              <a:pt x="0" y="0"/>
                            </a:cubicBezTo>
                            <a:cubicBezTo>
                              <a:pt x="58181" y="29922"/>
                              <a:pt x="118024" y="59844"/>
                              <a:pt x="176205" y="91428"/>
                            </a:cubicBezTo>
                            <a:cubicBezTo>
                              <a:pt x="189504" y="98077"/>
                              <a:pt x="201140" y="104726"/>
                              <a:pt x="212777" y="114700"/>
                            </a:cubicBezTo>
                            <a:cubicBezTo>
                              <a:pt x="224413" y="124674"/>
                              <a:pt x="231062" y="142959"/>
                              <a:pt x="224413" y="15293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" name="Freeform: Shape 20">
                        <a:extLst>
                          <a:ext uri="{FF2B5EF4-FFF2-40B4-BE49-F238E27FC236}">
                            <a16:creationId xmlns:a16="http://schemas.microsoft.com/office/drawing/2014/main" id="{83FBCBAF-AE75-B600-A22E-67B3F65995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51063" y="1064710"/>
                        <a:ext cx="436816" cy="398956"/>
                      </a:xfrm>
                      <a:custGeom>
                        <a:avLst/>
                        <a:gdLst>
                          <a:gd name="connsiteX0" fmla="*/ 12925 w 436816"/>
                          <a:gd name="connsiteY0" fmla="*/ 329139 h 398956"/>
                          <a:gd name="connsiteX1" fmla="*/ 436817 w 436816"/>
                          <a:gd name="connsiteY1" fmla="*/ 0 h 398956"/>
                          <a:gd name="connsiteX2" fmla="*/ 4614 w 436816"/>
                          <a:gd name="connsiteY2" fmla="*/ 398957 h 398956"/>
                          <a:gd name="connsiteX3" fmla="*/ 12925 w 436816"/>
                          <a:gd name="connsiteY3" fmla="*/ 329139 h 39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36816" h="398956">
                            <a:moveTo>
                              <a:pt x="12925" y="329139"/>
                            </a:moveTo>
                            <a:cubicBezTo>
                              <a:pt x="147573" y="211115"/>
                              <a:pt x="290533" y="101401"/>
                              <a:pt x="436817" y="0"/>
                            </a:cubicBezTo>
                            <a:cubicBezTo>
                              <a:pt x="280559" y="118025"/>
                              <a:pt x="135938" y="251010"/>
                              <a:pt x="4614" y="398957"/>
                            </a:cubicBezTo>
                            <a:cubicBezTo>
                              <a:pt x="2952" y="377347"/>
                              <a:pt x="-8684" y="347425"/>
                              <a:pt x="12925" y="32913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" name="Freeform: Shape 21">
                        <a:extLst>
                          <a:ext uri="{FF2B5EF4-FFF2-40B4-BE49-F238E27FC236}">
                            <a16:creationId xmlns:a16="http://schemas.microsoft.com/office/drawing/2014/main" id="{18AF3A4D-6F23-E7FA-FDFD-0D13EB0870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44641" y="1978986"/>
                        <a:ext cx="631080" cy="450488"/>
                      </a:xfrm>
                      <a:custGeom>
                        <a:avLst/>
                        <a:gdLst>
                          <a:gd name="connsiteX0" fmla="*/ 6049 w 631080"/>
                          <a:gd name="connsiteY0" fmla="*/ 352412 h 450488"/>
                          <a:gd name="connsiteX1" fmla="*/ 631081 w 631080"/>
                          <a:gd name="connsiteY1" fmla="*/ 0 h 450488"/>
                          <a:gd name="connsiteX2" fmla="*/ 2724 w 631080"/>
                          <a:gd name="connsiteY2" fmla="*/ 450488 h 450488"/>
                          <a:gd name="connsiteX3" fmla="*/ 6049 w 631080"/>
                          <a:gd name="connsiteY3" fmla="*/ 352412 h 4504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31080" h="450488">
                            <a:moveTo>
                              <a:pt x="6049" y="352412"/>
                            </a:moveTo>
                            <a:cubicBezTo>
                              <a:pt x="205527" y="219426"/>
                              <a:pt x="414979" y="101401"/>
                              <a:pt x="631081" y="0"/>
                            </a:cubicBezTo>
                            <a:cubicBezTo>
                              <a:pt x="413317" y="136310"/>
                              <a:pt x="202202" y="287581"/>
                              <a:pt x="2724" y="450488"/>
                            </a:cubicBezTo>
                            <a:cubicBezTo>
                              <a:pt x="-601" y="415580"/>
                              <a:pt x="-2263" y="380671"/>
                              <a:pt x="6049" y="352412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" name="Freeform: Shape 22">
                        <a:extLst>
                          <a:ext uri="{FF2B5EF4-FFF2-40B4-BE49-F238E27FC236}">
                            <a16:creationId xmlns:a16="http://schemas.microsoft.com/office/drawing/2014/main" id="{A5B80F7B-C43B-107E-A949-1D66723FDD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19105" y="2542512"/>
                        <a:ext cx="734745" cy="555214"/>
                      </a:xfrm>
                      <a:custGeom>
                        <a:avLst/>
                        <a:gdLst>
                          <a:gd name="connsiteX0" fmla="*/ 0 w 734745"/>
                          <a:gd name="connsiteY0" fmla="*/ 433866 h 555214"/>
                          <a:gd name="connsiteX1" fmla="*/ 734745 w 734745"/>
                          <a:gd name="connsiteY1" fmla="*/ 0 h 555214"/>
                          <a:gd name="connsiteX2" fmla="*/ 24935 w 734745"/>
                          <a:gd name="connsiteY2" fmla="*/ 555215 h 555214"/>
                          <a:gd name="connsiteX3" fmla="*/ 0 w 734745"/>
                          <a:gd name="connsiteY3" fmla="*/ 433866 h 5552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4745" h="555214">
                            <a:moveTo>
                              <a:pt x="0" y="433866"/>
                            </a:moveTo>
                            <a:cubicBezTo>
                              <a:pt x="244361" y="289244"/>
                              <a:pt x="490384" y="144622"/>
                              <a:pt x="734745" y="0"/>
                            </a:cubicBezTo>
                            <a:cubicBezTo>
                              <a:pt x="488722" y="171219"/>
                              <a:pt x="251011" y="357399"/>
                              <a:pt x="24935" y="555215"/>
                            </a:cubicBezTo>
                            <a:cubicBezTo>
                              <a:pt x="16623" y="511995"/>
                              <a:pt x="6650" y="470437"/>
                              <a:pt x="0" y="433866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" name="Freeform: Shape 23">
                        <a:extLst>
                          <a:ext uri="{FF2B5EF4-FFF2-40B4-BE49-F238E27FC236}">
                            <a16:creationId xmlns:a16="http://schemas.microsoft.com/office/drawing/2014/main" id="{0CD26D37-29DC-B164-758A-6051252774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27320" y="2567447"/>
                        <a:ext cx="620232" cy="355736"/>
                      </a:xfrm>
                      <a:custGeom>
                        <a:avLst/>
                        <a:gdLst>
                          <a:gd name="connsiteX0" fmla="*/ 616720 w 620232"/>
                          <a:gd name="connsiteY0" fmla="*/ 247686 h 355736"/>
                          <a:gd name="connsiteX1" fmla="*/ 0 w 620232"/>
                          <a:gd name="connsiteY1" fmla="*/ 0 h 355736"/>
                          <a:gd name="connsiteX2" fmla="*/ 616720 w 620232"/>
                          <a:gd name="connsiteY2" fmla="*/ 355736 h 355736"/>
                          <a:gd name="connsiteX3" fmla="*/ 616720 w 620232"/>
                          <a:gd name="connsiteY3" fmla="*/ 247686 h 3557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20232" h="355736">
                            <a:moveTo>
                              <a:pt x="616720" y="247686"/>
                            </a:moveTo>
                            <a:cubicBezTo>
                              <a:pt x="393970" y="136310"/>
                              <a:pt x="234387" y="83116"/>
                              <a:pt x="0" y="0"/>
                            </a:cubicBezTo>
                            <a:cubicBezTo>
                              <a:pt x="219426" y="147946"/>
                              <a:pt x="397294" y="207790"/>
                              <a:pt x="616720" y="355736"/>
                            </a:cubicBezTo>
                            <a:cubicBezTo>
                              <a:pt x="626695" y="300880"/>
                              <a:pt x="611733" y="290906"/>
                              <a:pt x="616720" y="247686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" name="Freeform: Shape 24">
                        <a:extLst>
                          <a:ext uri="{FF2B5EF4-FFF2-40B4-BE49-F238E27FC236}">
                            <a16:creationId xmlns:a16="http://schemas.microsoft.com/office/drawing/2014/main" id="{9B9FBB64-EF49-893B-38FB-AABB0B11FB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05188" y="1797793"/>
                        <a:ext cx="432844" cy="447164"/>
                      </a:xfrm>
                      <a:custGeom>
                        <a:avLst/>
                        <a:gdLst>
                          <a:gd name="connsiteX0" fmla="*/ 430540 w 432844"/>
                          <a:gd name="connsiteY0" fmla="*/ 447164 h 447164"/>
                          <a:gd name="connsiteX1" fmla="*/ 0 w 432844"/>
                          <a:gd name="connsiteY1" fmla="*/ 0 h 447164"/>
                          <a:gd name="connsiteX2" fmla="*/ 342437 w 432844"/>
                          <a:gd name="connsiteY2" fmla="*/ 252673 h 447164"/>
                          <a:gd name="connsiteX3" fmla="*/ 423892 w 432844"/>
                          <a:gd name="connsiteY3" fmla="*/ 342438 h 447164"/>
                          <a:gd name="connsiteX4" fmla="*/ 430540 w 432844"/>
                          <a:gd name="connsiteY4" fmla="*/ 447164 h 4471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32844" h="447164">
                            <a:moveTo>
                              <a:pt x="430540" y="447164"/>
                            </a:moveTo>
                            <a:cubicBezTo>
                              <a:pt x="287581" y="297555"/>
                              <a:pt x="142959" y="149609"/>
                              <a:pt x="0" y="0"/>
                            </a:cubicBezTo>
                            <a:cubicBezTo>
                              <a:pt x="114699" y="84778"/>
                              <a:pt x="229400" y="167894"/>
                              <a:pt x="342437" y="252673"/>
                            </a:cubicBezTo>
                            <a:cubicBezTo>
                              <a:pt x="375684" y="275945"/>
                              <a:pt x="408930" y="302542"/>
                              <a:pt x="423892" y="342438"/>
                            </a:cubicBezTo>
                            <a:cubicBezTo>
                              <a:pt x="437190" y="377347"/>
                              <a:pt x="432203" y="415580"/>
                              <a:pt x="430540" y="447164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" name="Freeform: Shape 25">
                        <a:extLst>
                          <a:ext uri="{FF2B5EF4-FFF2-40B4-BE49-F238E27FC236}">
                            <a16:creationId xmlns:a16="http://schemas.microsoft.com/office/drawing/2014/main" id="{C9386FA5-673C-B09C-2071-05302B43F0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03265" y="993230"/>
                        <a:ext cx="364048" cy="330801"/>
                      </a:xfrm>
                      <a:custGeom>
                        <a:avLst/>
                        <a:gdLst>
                          <a:gd name="connsiteX0" fmla="*/ 352412 w 364048"/>
                          <a:gd name="connsiteY0" fmla="*/ 330802 h 330801"/>
                          <a:gd name="connsiteX1" fmla="*/ 0 w 364048"/>
                          <a:gd name="connsiteY1" fmla="*/ 0 h 330801"/>
                          <a:gd name="connsiteX2" fmla="*/ 364048 w 364048"/>
                          <a:gd name="connsiteY2" fmla="*/ 272620 h 330801"/>
                          <a:gd name="connsiteX3" fmla="*/ 352412 w 364048"/>
                          <a:gd name="connsiteY3" fmla="*/ 330802 h 3308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4048" h="330801">
                            <a:moveTo>
                              <a:pt x="352412" y="330802"/>
                            </a:moveTo>
                            <a:cubicBezTo>
                              <a:pt x="224413" y="234387"/>
                              <a:pt x="104726" y="123012"/>
                              <a:pt x="0" y="0"/>
                            </a:cubicBezTo>
                            <a:cubicBezTo>
                              <a:pt x="121349" y="91428"/>
                              <a:pt x="242699" y="181193"/>
                              <a:pt x="364048" y="272620"/>
                            </a:cubicBezTo>
                            <a:cubicBezTo>
                              <a:pt x="355737" y="292568"/>
                              <a:pt x="352412" y="314178"/>
                              <a:pt x="352412" y="330802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7" name="Graphic 2">
                    <a:extLst>
                      <a:ext uri="{FF2B5EF4-FFF2-40B4-BE49-F238E27FC236}">
                        <a16:creationId xmlns:a16="http://schemas.microsoft.com/office/drawing/2014/main" id="{B60CF83F-A059-CB4D-600F-A90DF0BEE6EC}"/>
                      </a:ext>
                    </a:extLst>
                  </p:cNvPr>
                  <p:cNvGrpSpPr/>
                  <p:nvPr/>
                </p:nvGrpSpPr>
                <p:grpSpPr>
                  <a:xfrm>
                    <a:off x="9754765" y="265134"/>
                    <a:ext cx="1697228" cy="3884841"/>
                    <a:chOff x="9754765" y="265134"/>
                    <a:chExt cx="1697228" cy="3884841"/>
                  </a:xfrm>
                </p:grpSpPr>
                <p:grpSp>
                  <p:nvGrpSpPr>
                    <p:cNvPr id="28" name="Graphic 2">
                      <a:extLst>
                        <a:ext uri="{FF2B5EF4-FFF2-40B4-BE49-F238E27FC236}">
                          <a16:creationId xmlns:a16="http://schemas.microsoft.com/office/drawing/2014/main" id="{8DF8E161-6A62-7296-7E45-35EB620A98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54765" y="265134"/>
                      <a:ext cx="1697228" cy="3281418"/>
                      <a:chOff x="9754765" y="265134"/>
                      <a:chExt cx="1697228" cy="3281418"/>
                    </a:xfrm>
                  </p:grpSpPr>
                  <p:sp>
                    <p:nvSpPr>
                      <p:cNvPr id="29" name="Freeform: Shape 28">
                        <a:extLst>
                          <a:ext uri="{FF2B5EF4-FFF2-40B4-BE49-F238E27FC236}">
                            <a16:creationId xmlns:a16="http://schemas.microsoft.com/office/drawing/2014/main" id="{B363EE86-B477-728C-DEA2-B3D4EF38D5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4765" y="266796"/>
                        <a:ext cx="1697228" cy="3279756"/>
                      </a:xfrm>
                      <a:custGeom>
                        <a:avLst/>
                        <a:gdLst>
                          <a:gd name="connsiteX0" fmla="*/ 1389700 w 1697228"/>
                          <a:gd name="connsiteY0" fmla="*/ 3135135 h 3279756"/>
                          <a:gd name="connsiteX1" fmla="*/ 1506062 w 1697228"/>
                          <a:gd name="connsiteY1" fmla="*/ 3278094 h 3279756"/>
                          <a:gd name="connsiteX2" fmla="*/ 556877 w 1697228"/>
                          <a:gd name="connsiteY2" fmla="*/ 3268121 h 3279756"/>
                          <a:gd name="connsiteX3" fmla="*/ 601760 w 1697228"/>
                          <a:gd name="connsiteY3" fmla="*/ 3181680 h 3279756"/>
                          <a:gd name="connsiteX4" fmla="*/ 495372 w 1697228"/>
                          <a:gd name="connsiteY4" fmla="*/ 3268121 h 3279756"/>
                          <a:gd name="connsiteX5" fmla="*/ 161245 w 1697228"/>
                          <a:gd name="connsiteY5" fmla="*/ 3264796 h 3279756"/>
                          <a:gd name="connsiteX6" fmla="*/ 260984 w 1697228"/>
                          <a:gd name="connsiteY6" fmla="*/ 3140122 h 3279756"/>
                          <a:gd name="connsiteX7" fmla="*/ 11636 w 1697228"/>
                          <a:gd name="connsiteY7" fmla="*/ 3263134 h 3279756"/>
                          <a:gd name="connsiteX8" fmla="*/ 11636 w 1697228"/>
                          <a:gd name="connsiteY8" fmla="*/ 3263134 h 3279756"/>
                          <a:gd name="connsiteX9" fmla="*/ 0 w 1697228"/>
                          <a:gd name="connsiteY9" fmla="*/ 3263134 h 3279756"/>
                          <a:gd name="connsiteX10" fmla="*/ 207790 w 1697228"/>
                          <a:gd name="connsiteY10" fmla="*/ 2466883 h 3279756"/>
                          <a:gd name="connsiteX11" fmla="*/ 319166 w 1697228"/>
                          <a:gd name="connsiteY11" fmla="*/ 2042991 h 3279756"/>
                          <a:gd name="connsiteX12" fmla="*/ 349087 w 1697228"/>
                          <a:gd name="connsiteY12" fmla="*/ 2021381 h 3279756"/>
                          <a:gd name="connsiteX13" fmla="*/ 535267 w 1697228"/>
                          <a:gd name="connsiteY13" fmla="*/ 1893382 h 3279756"/>
                          <a:gd name="connsiteX14" fmla="*/ 377347 w 1697228"/>
                          <a:gd name="connsiteY14" fmla="*/ 1933278 h 3279756"/>
                          <a:gd name="connsiteX15" fmla="*/ 345763 w 1697228"/>
                          <a:gd name="connsiteY15" fmla="*/ 1943252 h 3279756"/>
                          <a:gd name="connsiteX16" fmla="*/ 852771 w 1697228"/>
                          <a:gd name="connsiteY16" fmla="*/ 0 h 3279756"/>
                          <a:gd name="connsiteX17" fmla="*/ 1012353 w 1697228"/>
                          <a:gd name="connsiteY17" fmla="*/ 621708 h 3279756"/>
                          <a:gd name="connsiteX18" fmla="*/ 902640 w 1697228"/>
                          <a:gd name="connsiteY18" fmla="*/ 618383 h 3279756"/>
                          <a:gd name="connsiteX19" fmla="*/ 884354 w 1697228"/>
                          <a:gd name="connsiteY19" fmla="*/ 618383 h 3279756"/>
                          <a:gd name="connsiteX20" fmla="*/ 907627 w 1697228"/>
                          <a:gd name="connsiteY20" fmla="*/ 630019 h 3279756"/>
                          <a:gd name="connsiteX21" fmla="*/ 1032301 w 1697228"/>
                          <a:gd name="connsiteY21" fmla="*/ 693187 h 3279756"/>
                          <a:gd name="connsiteX22" fmla="*/ 1585853 w 1697228"/>
                          <a:gd name="connsiteY22" fmla="*/ 2845891 h 3279756"/>
                          <a:gd name="connsiteX23" fmla="*/ 1625749 w 1697228"/>
                          <a:gd name="connsiteY23" fmla="*/ 3003812 h 3279756"/>
                          <a:gd name="connsiteX24" fmla="*/ 1270013 w 1697228"/>
                          <a:gd name="connsiteY24" fmla="*/ 2889112 h 3279756"/>
                          <a:gd name="connsiteX25" fmla="*/ 1650684 w 1697228"/>
                          <a:gd name="connsiteY25" fmla="*/ 3096902 h 3279756"/>
                          <a:gd name="connsiteX26" fmla="*/ 1697229 w 1697228"/>
                          <a:gd name="connsiteY26" fmla="*/ 3279757 h 3279756"/>
                          <a:gd name="connsiteX27" fmla="*/ 1389700 w 1697228"/>
                          <a:gd name="connsiteY27" fmla="*/ 3135135 h 32797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1697228" h="3279756">
                            <a:moveTo>
                              <a:pt x="1389700" y="3135135"/>
                            </a:moveTo>
                            <a:cubicBezTo>
                              <a:pt x="1427933" y="3183342"/>
                              <a:pt x="1467829" y="3229887"/>
                              <a:pt x="1506062" y="3278094"/>
                            </a:cubicBezTo>
                            <a:lnTo>
                              <a:pt x="556877" y="3268121"/>
                            </a:lnTo>
                            <a:cubicBezTo>
                              <a:pt x="571838" y="3239861"/>
                              <a:pt x="586800" y="3209939"/>
                              <a:pt x="601760" y="3181680"/>
                            </a:cubicBezTo>
                            <a:cubicBezTo>
                              <a:pt x="566852" y="3209939"/>
                              <a:pt x="530280" y="3239861"/>
                              <a:pt x="495372" y="3268121"/>
                            </a:cubicBezTo>
                            <a:lnTo>
                              <a:pt x="161245" y="3264796"/>
                            </a:lnTo>
                            <a:cubicBezTo>
                              <a:pt x="194492" y="3223238"/>
                              <a:pt x="227738" y="3181680"/>
                              <a:pt x="260984" y="3140122"/>
                            </a:cubicBezTo>
                            <a:cubicBezTo>
                              <a:pt x="177868" y="3181680"/>
                              <a:pt x="94752" y="3223238"/>
                              <a:pt x="11636" y="3263134"/>
                            </a:cubicBezTo>
                            <a:lnTo>
                              <a:pt x="11636" y="3263134"/>
                            </a:lnTo>
                            <a:lnTo>
                              <a:pt x="0" y="3263134"/>
                            </a:lnTo>
                            <a:lnTo>
                              <a:pt x="207790" y="2466883"/>
                            </a:lnTo>
                            <a:lnTo>
                              <a:pt x="319166" y="2042991"/>
                            </a:lnTo>
                            <a:cubicBezTo>
                              <a:pt x="330802" y="2034679"/>
                              <a:pt x="339114" y="2028030"/>
                              <a:pt x="349087" y="2021381"/>
                            </a:cubicBezTo>
                            <a:cubicBezTo>
                              <a:pt x="418905" y="1969849"/>
                              <a:pt x="448826" y="1944914"/>
                              <a:pt x="535267" y="1893382"/>
                            </a:cubicBezTo>
                            <a:cubicBezTo>
                              <a:pt x="460463" y="1918317"/>
                              <a:pt x="437191" y="1914992"/>
                              <a:pt x="377347" y="1933278"/>
                            </a:cubicBezTo>
                            <a:cubicBezTo>
                              <a:pt x="367373" y="1936603"/>
                              <a:pt x="357399" y="1939927"/>
                              <a:pt x="345763" y="1943252"/>
                            </a:cubicBezTo>
                            <a:lnTo>
                              <a:pt x="852771" y="0"/>
                            </a:lnTo>
                            <a:lnTo>
                              <a:pt x="1012353" y="621708"/>
                            </a:lnTo>
                            <a:cubicBezTo>
                              <a:pt x="975782" y="618383"/>
                              <a:pt x="939211" y="618383"/>
                              <a:pt x="902640" y="618383"/>
                            </a:cubicBezTo>
                            <a:cubicBezTo>
                              <a:pt x="895991" y="618383"/>
                              <a:pt x="889341" y="618383"/>
                              <a:pt x="884354" y="618383"/>
                            </a:cubicBezTo>
                            <a:cubicBezTo>
                              <a:pt x="892666" y="621708"/>
                              <a:pt x="899316" y="626695"/>
                              <a:pt x="907627" y="630019"/>
                            </a:cubicBezTo>
                            <a:cubicBezTo>
                              <a:pt x="949185" y="651629"/>
                              <a:pt x="990743" y="671577"/>
                              <a:pt x="1032301" y="693187"/>
                            </a:cubicBezTo>
                            <a:lnTo>
                              <a:pt x="1585853" y="2845891"/>
                            </a:lnTo>
                            <a:lnTo>
                              <a:pt x="1625749" y="3003812"/>
                            </a:lnTo>
                            <a:cubicBezTo>
                              <a:pt x="1506062" y="2972228"/>
                              <a:pt x="1386375" y="2933994"/>
                              <a:pt x="1270013" y="2889112"/>
                            </a:cubicBezTo>
                            <a:cubicBezTo>
                              <a:pt x="1399673" y="2952280"/>
                              <a:pt x="1526010" y="3022097"/>
                              <a:pt x="1650684" y="3096902"/>
                            </a:cubicBezTo>
                            <a:lnTo>
                              <a:pt x="1697229" y="3279757"/>
                            </a:lnTo>
                            <a:cubicBezTo>
                              <a:pt x="1585853" y="3248173"/>
                              <a:pt x="1482789" y="3199966"/>
                              <a:pt x="1389700" y="3135135"/>
                            </a:cubicBezTo>
                          </a:path>
                        </a:pathLst>
                      </a:custGeom>
                      <a:solidFill>
                        <a:srgbClr val="3493AD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" name="Freeform: Shape 29">
                        <a:extLst>
                          <a:ext uri="{FF2B5EF4-FFF2-40B4-BE49-F238E27FC236}">
                            <a16:creationId xmlns:a16="http://schemas.microsoft.com/office/drawing/2014/main" id="{4F933FDC-5020-2F31-3820-F5764917DC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62555" y="2286515"/>
                        <a:ext cx="141297" cy="445501"/>
                      </a:xfrm>
                      <a:custGeom>
                        <a:avLst/>
                        <a:gdLst>
                          <a:gd name="connsiteX0" fmla="*/ 111376 w 141297"/>
                          <a:gd name="connsiteY0" fmla="*/ 21610 h 445501"/>
                          <a:gd name="connsiteX1" fmla="*/ 141297 w 141297"/>
                          <a:gd name="connsiteY1" fmla="*/ 0 h 445501"/>
                          <a:gd name="connsiteX2" fmla="*/ 0 w 141297"/>
                          <a:gd name="connsiteY2" fmla="*/ 445501 h 445501"/>
                          <a:gd name="connsiteX3" fmla="*/ 111376 w 141297"/>
                          <a:gd name="connsiteY3" fmla="*/ 21610 h 4455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1297" h="445501">
                            <a:moveTo>
                              <a:pt x="111376" y="21610"/>
                            </a:moveTo>
                            <a:cubicBezTo>
                              <a:pt x="123012" y="13298"/>
                              <a:pt x="131324" y="6649"/>
                              <a:pt x="141297" y="0"/>
                            </a:cubicBezTo>
                            <a:lnTo>
                              <a:pt x="0" y="445501"/>
                            </a:lnTo>
                            <a:lnTo>
                              <a:pt x="111376" y="21610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" name="Freeform: Shape 30">
                        <a:extLst>
                          <a:ext uri="{FF2B5EF4-FFF2-40B4-BE49-F238E27FC236}">
                            <a16:creationId xmlns:a16="http://schemas.microsoft.com/office/drawing/2014/main" id="{9DB42BB0-FA48-7A74-765E-D05131C228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00528" y="265134"/>
                        <a:ext cx="664927" cy="1943251"/>
                      </a:xfrm>
                      <a:custGeom>
                        <a:avLst/>
                        <a:gdLst>
                          <a:gd name="connsiteX0" fmla="*/ 664928 w 664927"/>
                          <a:gd name="connsiteY0" fmla="*/ 621708 h 1943251"/>
                          <a:gd name="connsiteX1" fmla="*/ 555214 w 664927"/>
                          <a:gd name="connsiteY1" fmla="*/ 618383 h 1943251"/>
                          <a:gd name="connsiteX2" fmla="*/ 502020 w 664927"/>
                          <a:gd name="connsiteY2" fmla="*/ 442177 h 1943251"/>
                          <a:gd name="connsiteX3" fmla="*/ 31583 w 664927"/>
                          <a:gd name="connsiteY3" fmla="*/ 1933278 h 1943251"/>
                          <a:gd name="connsiteX4" fmla="*/ 0 w 664927"/>
                          <a:gd name="connsiteY4" fmla="*/ 1943252 h 1943251"/>
                          <a:gd name="connsiteX5" fmla="*/ 507007 w 664927"/>
                          <a:gd name="connsiteY5" fmla="*/ 0 h 1943251"/>
                          <a:gd name="connsiteX6" fmla="*/ 664928 w 664927"/>
                          <a:gd name="connsiteY6" fmla="*/ 621708 h 19432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664927" h="1943251">
                            <a:moveTo>
                              <a:pt x="664928" y="621708"/>
                            </a:moveTo>
                            <a:cubicBezTo>
                              <a:pt x="628357" y="618383"/>
                              <a:pt x="591785" y="618383"/>
                              <a:pt x="555214" y="618383"/>
                            </a:cubicBezTo>
                            <a:lnTo>
                              <a:pt x="502020" y="442177"/>
                            </a:lnTo>
                            <a:lnTo>
                              <a:pt x="31583" y="1933278"/>
                            </a:lnTo>
                            <a:cubicBezTo>
                              <a:pt x="21610" y="1936602"/>
                              <a:pt x="11635" y="1939927"/>
                              <a:pt x="0" y="1943252"/>
                            </a:cubicBezTo>
                            <a:lnTo>
                              <a:pt x="507007" y="0"/>
                            </a:lnTo>
                            <a:lnTo>
                              <a:pt x="664928" y="621708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" name="Freeform: Shape 31">
                        <a:extLst>
                          <a:ext uri="{FF2B5EF4-FFF2-40B4-BE49-F238E27FC236}">
                            <a16:creationId xmlns:a16="http://schemas.microsoft.com/office/drawing/2014/main" id="{B49EE943-2BE5-6C44-D5EA-B947D9D724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59067" y="895153"/>
                        <a:ext cx="678226" cy="2215872"/>
                      </a:xfrm>
                      <a:custGeom>
                        <a:avLst/>
                        <a:gdLst>
                          <a:gd name="connsiteX0" fmla="*/ 678226 w 678226"/>
                          <a:gd name="connsiteY0" fmla="*/ 2215872 h 2215872"/>
                          <a:gd name="connsiteX1" fmla="*/ 0 w 678226"/>
                          <a:gd name="connsiteY1" fmla="*/ 0 h 2215872"/>
                          <a:gd name="connsiteX2" fmla="*/ 124674 w 678226"/>
                          <a:gd name="connsiteY2" fmla="*/ 63168 h 2215872"/>
                          <a:gd name="connsiteX3" fmla="*/ 678226 w 678226"/>
                          <a:gd name="connsiteY3" fmla="*/ 2215872 h 22158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78226" h="2215872">
                            <a:moveTo>
                              <a:pt x="678226" y="2215872"/>
                            </a:moveTo>
                            <a:lnTo>
                              <a:pt x="0" y="0"/>
                            </a:lnTo>
                            <a:cubicBezTo>
                              <a:pt x="41558" y="21610"/>
                              <a:pt x="83116" y="41558"/>
                              <a:pt x="124674" y="63168"/>
                            </a:cubicBezTo>
                            <a:lnTo>
                              <a:pt x="678226" y="2215872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3" name="Graphic 2">
                      <a:extLst>
                        <a:ext uri="{FF2B5EF4-FFF2-40B4-BE49-F238E27FC236}">
                          <a16:creationId xmlns:a16="http://schemas.microsoft.com/office/drawing/2014/main" id="{30A90661-F01A-27A4-C764-D8C64BD5BD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058970" y="590949"/>
                      <a:ext cx="1120402" cy="3559026"/>
                      <a:chOff x="10058970" y="590949"/>
                      <a:chExt cx="1120402" cy="3559026"/>
                    </a:xfrm>
                    <a:solidFill>
                      <a:srgbClr val="297494"/>
                    </a:solidFill>
                  </p:grpSpPr>
                  <p:sp>
                    <p:nvSpPr>
                      <p:cNvPr id="34" name="Freeform: Shape 33">
                        <a:extLst>
                          <a:ext uri="{FF2B5EF4-FFF2-40B4-BE49-F238E27FC236}">
                            <a16:creationId xmlns:a16="http://schemas.microsoft.com/office/drawing/2014/main" id="{A7F74952-CA24-D406-A841-011FD898E4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9485" y="590949"/>
                        <a:ext cx="111374" cy="3559026"/>
                      </a:xfrm>
                      <a:custGeom>
                        <a:avLst/>
                        <a:gdLst>
                          <a:gd name="connsiteX0" fmla="*/ 0 w 111374"/>
                          <a:gd name="connsiteY0" fmla="*/ 3547390 h 3559026"/>
                          <a:gd name="connsiteX1" fmla="*/ 111375 w 111374"/>
                          <a:gd name="connsiteY1" fmla="*/ 0 h 3559026"/>
                          <a:gd name="connsiteX2" fmla="*/ 109713 w 111374"/>
                          <a:gd name="connsiteY2" fmla="*/ 3559027 h 3559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11374" h="3559026">
                            <a:moveTo>
                              <a:pt x="0" y="3547390"/>
                            </a:moveTo>
                            <a:lnTo>
                              <a:pt x="111375" y="0"/>
                            </a:lnTo>
                            <a:lnTo>
                              <a:pt x="109713" y="3559027"/>
                            </a:lnTo>
                            <a:close/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" name="Freeform: Shape 34">
                        <a:extLst>
                          <a:ext uri="{FF2B5EF4-FFF2-40B4-BE49-F238E27FC236}">
                            <a16:creationId xmlns:a16="http://schemas.microsoft.com/office/drawing/2014/main" id="{5B953915-EC95-74B1-4EE4-596722A2D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9263" y="1262526"/>
                        <a:ext cx="212737" cy="221088"/>
                      </a:xfrm>
                      <a:custGeom>
                        <a:avLst/>
                        <a:gdLst>
                          <a:gd name="connsiteX0" fmla="*/ 9934 w 212737"/>
                          <a:gd name="connsiteY0" fmla="*/ 144622 h 221088"/>
                          <a:gd name="connsiteX1" fmla="*/ 212738 w 212737"/>
                          <a:gd name="connsiteY1" fmla="*/ 0 h 221088"/>
                          <a:gd name="connsiteX2" fmla="*/ 1623 w 212737"/>
                          <a:gd name="connsiteY2" fmla="*/ 221089 h 221088"/>
                          <a:gd name="connsiteX3" fmla="*/ 9934 w 212737"/>
                          <a:gd name="connsiteY3" fmla="*/ 144622 h 2210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2737" h="221088">
                            <a:moveTo>
                              <a:pt x="9934" y="144622"/>
                            </a:moveTo>
                            <a:cubicBezTo>
                              <a:pt x="78089" y="96415"/>
                              <a:pt x="146245" y="48207"/>
                              <a:pt x="212738" y="0"/>
                            </a:cubicBezTo>
                            <a:cubicBezTo>
                              <a:pt x="139595" y="71480"/>
                              <a:pt x="69777" y="146284"/>
                              <a:pt x="1623" y="221089"/>
                            </a:cubicBezTo>
                            <a:cubicBezTo>
                              <a:pt x="-39" y="197816"/>
                              <a:pt x="-3364" y="172881"/>
                              <a:pt x="9934" y="144622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" name="Freeform: Shape 35">
                        <a:extLst>
                          <a:ext uri="{FF2B5EF4-FFF2-40B4-BE49-F238E27FC236}">
                            <a16:creationId xmlns:a16="http://schemas.microsoft.com/office/drawing/2014/main" id="{655DE316-1F77-1478-EC3B-5265A10CAA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84872" y="1791143"/>
                        <a:ext cx="368425" cy="335788"/>
                      </a:xfrm>
                      <a:custGeom>
                        <a:avLst/>
                        <a:gdLst>
                          <a:gd name="connsiteX0" fmla="*/ 11027 w 368425"/>
                          <a:gd name="connsiteY0" fmla="*/ 277607 h 335788"/>
                          <a:gd name="connsiteX1" fmla="*/ 368426 w 368425"/>
                          <a:gd name="connsiteY1" fmla="*/ 0 h 335788"/>
                          <a:gd name="connsiteX2" fmla="*/ 2715 w 368425"/>
                          <a:gd name="connsiteY2" fmla="*/ 335789 h 335788"/>
                          <a:gd name="connsiteX3" fmla="*/ 11027 w 368425"/>
                          <a:gd name="connsiteY3" fmla="*/ 277607 h 335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8425" h="335788">
                            <a:moveTo>
                              <a:pt x="11027" y="277607"/>
                            </a:moveTo>
                            <a:cubicBezTo>
                              <a:pt x="125726" y="177868"/>
                              <a:pt x="245414" y="84778"/>
                              <a:pt x="368426" y="0"/>
                            </a:cubicBezTo>
                            <a:cubicBezTo>
                              <a:pt x="237102" y="99739"/>
                              <a:pt x="114091" y="212777"/>
                              <a:pt x="2715" y="335789"/>
                            </a:cubicBezTo>
                            <a:cubicBezTo>
                              <a:pt x="2715" y="317503"/>
                              <a:pt x="-7259" y="292568"/>
                              <a:pt x="11027" y="277607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7" name="Freeform: Shape 36">
                        <a:extLst>
                          <a:ext uri="{FF2B5EF4-FFF2-40B4-BE49-F238E27FC236}">
                            <a16:creationId xmlns:a16="http://schemas.microsoft.com/office/drawing/2014/main" id="{44890C6F-18C3-3A41-7EC9-71A64D221D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79944" y="2562460"/>
                        <a:ext cx="531274" cy="380671"/>
                      </a:xfrm>
                      <a:custGeom>
                        <a:avLst/>
                        <a:gdLst>
                          <a:gd name="connsiteX0" fmla="*/ 4319 w 531274"/>
                          <a:gd name="connsiteY0" fmla="*/ 297555 h 380671"/>
                          <a:gd name="connsiteX1" fmla="*/ 531274 w 531274"/>
                          <a:gd name="connsiteY1" fmla="*/ 0 h 380671"/>
                          <a:gd name="connsiteX2" fmla="*/ 994 w 531274"/>
                          <a:gd name="connsiteY2" fmla="*/ 380671 h 380671"/>
                          <a:gd name="connsiteX3" fmla="*/ 4319 w 531274"/>
                          <a:gd name="connsiteY3" fmla="*/ 297555 h 3806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31274" h="380671">
                            <a:moveTo>
                              <a:pt x="4319" y="297555"/>
                            </a:moveTo>
                            <a:cubicBezTo>
                              <a:pt x="172213" y="184518"/>
                              <a:pt x="348419" y="84778"/>
                              <a:pt x="531274" y="0"/>
                            </a:cubicBezTo>
                            <a:cubicBezTo>
                              <a:pt x="346756" y="114700"/>
                              <a:pt x="168889" y="242699"/>
                              <a:pt x="994" y="380671"/>
                            </a:cubicBezTo>
                            <a:cubicBezTo>
                              <a:pt x="-668" y="350750"/>
                              <a:pt x="-668" y="320828"/>
                              <a:pt x="4319" y="297555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" name="Freeform: Shape 37">
                        <a:extLst>
                          <a:ext uri="{FF2B5EF4-FFF2-40B4-BE49-F238E27FC236}">
                            <a16:creationId xmlns:a16="http://schemas.microsoft.com/office/drawing/2014/main" id="{A703D9E8-3218-8D31-4BEE-50A1573A8B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7666" y="3037883"/>
                        <a:ext cx="621706" cy="468774"/>
                      </a:xfrm>
                      <a:custGeom>
                        <a:avLst/>
                        <a:gdLst>
                          <a:gd name="connsiteX0" fmla="*/ 0 w 621706"/>
                          <a:gd name="connsiteY0" fmla="*/ 367373 h 468774"/>
                          <a:gd name="connsiteX1" fmla="*/ 621707 w 621706"/>
                          <a:gd name="connsiteY1" fmla="*/ 0 h 468774"/>
                          <a:gd name="connsiteX2" fmla="*/ 21610 w 621706"/>
                          <a:gd name="connsiteY2" fmla="*/ 468774 h 468774"/>
                          <a:gd name="connsiteX3" fmla="*/ 0 w 621706"/>
                          <a:gd name="connsiteY3" fmla="*/ 367373 h 4687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21706" h="468774">
                            <a:moveTo>
                              <a:pt x="0" y="367373"/>
                            </a:moveTo>
                            <a:cubicBezTo>
                              <a:pt x="207790" y="244361"/>
                              <a:pt x="413917" y="123012"/>
                              <a:pt x="621707" y="0"/>
                            </a:cubicBezTo>
                            <a:cubicBezTo>
                              <a:pt x="413917" y="144622"/>
                              <a:pt x="212777" y="300880"/>
                              <a:pt x="21610" y="468774"/>
                            </a:cubicBezTo>
                            <a:cubicBezTo>
                              <a:pt x="14960" y="433865"/>
                              <a:pt x="6649" y="397294"/>
                              <a:pt x="0" y="36737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" name="Freeform: Shape 38">
                        <a:extLst>
                          <a:ext uri="{FF2B5EF4-FFF2-40B4-BE49-F238E27FC236}">
                            <a16:creationId xmlns:a16="http://schemas.microsoft.com/office/drawing/2014/main" id="{A202826F-083B-4E45-4FD7-17F23B2993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58970" y="3059493"/>
                        <a:ext cx="523872" cy="300879"/>
                      </a:xfrm>
                      <a:custGeom>
                        <a:avLst/>
                        <a:gdLst>
                          <a:gd name="connsiteX0" fmla="*/ 520306 w 523872"/>
                          <a:gd name="connsiteY0" fmla="*/ 209452 h 300879"/>
                          <a:gd name="connsiteX1" fmla="*/ 0 w 523872"/>
                          <a:gd name="connsiteY1" fmla="*/ 0 h 300879"/>
                          <a:gd name="connsiteX2" fmla="*/ 521968 w 523872"/>
                          <a:gd name="connsiteY2" fmla="*/ 300880 h 300879"/>
                          <a:gd name="connsiteX3" fmla="*/ 520306 w 523872"/>
                          <a:gd name="connsiteY3" fmla="*/ 209452 h 3008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23872" h="300879">
                            <a:moveTo>
                              <a:pt x="520306" y="209452"/>
                            </a:moveTo>
                            <a:cubicBezTo>
                              <a:pt x="332464" y="116362"/>
                              <a:pt x="196154" y="71480"/>
                              <a:pt x="0" y="0"/>
                            </a:cubicBezTo>
                            <a:cubicBezTo>
                              <a:pt x="186179" y="124674"/>
                              <a:pt x="335788" y="176206"/>
                              <a:pt x="521968" y="300880"/>
                            </a:cubicBezTo>
                            <a:cubicBezTo>
                              <a:pt x="528617" y="254335"/>
                              <a:pt x="515319" y="244361"/>
                              <a:pt x="520306" y="209452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" name="Freeform: Shape 39">
                        <a:extLst>
                          <a:ext uri="{FF2B5EF4-FFF2-40B4-BE49-F238E27FC236}">
                            <a16:creationId xmlns:a16="http://schemas.microsoft.com/office/drawing/2014/main" id="{9B6C051F-3763-5D62-AA6A-EA9BC4651B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08579" y="2411189"/>
                        <a:ext cx="365109" cy="377346"/>
                      </a:xfrm>
                      <a:custGeom>
                        <a:avLst/>
                        <a:gdLst>
                          <a:gd name="connsiteX0" fmla="*/ 364047 w 365109"/>
                          <a:gd name="connsiteY0" fmla="*/ 377347 h 377346"/>
                          <a:gd name="connsiteX1" fmla="*/ 0 w 365109"/>
                          <a:gd name="connsiteY1" fmla="*/ 0 h 377346"/>
                          <a:gd name="connsiteX2" fmla="*/ 289243 w 365109"/>
                          <a:gd name="connsiteY2" fmla="*/ 212777 h 377346"/>
                          <a:gd name="connsiteX3" fmla="*/ 357399 w 365109"/>
                          <a:gd name="connsiteY3" fmla="*/ 287581 h 377346"/>
                          <a:gd name="connsiteX4" fmla="*/ 364047 w 365109"/>
                          <a:gd name="connsiteY4" fmla="*/ 377347 h 3773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5109" h="377346">
                            <a:moveTo>
                              <a:pt x="364047" y="377347"/>
                            </a:moveTo>
                            <a:lnTo>
                              <a:pt x="0" y="0"/>
                            </a:lnTo>
                            <a:cubicBezTo>
                              <a:pt x="96414" y="71480"/>
                              <a:pt x="192829" y="141297"/>
                              <a:pt x="289243" y="212777"/>
                            </a:cubicBezTo>
                            <a:cubicBezTo>
                              <a:pt x="317503" y="232725"/>
                              <a:pt x="345762" y="255997"/>
                              <a:pt x="357399" y="287581"/>
                            </a:cubicBezTo>
                            <a:cubicBezTo>
                              <a:pt x="369034" y="317503"/>
                              <a:pt x="364047" y="349087"/>
                              <a:pt x="364047" y="377347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1" name="Freeform: Shape 40">
                        <a:extLst>
                          <a:ext uri="{FF2B5EF4-FFF2-40B4-BE49-F238E27FC236}">
                            <a16:creationId xmlns:a16="http://schemas.microsoft.com/office/drawing/2014/main" id="{80586F37-F4D4-A42F-541E-15CDEA8704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91695" y="1729638"/>
                        <a:ext cx="307529" cy="279269"/>
                      </a:xfrm>
                      <a:custGeom>
                        <a:avLst/>
                        <a:gdLst>
                          <a:gd name="connsiteX0" fmla="*/ 297555 w 307529"/>
                          <a:gd name="connsiteY0" fmla="*/ 279270 h 279269"/>
                          <a:gd name="connsiteX1" fmla="*/ 0 w 307529"/>
                          <a:gd name="connsiteY1" fmla="*/ 0 h 279269"/>
                          <a:gd name="connsiteX2" fmla="*/ 307529 w 307529"/>
                          <a:gd name="connsiteY2" fmla="*/ 231062 h 279269"/>
                          <a:gd name="connsiteX3" fmla="*/ 297555 w 307529"/>
                          <a:gd name="connsiteY3" fmla="*/ 279270 h 2792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7529" h="279269">
                            <a:moveTo>
                              <a:pt x="297555" y="279270"/>
                            </a:moveTo>
                            <a:cubicBezTo>
                              <a:pt x="189504" y="197816"/>
                              <a:pt x="88103" y="104726"/>
                              <a:pt x="0" y="0"/>
                            </a:cubicBezTo>
                            <a:cubicBezTo>
                              <a:pt x="103063" y="76467"/>
                              <a:pt x="204465" y="152933"/>
                              <a:pt x="307529" y="231062"/>
                            </a:cubicBezTo>
                            <a:cubicBezTo>
                              <a:pt x="299218" y="247686"/>
                              <a:pt x="297555" y="265971"/>
                              <a:pt x="297555" y="279270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" name="Freeform: Shape 41">
                        <a:extLst>
                          <a:ext uri="{FF2B5EF4-FFF2-40B4-BE49-F238E27FC236}">
                            <a16:creationId xmlns:a16="http://schemas.microsoft.com/office/drawing/2014/main" id="{B8470C03-3B58-508A-0501-E912DC5C3F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09719" y="1094631"/>
                        <a:ext cx="191461" cy="129660"/>
                      </a:xfrm>
                      <a:custGeom>
                        <a:avLst/>
                        <a:gdLst>
                          <a:gd name="connsiteX0" fmla="*/ 189505 w 191461"/>
                          <a:gd name="connsiteY0" fmla="*/ 129661 h 129660"/>
                          <a:gd name="connsiteX1" fmla="*/ 0 w 191461"/>
                          <a:gd name="connsiteY1" fmla="*/ 0 h 129660"/>
                          <a:gd name="connsiteX2" fmla="*/ 149609 w 191461"/>
                          <a:gd name="connsiteY2" fmla="*/ 76467 h 129660"/>
                          <a:gd name="connsiteX3" fmla="*/ 179530 w 191461"/>
                          <a:gd name="connsiteY3" fmla="*/ 96414 h 129660"/>
                          <a:gd name="connsiteX4" fmla="*/ 189505 w 191461"/>
                          <a:gd name="connsiteY4" fmla="*/ 129661 h 1296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1461" h="129660">
                            <a:moveTo>
                              <a:pt x="189505" y="129661"/>
                            </a:moveTo>
                            <a:cubicBezTo>
                              <a:pt x="127999" y="84778"/>
                              <a:pt x="64831" y="41558"/>
                              <a:pt x="0" y="0"/>
                            </a:cubicBezTo>
                            <a:cubicBezTo>
                              <a:pt x="49870" y="24935"/>
                              <a:pt x="99739" y="51532"/>
                              <a:pt x="149609" y="76467"/>
                            </a:cubicBezTo>
                            <a:cubicBezTo>
                              <a:pt x="159582" y="81454"/>
                              <a:pt x="171219" y="88103"/>
                              <a:pt x="179530" y="96414"/>
                            </a:cubicBezTo>
                            <a:cubicBezTo>
                              <a:pt x="189505" y="106388"/>
                              <a:pt x="194492" y="121349"/>
                              <a:pt x="189505" y="129661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3" name="Graphic 2">
                    <a:extLst>
                      <a:ext uri="{FF2B5EF4-FFF2-40B4-BE49-F238E27FC236}">
                        <a16:creationId xmlns:a16="http://schemas.microsoft.com/office/drawing/2014/main" id="{DEE1B841-CA98-4671-A740-513F8D7E095E}"/>
                      </a:ext>
                    </a:extLst>
                  </p:cNvPr>
                  <p:cNvGrpSpPr/>
                  <p:nvPr/>
                </p:nvGrpSpPr>
                <p:grpSpPr>
                  <a:xfrm>
                    <a:off x="7907928" y="-393144"/>
                    <a:ext cx="2013068" cy="4612936"/>
                    <a:chOff x="7907928" y="-393144"/>
                    <a:chExt cx="2013068" cy="4612936"/>
                  </a:xfrm>
                </p:grpSpPr>
                <p:grpSp>
                  <p:nvGrpSpPr>
                    <p:cNvPr id="44" name="Graphic 2">
                      <a:extLst>
                        <a:ext uri="{FF2B5EF4-FFF2-40B4-BE49-F238E27FC236}">
                          <a16:creationId xmlns:a16="http://schemas.microsoft.com/office/drawing/2014/main" id="{40C4D6A7-903A-3892-1FF1-0A7BFA23F8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07928" y="-393144"/>
                      <a:ext cx="2013068" cy="3894814"/>
                      <a:chOff x="7907928" y="-393144"/>
                      <a:chExt cx="2013068" cy="3894814"/>
                    </a:xfrm>
                  </p:grpSpPr>
                  <p:sp>
                    <p:nvSpPr>
                      <p:cNvPr id="45" name="Freeform: Shape 44">
                        <a:extLst>
                          <a:ext uri="{FF2B5EF4-FFF2-40B4-BE49-F238E27FC236}">
                            <a16:creationId xmlns:a16="http://schemas.microsoft.com/office/drawing/2014/main" id="{CE635BC1-0C3B-02DA-A06B-8FC444B627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7928" y="-391481"/>
                        <a:ext cx="2013068" cy="3893152"/>
                      </a:xfrm>
                      <a:custGeom>
                        <a:avLst/>
                        <a:gdLst>
                          <a:gd name="connsiteX0" fmla="*/ 1652346 w 2013068"/>
                          <a:gd name="connsiteY0" fmla="*/ 3723596 h 3893152"/>
                          <a:gd name="connsiteX1" fmla="*/ 1790318 w 2013068"/>
                          <a:gd name="connsiteY1" fmla="*/ 3893153 h 3893152"/>
                          <a:gd name="connsiteX2" fmla="*/ 663266 w 2013068"/>
                          <a:gd name="connsiteY2" fmla="*/ 3881517 h 3893152"/>
                          <a:gd name="connsiteX3" fmla="*/ 716459 w 2013068"/>
                          <a:gd name="connsiteY3" fmla="*/ 3778453 h 3893152"/>
                          <a:gd name="connsiteX4" fmla="*/ 590123 w 2013068"/>
                          <a:gd name="connsiteY4" fmla="*/ 3881517 h 3893152"/>
                          <a:gd name="connsiteX5" fmla="*/ 192829 w 2013068"/>
                          <a:gd name="connsiteY5" fmla="*/ 3876530 h 3893152"/>
                          <a:gd name="connsiteX6" fmla="*/ 310854 w 2013068"/>
                          <a:gd name="connsiteY6" fmla="*/ 3728583 h 3893152"/>
                          <a:gd name="connsiteX7" fmla="*/ 14961 w 2013068"/>
                          <a:gd name="connsiteY7" fmla="*/ 3874867 h 3893152"/>
                          <a:gd name="connsiteX8" fmla="*/ 14961 w 2013068"/>
                          <a:gd name="connsiteY8" fmla="*/ 3874867 h 3893152"/>
                          <a:gd name="connsiteX9" fmla="*/ 0 w 2013068"/>
                          <a:gd name="connsiteY9" fmla="*/ 3874867 h 3893152"/>
                          <a:gd name="connsiteX10" fmla="*/ 247686 w 2013068"/>
                          <a:gd name="connsiteY10" fmla="*/ 2929007 h 3893152"/>
                          <a:gd name="connsiteX11" fmla="*/ 379009 w 2013068"/>
                          <a:gd name="connsiteY11" fmla="*/ 2425324 h 3893152"/>
                          <a:gd name="connsiteX12" fmla="*/ 413918 w 2013068"/>
                          <a:gd name="connsiteY12" fmla="*/ 2400390 h 3893152"/>
                          <a:gd name="connsiteX13" fmla="*/ 635006 w 2013068"/>
                          <a:gd name="connsiteY13" fmla="*/ 2247456 h 3893152"/>
                          <a:gd name="connsiteX14" fmla="*/ 447164 w 2013068"/>
                          <a:gd name="connsiteY14" fmla="*/ 2295664 h 3893152"/>
                          <a:gd name="connsiteX15" fmla="*/ 408930 w 2013068"/>
                          <a:gd name="connsiteY15" fmla="*/ 2307300 h 3893152"/>
                          <a:gd name="connsiteX16" fmla="*/ 1010690 w 2013068"/>
                          <a:gd name="connsiteY16" fmla="*/ 0 h 3893152"/>
                          <a:gd name="connsiteX17" fmla="*/ 1200195 w 2013068"/>
                          <a:gd name="connsiteY17" fmla="*/ 738070 h 3893152"/>
                          <a:gd name="connsiteX18" fmla="*/ 1068871 w 2013068"/>
                          <a:gd name="connsiteY18" fmla="*/ 733083 h 3893152"/>
                          <a:gd name="connsiteX19" fmla="*/ 1045599 w 2013068"/>
                          <a:gd name="connsiteY19" fmla="*/ 733083 h 3893152"/>
                          <a:gd name="connsiteX20" fmla="*/ 1072196 w 2013068"/>
                          <a:gd name="connsiteY20" fmla="*/ 746382 h 3893152"/>
                          <a:gd name="connsiteX21" fmla="*/ 1221805 w 2013068"/>
                          <a:gd name="connsiteY21" fmla="*/ 821186 h 3893152"/>
                          <a:gd name="connsiteX22" fmla="*/ 1878421 w 2013068"/>
                          <a:gd name="connsiteY22" fmla="*/ 3376171 h 3893152"/>
                          <a:gd name="connsiteX23" fmla="*/ 1926629 w 2013068"/>
                          <a:gd name="connsiteY23" fmla="*/ 3562351 h 3893152"/>
                          <a:gd name="connsiteX24" fmla="*/ 1504399 w 2013068"/>
                          <a:gd name="connsiteY24" fmla="*/ 3427703 h 3893152"/>
                          <a:gd name="connsiteX25" fmla="*/ 1956550 w 2013068"/>
                          <a:gd name="connsiteY25" fmla="*/ 3675389 h 3893152"/>
                          <a:gd name="connsiteX26" fmla="*/ 2013069 w 2013068"/>
                          <a:gd name="connsiteY26" fmla="*/ 3891491 h 3893152"/>
                          <a:gd name="connsiteX27" fmla="*/ 1652346 w 2013068"/>
                          <a:gd name="connsiteY27" fmla="*/ 3723596 h 38931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2013068" h="3893152">
                            <a:moveTo>
                              <a:pt x="1652346" y="3723596"/>
                            </a:moveTo>
                            <a:cubicBezTo>
                              <a:pt x="1698891" y="3780115"/>
                              <a:pt x="1743774" y="3836634"/>
                              <a:pt x="1790318" y="3893153"/>
                            </a:cubicBezTo>
                            <a:lnTo>
                              <a:pt x="663266" y="3881517"/>
                            </a:lnTo>
                            <a:cubicBezTo>
                              <a:pt x="681551" y="3846608"/>
                              <a:pt x="698174" y="3813361"/>
                              <a:pt x="716459" y="3778453"/>
                            </a:cubicBezTo>
                            <a:cubicBezTo>
                              <a:pt x="674901" y="3813361"/>
                              <a:pt x="633343" y="3846608"/>
                              <a:pt x="590123" y="3881517"/>
                            </a:cubicBezTo>
                            <a:lnTo>
                              <a:pt x="192829" y="3876530"/>
                            </a:lnTo>
                            <a:cubicBezTo>
                              <a:pt x="232725" y="3826660"/>
                              <a:pt x="270958" y="3776790"/>
                              <a:pt x="310854" y="3728583"/>
                            </a:cubicBezTo>
                            <a:cubicBezTo>
                              <a:pt x="212777" y="3776790"/>
                              <a:pt x="114700" y="3826660"/>
                              <a:pt x="14961" y="3874867"/>
                            </a:cubicBezTo>
                            <a:lnTo>
                              <a:pt x="14961" y="3874867"/>
                            </a:lnTo>
                            <a:lnTo>
                              <a:pt x="0" y="3874867"/>
                            </a:lnTo>
                            <a:lnTo>
                              <a:pt x="247686" y="2929007"/>
                            </a:lnTo>
                            <a:lnTo>
                              <a:pt x="379009" y="2425324"/>
                            </a:lnTo>
                            <a:cubicBezTo>
                              <a:pt x="392307" y="2417013"/>
                              <a:pt x="403943" y="2407039"/>
                              <a:pt x="413918" y="2400390"/>
                            </a:cubicBezTo>
                            <a:cubicBezTo>
                              <a:pt x="497034" y="2338884"/>
                              <a:pt x="531942" y="2308962"/>
                              <a:pt x="635006" y="2247456"/>
                            </a:cubicBezTo>
                            <a:cubicBezTo>
                              <a:pt x="545241" y="2277378"/>
                              <a:pt x="518644" y="2274053"/>
                              <a:pt x="447164" y="2295664"/>
                            </a:cubicBezTo>
                            <a:cubicBezTo>
                              <a:pt x="435528" y="2298988"/>
                              <a:pt x="423892" y="2302313"/>
                              <a:pt x="408930" y="2307300"/>
                            </a:cubicBezTo>
                            <a:lnTo>
                              <a:pt x="1010690" y="0"/>
                            </a:lnTo>
                            <a:lnTo>
                              <a:pt x="1200195" y="738070"/>
                            </a:lnTo>
                            <a:cubicBezTo>
                              <a:pt x="1156974" y="734745"/>
                              <a:pt x="1112092" y="733083"/>
                              <a:pt x="1068871" y="733083"/>
                            </a:cubicBezTo>
                            <a:cubicBezTo>
                              <a:pt x="1062223" y="733083"/>
                              <a:pt x="1053911" y="733083"/>
                              <a:pt x="1045599" y="733083"/>
                            </a:cubicBezTo>
                            <a:cubicBezTo>
                              <a:pt x="1053911" y="738070"/>
                              <a:pt x="1063885" y="741395"/>
                              <a:pt x="1072196" y="746382"/>
                            </a:cubicBezTo>
                            <a:cubicBezTo>
                              <a:pt x="1122066" y="771316"/>
                              <a:pt x="1171935" y="796251"/>
                              <a:pt x="1221805" y="821186"/>
                            </a:cubicBezTo>
                            <a:lnTo>
                              <a:pt x="1878421" y="3376171"/>
                            </a:lnTo>
                            <a:lnTo>
                              <a:pt x="1926629" y="3562351"/>
                            </a:lnTo>
                            <a:cubicBezTo>
                              <a:pt x="1783669" y="3525780"/>
                              <a:pt x="1642372" y="3480897"/>
                              <a:pt x="1504399" y="3427703"/>
                            </a:cubicBezTo>
                            <a:cubicBezTo>
                              <a:pt x="1658995" y="3502508"/>
                              <a:pt x="1808604" y="3585624"/>
                              <a:pt x="1956550" y="3675389"/>
                            </a:cubicBezTo>
                            <a:lnTo>
                              <a:pt x="2013069" y="3891491"/>
                            </a:lnTo>
                            <a:cubicBezTo>
                              <a:pt x="1885071" y="3858244"/>
                              <a:pt x="1762059" y="3800063"/>
                              <a:pt x="1652346" y="3723596"/>
                            </a:cubicBezTo>
                          </a:path>
                        </a:pathLst>
                      </a:custGeom>
                      <a:solidFill>
                        <a:srgbClr val="3493AD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" name="Freeform: Shape 45">
                        <a:extLst>
                          <a:ext uri="{FF2B5EF4-FFF2-40B4-BE49-F238E27FC236}">
                            <a16:creationId xmlns:a16="http://schemas.microsoft.com/office/drawing/2014/main" id="{19D03F9F-A8C2-636F-4527-B7BDFFE36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55614" y="2008907"/>
                        <a:ext cx="166231" cy="528617"/>
                      </a:xfrm>
                      <a:custGeom>
                        <a:avLst/>
                        <a:gdLst>
                          <a:gd name="connsiteX0" fmla="*/ 131323 w 166231"/>
                          <a:gd name="connsiteY0" fmla="*/ 24935 h 528617"/>
                          <a:gd name="connsiteX1" fmla="*/ 166232 w 166231"/>
                          <a:gd name="connsiteY1" fmla="*/ 0 h 528617"/>
                          <a:gd name="connsiteX2" fmla="*/ 0 w 166231"/>
                          <a:gd name="connsiteY2" fmla="*/ 528618 h 528617"/>
                          <a:gd name="connsiteX3" fmla="*/ 131323 w 166231"/>
                          <a:gd name="connsiteY3" fmla="*/ 24935 h 5286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6231" h="528617">
                            <a:moveTo>
                              <a:pt x="131323" y="24935"/>
                            </a:moveTo>
                            <a:cubicBezTo>
                              <a:pt x="144621" y="16623"/>
                              <a:pt x="156257" y="6649"/>
                              <a:pt x="166232" y="0"/>
                            </a:cubicBezTo>
                            <a:lnTo>
                              <a:pt x="0" y="528618"/>
                            </a:lnTo>
                            <a:lnTo>
                              <a:pt x="131323" y="24935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C38E600F-CC96-AE24-B868-77693E2DA1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18521" y="-393144"/>
                        <a:ext cx="791263" cy="2307299"/>
                      </a:xfrm>
                      <a:custGeom>
                        <a:avLst/>
                        <a:gdLst>
                          <a:gd name="connsiteX0" fmla="*/ 791264 w 791263"/>
                          <a:gd name="connsiteY0" fmla="*/ 738070 h 2307299"/>
                          <a:gd name="connsiteX1" fmla="*/ 659941 w 791263"/>
                          <a:gd name="connsiteY1" fmla="*/ 733083 h 2307299"/>
                          <a:gd name="connsiteX2" fmla="*/ 596772 w 791263"/>
                          <a:gd name="connsiteY2" fmla="*/ 523631 h 2307299"/>
                          <a:gd name="connsiteX3" fmla="*/ 38233 w 791263"/>
                          <a:gd name="connsiteY3" fmla="*/ 2295664 h 2307299"/>
                          <a:gd name="connsiteX4" fmla="*/ 0 w 791263"/>
                          <a:gd name="connsiteY4" fmla="*/ 2307300 h 2307299"/>
                          <a:gd name="connsiteX5" fmla="*/ 601760 w 791263"/>
                          <a:gd name="connsiteY5" fmla="*/ 0 h 2307299"/>
                          <a:gd name="connsiteX6" fmla="*/ 791264 w 791263"/>
                          <a:gd name="connsiteY6" fmla="*/ 738070 h 23072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1263" h="2307299">
                            <a:moveTo>
                              <a:pt x="791264" y="738070"/>
                            </a:moveTo>
                            <a:cubicBezTo>
                              <a:pt x="748044" y="734745"/>
                              <a:pt x="703161" y="733083"/>
                              <a:pt x="659941" y="733083"/>
                            </a:cubicBezTo>
                            <a:lnTo>
                              <a:pt x="596772" y="523631"/>
                            </a:lnTo>
                            <a:lnTo>
                              <a:pt x="38233" y="2295664"/>
                            </a:lnTo>
                            <a:cubicBezTo>
                              <a:pt x="26597" y="2298988"/>
                              <a:pt x="14960" y="2302313"/>
                              <a:pt x="0" y="2307300"/>
                            </a:cubicBezTo>
                            <a:lnTo>
                              <a:pt x="601760" y="0"/>
                            </a:lnTo>
                            <a:lnTo>
                              <a:pt x="791264" y="738070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8" name="Freeform: Shape 47">
                        <a:extLst>
                          <a:ext uri="{FF2B5EF4-FFF2-40B4-BE49-F238E27FC236}">
                            <a16:creationId xmlns:a16="http://schemas.microsoft.com/office/drawing/2014/main" id="{85107621-8906-E3D5-10D3-7AA96B961F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83449" y="354899"/>
                        <a:ext cx="806225" cy="2629789"/>
                      </a:xfrm>
                      <a:custGeom>
                        <a:avLst/>
                        <a:gdLst>
                          <a:gd name="connsiteX0" fmla="*/ 806225 w 806225"/>
                          <a:gd name="connsiteY0" fmla="*/ 2629790 h 2629789"/>
                          <a:gd name="connsiteX1" fmla="*/ 0 w 806225"/>
                          <a:gd name="connsiteY1" fmla="*/ 0 h 2629789"/>
                          <a:gd name="connsiteX2" fmla="*/ 149609 w 806225"/>
                          <a:gd name="connsiteY2" fmla="*/ 74804 h 2629789"/>
                          <a:gd name="connsiteX3" fmla="*/ 806225 w 806225"/>
                          <a:gd name="connsiteY3" fmla="*/ 2629790 h 2629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06225" h="2629789">
                            <a:moveTo>
                              <a:pt x="806225" y="2629790"/>
                            </a:moveTo>
                            <a:lnTo>
                              <a:pt x="0" y="0"/>
                            </a:lnTo>
                            <a:cubicBezTo>
                              <a:pt x="49870" y="24935"/>
                              <a:pt x="99739" y="49870"/>
                              <a:pt x="149609" y="74804"/>
                            </a:cubicBezTo>
                            <a:lnTo>
                              <a:pt x="806225" y="2629790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9" name="Graphic 2">
                      <a:extLst>
                        <a:ext uri="{FF2B5EF4-FFF2-40B4-BE49-F238E27FC236}">
                          <a16:creationId xmlns:a16="http://schemas.microsoft.com/office/drawing/2014/main" id="{44DADE26-5A40-6FA4-517B-C474985153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0314" y="-5823"/>
                      <a:ext cx="1329855" cy="4225616"/>
                      <a:chOff x="8270314" y="-5823"/>
                      <a:chExt cx="1329855" cy="4225616"/>
                    </a:xfrm>
                    <a:solidFill>
                      <a:srgbClr val="297494"/>
                    </a:solidFill>
                  </p:grpSpPr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6E0940D5-7C0F-4557-1A62-8C531B5A6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92283" y="-5823"/>
                        <a:ext cx="132985" cy="4225616"/>
                      </a:xfrm>
                      <a:custGeom>
                        <a:avLst/>
                        <a:gdLst>
                          <a:gd name="connsiteX0" fmla="*/ 0 w 132985"/>
                          <a:gd name="connsiteY0" fmla="*/ 4212318 h 4225616"/>
                          <a:gd name="connsiteX1" fmla="*/ 132986 w 132985"/>
                          <a:gd name="connsiteY1" fmla="*/ 0 h 4225616"/>
                          <a:gd name="connsiteX2" fmla="*/ 131323 w 132985"/>
                          <a:gd name="connsiteY2" fmla="*/ 4225617 h 42256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2985" h="4225616">
                            <a:moveTo>
                              <a:pt x="0" y="4212318"/>
                            </a:moveTo>
                            <a:lnTo>
                              <a:pt x="132986" y="0"/>
                            </a:lnTo>
                            <a:lnTo>
                              <a:pt x="131323" y="4225617"/>
                            </a:lnTo>
                            <a:close/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" name="Freeform: Shape 50">
                        <a:extLst>
                          <a:ext uri="{FF2B5EF4-FFF2-40B4-BE49-F238E27FC236}">
                            <a16:creationId xmlns:a16="http://schemas.microsoft.com/office/drawing/2014/main" id="{22DCF840-2D44-C81E-793F-A7362FAA2A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2111" y="792089"/>
                        <a:ext cx="252530" cy="264308"/>
                      </a:xfrm>
                      <a:custGeom>
                        <a:avLst/>
                        <a:gdLst>
                          <a:gd name="connsiteX0" fmla="*/ 11494 w 252530"/>
                          <a:gd name="connsiteY0" fmla="*/ 171219 h 264308"/>
                          <a:gd name="connsiteX1" fmla="*/ 252530 w 252530"/>
                          <a:gd name="connsiteY1" fmla="*/ 0 h 264308"/>
                          <a:gd name="connsiteX2" fmla="*/ 1521 w 252530"/>
                          <a:gd name="connsiteY2" fmla="*/ 264309 h 264308"/>
                          <a:gd name="connsiteX3" fmla="*/ 11494 w 252530"/>
                          <a:gd name="connsiteY3" fmla="*/ 171219 h 2643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2530" h="264308">
                            <a:moveTo>
                              <a:pt x="11494" y="171219"/>
                            </a:moveTo>
                            <a:cubicBezTo>
                              <a:pt x="91286" y="114700"/>
                              <a:pt x="172739" y="56519"/>
                              <a:pt x="252530" y="0"/>
                            </a:cubicBezTo>
                            <a:cubicBezTo>
                              <a:pt x="166091" y="84778"/>
                              <a:pt x="82975" y="172881"/>
                              <a:pt x="1521" y="264309"/>
                            </a:cubicBezTo>
                            <a:cubicBezTo>
                              <a:pt x="-141" y="232725"/>
                              <a:pt x="-3466" y="202803"/>
                              <a:pt x="11494" y="17121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" name="Freeform: Shape 51">
                        <a:extLst>
                          <a:ext uri="{FF2B5EF4-FFF2-40B4-BE49-F238E27FC236}">
                            <a16:creationId xmlns:a16="http://schemas.microsoft.com/office/drawing/2014/main" id="{6A6BAA1C-80F6-CCD5-1C79-51592C8EDB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94711" y="1420446"/>
                        <a:ext cx="437825" cy="398956"/>
                      </a:xfrm>
                      <a:custGeom>
                        <a:avLst/>
                        <a:gdLst>
                          <a:gd name="connsiteX0" fmla="*/ 12271 w 437825"/>
                          <a:gd name="connsiteY0" fmla="*/ 329139 h 398956"/>
                          <a:gd name="connsiteX1" fmla="*/ 437825 w 437825"/>
                          <a:gd name="connsiteY1" fmla="*/ 0 h 398956"/>
                          <a:gd name="connsiteX2" fmla="*/ 3959 w 437825"/>
                          <a:gd name="connsiteY2" fmla="*/ 398957 h 398956"/>
                          <a:gd name="connsiteX3" fmla="*/ 12271 w 437825"/>
                          <a:gd name="connsiteY3" fmla="*/ 329139 h 39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37825" h="398956">
                            <a:moveTo>
                              <a:pt x="12271" y="329139"/>
                            </a:moveTo>
                            <a:cubicBezTo>
                              <a:pt x="148581" y="211115"/>
                              <a:pt x="289878" y="101402"/>
                              <a:pt x="437825" y="0"/>
                            </a:cubicBezTo>
                            <a:cubicBezTo>
                              <a:pt x="281567" y="118025"/>
                              <a:pt x="136945" y="252673"/>
                              <a:pt x="3959" y="398957"/>
                            </a:cubicBezTo>
                            <a:cubicBezTo>
                              <a:pt x="2297" y="375684"/>
                              <a:pt x="-7676" y="345763"/>
                              <a:pt x="12271" y="32913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" name="Freeform: Shape 52">
                        <a:extLst>
                          <a:ext uri="{FF2B5EF4-FFF2-40B4-BE49-F238E27FC236}">
                            <a16:creationId xmlns:a16="http://schemas.microsoft.com/office/drawing/2014/main" id="{9687540F-4AEA-D4C9-D96A-53422ED6D1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88872" y="2334722"/>
                        <a:ext cx="631505" cy="452150"/>
                      </a:xfrm>
                      <a:custGeom>
                        <a:avLst/>
                        <a:gdLst>
                          <a:gd name="connsiteX0" fmla="*/ 4811 w 631505"/>
                          <a:gd name="connsiteY0" fmla="*/ 354074 h 452150"/>
                          <a:gd name="connsiteX1" fmla="*/ 631506 w 631505"/>
                          <a:gd name="connsiteY1" fmla="*/ 0 h 452150"/>
                          <a:gd name="connsiteX2" fmla="*/ 1486 w 631505"/>
                          <a:gd name="connsiteY2" fmla="*/ 452151 h 452150"/>
                          <a:gd name="connsiteX3" fmla="*/ 4811 w 631505"/>
                          <a:gd name="connsiteY3" fmla="*/ 354074 h 452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31505" h="452150">
                            <a:moveTo>
                              <a:pt x="4811" y="354074"/>
                            </a:moveTo>
                            <a:cubicBezTo>
                              <a:pt x="204290" y="219426"/>
                              <a:pt x="413742" y="101402"/>
                              <a:pt x="631506" y="0"/>
                            </a:cubicBezTo>
                            <a:cubicBezTo>
                              <a:pt x="412080" y="136310"/>
                              <a:pt x="202628" y="287581"/>
                              <a:pt x="1486" y="452151"/>
                            </a:cubicBezTo>
                            <a:cubicBezTo>
                              <a:pt x="-176" y="417242"/>
                              <a:pt x="-1837" y="382334"/>
                              <a:pt x="4811" y="354074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" name="Freeform: Shape 53">
                        <a:extLst>
                          <a:ext uri="{FF2B5EF4-FFF2-40B4-BE49-F238E27FC236}">
                            <a16:creationId xmlns:a16="http://schemas.microsoft.com/office/drawing/2014/main" id="{983A893C-9FB4-3B28-1A2B-5FFCB44754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62100" y="2899911"/>
                        <a:ext cx="738069" cy="556877"/>
                      </a:xfrm>
                      <a:custGeom>
                        <a:avLst/>
                        <a:gdLst>
                          <a:gd name="connsiteX0" fmla="*/ 0 w 738069"/>
                          <a:gd name="connsiteY0" fmla="*/ 435528 h 556877"/>
                          <a:gd name="connsiteX1" fmla="*/ 738069 w 738069"/>
                          <a:gd name="connsiteY1" fmla="*/ 0 h 556877"/>
                          <a:gd name="connsiteX2" fmla="*/ 26597 w 738069"/>
                          <a:gd name="connsiteY2" fmla="*/ 556877 h 556877"/>
                          <a:gd name="connsiteX3" fmla="*/ 0 w 738069"/>
                          <a:gd name="connsiteY3" fmla="*/ 435528 h 5568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8069" h="556877">
                            <a:moveTo>
                              <a:pt x="0" y="435528"/>
                            </a:moveTo>
                            <a:cubicBezTo>
                              <a:pt x="246023" y="290906"/>
                              <a:pt x="492046" y="144622"/>
                              <a:pt x="738069" y="0"/>
                            </a:cubicBezTo>
                            <a:cubicBezTo>
                              <a:pt x="490384" y="171219"/>
                              <a:pt x="252672" y="357399"/>
                              <a:pt x="26597" y="556877"/>
                            </a:cubicBezTo>
                            <a:cubicBezTo>
                              <a:pt x="18285" y="513657"/>
                              <a:pt x="8312" y="472099"/>
                              <a:pt x="0" y="435528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" name="Freeform: Shape 54">
                        <a:extLst>
                          <a:ext uri="{FF2B5EF4-FFF2-40B4-BE49-F238E27FC236}">
                            <a16:creationId xmlns:a16="http://schemas.microsoft.com/office/drawing/2014/main" id="{2FEF2A34-CF39-B5C0-090D-4CB939DAA3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70314" y="2923183"/>
                        <a:ext cx="621657" cy="357398"/>
                      </a:xfrm>
                      <a:custGeom>
                        <a:avLst/>
                        <a:gdLst>
                          <a:gd name="connsiteX0" fmla="*/ 618383 w 621657"/>
                          <a:gd name="connsiteY0" fmla="*/ 249348 h 357398"/>
                          <a:gd name="connsiteX1" fmla="*/ 0 w 621657"/>
                          <a:gd name="connsiteY1" fmla="*/ 0 h 357398"/>
                          <a:gd name="connsiteX2" fmla="*/ 618383 w 621657"/>
                          <a:gd name="connsiteY2" fmla="*/ 357399 h 357398"/>
                          <a:gd name="connsiteX3" fmla="*/ 618383 w 621657"/>
                          <a:gd name="connsiteY3" fmla="*/ 249348 h 3573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21657" h="357398">
                            <a:moveTo>
                              <a:pt x="618383" y="249348"/>
                            </a:moveTo>
                            <a:cubicBezTo>
                              <a:pt x="395632" y="137973"/>
                              <a:pt x="234388" y="84778"/>
                              <a:pt x="0" y="0"/>
                            </a:cubicBezTo>
                            <a:cubicBezTo>
                              <a:pt x="221088" y="149609"/>
                              <a:pt x="398957" y="207790"/>
                              <a:pt x="618383" y="357399"/>
                            </a:cubicBezTo>
                            <a:cubicBezTo>
                              <a:pt x="628357" y="302542"/>
                              <a:pt x="611733" y="292568"/>
                              <a:pt x="618383" y="249348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" name="Freeform: Shape 55">
                        <a:extLst>
                          <a:ext uri="{FF2B5EF4-FFF2-40B4-BE49-F238E27FC236}">
                            <a16:creationId xmlns:a16="http://schemas.microsoft.com/office/drawing/2014/main" id="{38D840F0-7D98-B0ED-71F1-8546508A1A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48182" y="2153529"/>
                        <a:ext cx="434506" cy="448826"/>
                      </a:xfrm>
                      <a:custGeom>
                        <a:avLst/>
                        <a:gdLst>
                          <a:gd name="connsiteX0" fmla="*/ 432203 w 434506"/>
                          <a:gd name="connsiteY0" fmla="*/ 448826 h 448826"/>
                          <a:gd name="connsiteX1" fmla="*/ 0 w 434506"/>
                          <a:gd name="connsiteY1" fmla="*/ 0 h 448826"/>
                          <a:gd name="connsiteX2" fmla="*/ 344100 w 434506"/>
                          <a:gd name="connsiteY2" fmla="*/ 252673 h 448826"/>
                          <a:gd name="connsiteX3" fmla="*/ 425553 w 434506"/>
                          <a:gd name="connsiteY3" fmla="*/ 342438 h 448826"/>
                          <a:gd name="connsiteX4" fmla="*/ 432203 w 434506"/>
                          <a:gd name="connsiteY4" fmla="*/ 448826 h 4488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34506" h="448826">
                            <a:moveTo>
                              <a:pt x="432203" y="448826"/>
                            </a:moveTo>
                            <a:cubicBezTo>
                              <a:pt x="287581" y="299218"/>
                              <a:pt x="144622" y="149609"/>
                              <a:pt x="0" y="0"/>
                            </a:cubicBezTo>
                            <a:cubicBezTo>
                              <a:pt x="114700" y="84778"/>
                              <a:pt x="229400" y="167894"/>
                              <a:pt x="344100" y="252673"/>
                            </a:cubicBezTo>
                            <a:cubicBezTo>
                              <a:pt x="377347" y="277607"/>
                              <a:pt x="412255" y="302542"/>
                              <a:pt x="425553" y="342438"/>
                            </a:cubicBezTo>
                            <a:cubicBezTo>
                              <a:pt x="438853" y="377347"/>
                              <a:pt x="433865" y="417242"/>
                              <a:pt x="432203" y="448826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" name="Freeform: Shape 56">
                        <a:extLst>
                          <a:ext uri="{FF2B5EF4-FFF2-40B4-BE49-F238E27FC236}">
                            <a16:creationId xmlns:a16="http://schemas.microsoft.com/office/drawing/2014/main" id="{AC4FD187-D678-7C60-4429-7CF1EDEA0B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46259" y="1345642"/>
                        <a:ext cx="364047" cy="332463"/>
                      </a:xfrm>
                      <a:custGeom>
                        <a:avLst/>
                        <a:gdLst>
                          <a:gd name="connsiteX0" fmla="*/ 354074 w 364047"/>
                          <a:gd name="connsiteY0" fmla="*/ 332464 h 332463"/>
                          <a:gd name="connsiteX1" fmla="*/ 0 w 364047"/>
                          <a:gd name="connsiteY1" fmla="*/ 0 h 332463"/>
                          <a:gd name="connsiteX2" fmla="*/ 364047 w 364047"/>
                          <a:gd name="connsiteY2" fmla="*/ 274283 h 332463"/>
                          <a:gd name="connsiteX3" fmla="*/ 354074 w 364047"/>
                          <a:gd name="connsiteY3" fmla="*/ 332464 h 3324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4047" h="332463">
                            <a:moveTo>
                              <a:pt x="354074" y="332464"/>
                            </a:moveTo>
                            <a:cubicBezTo>
                              <a:pt x="224413" y="236049"/>
                              <a:pt x="106388" y="124674"/>
                              <a:pt x="0" y="0"/>
                            </a:cubicBezTo>
                            <a:cubicBezTo>
                              <a:pt x="121349" y="91428"/>
                              <a:pt x="242698" y="182855"/>
                              <a:pt x="364047" y="274283"/>
                            </a:cubicBezTo>
                            <a:cubicBezTo>
                              <a:pt x="355736" y="294231"/>
                              <a:pt x="354074" y="315841"/>
                              <a:pt x="354074" y="332464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" name="Freeform: Shape 57">
                        <a:extLst>
                          <a:ext uri="{FF2B5EF4-FFF2-40B4-BE49-F238E27FC236}">
                            <a16:creationId xmlns:a16="http://schemas.microsoft.com/office/drawing/2014/main" id="{2C057CE2-87C7-C601-111E-B98EC5DEB5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85894" y="590949"/>
                        <a:ext cx="228684" cy="154595"/>
                      </a:xfrm>
                      <a:custGeom>
                        <a:avLst/>
                        <a:gdLst>
                          <a:gd name="connsiteX0" fmla="*/ 226076 w 228684"/>
                          <a:gd name="connsiteY0" fmla="*/ 154596 h 154595"/>
                          <a:gd name="connsiteX1" fmla="*/ 0 w 228684"/>
                          <a:gd name="connsiteY1" fmla="*/ 0 h 154595"/>
                          <a:gd name="connsiteX2" fmla="*/ 176206 w 228684"/>
                          <a:gd name="connsiteY2" fmla="*/ 91428 h 154595"/>
                          <a:gd name="connsiteX3" fmla="*/ 212777 w 228684"/>
                          <a:gd name="connsiteY3" fmla="*/ 114700 h 154595"/>
                          <a:gd name="connsiteX4" fmla="*/ 226076 w 228684"/>
                          <a:gd name="connsiteY4" fmla="*/ 154596 h 1545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8684" h="154595">
                            <a:moveTo>
                              <a:pt x="226076" y="154596"/>
                            </a:moveTo>
                            <a:cubicBezTo>
                              <a:pt x="152934" y="101401"/>
                              <a:pt x="76467" y="49870"/>
                              <a:pt x="0" y="0"/>
                            </a:cubicBezTo>
                            <a:cubicBezTo>
                              <a:pt x="58181" y="29922"/>
                              <a:pt x="118025" y="59843"/>
                              <a:pt x="176206" y="91428"/>
                            </a:cubicBezTo>
                            <a:cubicBezTo>
                              <a:pt x="189505" y="98077"/>
                              <a:pt x="201141" y="104726"/>
                              <a:pt x="212777" y="114700"/>
                            </a:cubicBezTo>
                            <a:cubicBezTo>
                              <a:pt x="226076" y="126336"/>
                              <a:pt x="232725" y="144622"/>
                              <a:pt x="226076" y="154596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9" name="Graphic 2">
                    <a:extLst>
                      <a:ext uri="{FF2B5EF4-FFF2-40B4-BE49-F238E27FC236}">
                        <a16:creationId xmlns:a16="http://schemas.microsoft.com/office/drawing/2014/main" id="{F037AABC-F3B9-0A32-D25F-A3A1E6299551}"/>
                      </a:ext>
                    </a:extLst>
                  </p:cNvPr>
                  <p:cNvGrpSpPr/>
                  <p:nvPr/>
                </p:nvGrpSpPr>
                <p:grpSpPr>
                  <a:xfrm>
                    <a:off x="6641241" y="1300759"/>
                    <a:ext cx="1471152" cy="3371184"/>
                    <a:chOff x="6641241" y="1300759"/>
                    <a:chExt cx="1471152" cy="3371184"/>
                  </a:xfrm>
                </p:grpSpPr>
                <p:grpSp>
                  <p:nvGrpSpPr>
                    <p:cNvPr id="60" name="Graphic 2">
                      <a:extLst>
                        <a:ext uri="{FF2B5EF4-FFF2-40B4-BE49-F238E27FC236}">
                          <a16:creationId xmlns:a16="http://schemas.microsoft.com/office/drawing/2014/main" id="{618F1F95-AAAE-21D2-04FC-C873423707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41241" y="1300759"/>
                      <a:ext cx="1471152" cy="2847553"/>
                      <a:chOff x="6641241" y="1300759"/>
                      <a:chExt cx="1471152" cy="2847553"/>
                    </a:xfrm>
                  </p:grpSpPr>
                  <p:sp>
                    <p:nvSpPr>
                      <p:cNvPr id="61" name="Freeform: Shape 60">
                        <a:extLst>
                          <a:ext uri="{FF2B5EF4-FFF2-40B4-BE49-F238E27FC236}">
                            <a16:creationId xmlns:a16="http://schemas.microsoft.com/office/drawing/2014/main" id="{57561D3D-2C59-44CB-50C3-232E8734B4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41241" y="1304084"/>
                        <a:ext cx="1471152" cy="2844229"/>
                      </a:xfrm>
                      <a:custGeom>
                        <a:avLst/>
                        <a:gdLst>
                          <a:gd name="connsiteX0" fmla="*/ 1203520 w 1471152"/>
                          <a:gd name="connsiteY0" fmla="*/ 2717893 h 2844229"/>
                          <a:gd name="connsiteX1" fmla="*/ 1304921 w 1471152"/>
                          <a:gd name="connsiteY1" fmla="*/ 2842567 h 2844229"/>
                          <a:gd name="connsiteX2" fmla="*/ 482073 w 1471152"/>
                          <a:gd name="connsiteY2" fmla="*/ 2834255 h 2844229"/>
                          <a:gd name="connsiteX3" fmla="*/ 521969 w 1471152"/>
                          <a:gd name="connsiteY3" fmla="*/ 2759451 h 2844229"/>
                          <a:gd name="connsiteX4" fmla="*/ 430541 w 1471152"/>
                          <a:gd name="connsiteY4" fmla="*/ 2834255 h 2844229"/>
                          <a:gd name="connsiteX5" fmla="*/ 139635 w 1471152"/>
                          <a:gd name="connsiteY5" fmla="*/ 2830930 h 2844229"/>
                          <a:gd name="connsiteX6" fmla="*/ 226076 w 1471152"/>
                          <a:gd name="connsiteY6" fmla="*/ 2722880 h 2844229"/>
                          <a:gd name="connsiteX7" fmla="*/ 9974 w 1471152"/>
                          <a:gd name="connsiteY7" fmla="*/ 2830930 h 2844229"/>
                          <a:gd name="connsiteX8" fmla="*/ 9974 w 1471152"/>
                          <a:gd name="connsiteY8" fmla="*/ 2830930 h 2844229"/>
                          <a:gd name="connsiteX9" fmla="*/ 0 w 1471152"/>
                          <a:gd name="connsiteY9" fmla="*/ 2830930 h 2844229"/>
                          <a:gd name="connsiteX10" fmla="*/ 181193 w 1471152"/>
                          <a:gd name="connsiteY10" fmla="*/ 2139405 h 2844229"/>
                          <a:gd name="connsiteX11" fmla="*/ 277608 w 1471152"/>
                          <a:gd name="connsiteY11" fmla="*/ 1772033 h 2844229"/>
                          <a:gd name="connsiteX12" fmla="*/ 304205 w 1471152"/>
                          <a:gd name="connsiteY12" fmla="*/ 1753747 h 2844229"/>
                          <a:gd name="connsiteX13" fmla="*/ 467112 w 1471152"/>
                          <a:gd name="connsiteY13" fmla="*/ 1642372 h 2844229"/>
                          <a:gd name="connsiteX14" fmla="*/ 329140 w 1471152"/>
                          <a:gd name="connsiteY14" fmla="*/ 1677280 h 2844229"/>
                          <a:gd name="connsiteX15" fmla="*/ 300880 w 1471152"/>
                          <a:gd name="connsiteY15" fmla="*/ 1685592 h 2844229"/>
                          <a:gd name="connsiteX16" fmla="*/ 741395 w 1471152"/>
                          <a:gd name="connsiteY16" fmla="*/ 0 h 2844229"/>
                          <a:gd name="connsiteX17" fmla="*/ 879367 w 1471152"/>
                          <a:gd name="connsiteY17" fmla="*/ 538591 h 2844229"/>
                          <a:gd name="connsiteX18" fmla="*/ 782953 w 1471152"/>
                          <a:gd name="connsiteY18" fmla="*/ 535267 h 2844229"/>
                          <a:gd name="connsiteX19" fmla="*/ 766329 w 1471152"/>
                          <a:gd name="connsiteY19" fmla="*/ 535267 h 2844229"/>
                          <a:gd name="connsiteX20" fmla="*/ 786278 w 1471152"/>
                          <a:gd name="connsiteY20" fmla="*/ 545241 h 2844229"/>
                          <a:gd name="connsiteX21" fmla="*/ 894328 w 1471152"/>
                          <a:gd name="connsiteY21" fmla="*/ 600098 h 2844229"/>
                          <a:gd name="connsiteX22" fmla="*/ 1374739 w 1471152"/>
                          <a:gd name="connsiteY22" fmla="*/ 2466882 h 2844229"/>
                          <a:gd name="connsiteX23" fmla="*/ 1409647 w 1471152"/>
                          <a:gd name="connsiteY23" fmla="*/ 2603193 h 2844229"/>
                          <a:gd name="connsiteX24" fmla="*/ 1100456 w 1471152"/>
                          <a:gd name="connsiteY24" fmla="*/ 2505116 h 2844229"/>
                          <a:gd name="connsiteX25" fmla="*/ 1429595 w 1471152"/>
                          <a:gd name="connsiteY25" fmla="*/ 2686309 h 2844229"/>
                          <a:gd name="connsiteX26" fmla="*/ 1471153 w 1471152"/>
                          <a:gd name="connsiteY26" fmla="*/ 2844229 h 2844229"/>
                          <a:gd name="connsiteX27" fmla="*/ 1203520 w 1471152"/>
                          <a:gd name="connsiteY27" fmla="*/ 2717893 h 28442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1471152" h="2844229">
                            <a:moveTo>
                              <a:pt x="1203520" y="2717893"/>
                            </a:moveTo>
                            <a:cubicBezTo>
                              <a:pt x="1236766" y="2759451"/>
                              <a:pt x="1271675" y="2801009"/>
                              <a:pt x="1304921" y="2842567"/>
                            </a:cubicBezTo>
                            <a:lnTo>
                              <a:pt x="482073" y="2834255"/>
                            </a:lnTo>
                            <a:cubicBezTo>
                              <a:pt x="495372" y="2809320"/>
                              <a:pt x="508670" y="2784386"/>
                              <a:pt x="521969" y="2759451"/>
                            </a:cubicBezTo>
                            <a:cubicBezTo>
                              <a:pt x="490384" y="2784386"/>
                              <a:pt x="460463" y="2809320"/>
                              <a:pt x="430541" y="2834255"/>
                            </a:cubicBezTo>
                            <a:lnTo>
                              <a:pt x="139635" y="2830930"/>
                            </a:lnTo>
                            <a:cubicBezTo>
                              <a:pt x="167894" y="2794360"/>
                              <a:pt x="196154" y="2757788"/>
                              <a:pt x="226076" y="2722880"/>
                            </a:cubicBezTo>
                            <a:cubicBezTo>
                              <a:pt x="154596" y="2757788"/>
                              <a:pt x="81454" y="2794360"/>
                              <a:pt x="9974" y="2830930"/>
                            </a:cubicBezTo>
                            <a:lnTo>
                              <a:pt x="9974" y="2830930"/>
                            </a:lnTo>
                            <a:lnTo>
                              <a:pt x="0" y="2830930"/>
                            </a:lnTo>
                            <a:lnTo>
                              <a:pt x="181193" y="2139405"/>
                            </a:lnTo>
                            <a:lnTo>
                              <a:pt x="277608" y="1772033"/>
                            </a:lnTo>
                            <a:cubicBezTo>
                              <a:pt x="287582" y="1765383"/>
                              <a:pt x="295893" y="1758734"/>
                              <a:pt x="304205" y="1753747"/>
                            </a:cubicBezTo>
                            <a:cubicBezTo>
                              <a:pt x="365710" y="1708865"/>
                              <a:pt x="390645" y="1687255"/>
                              <a:pt x="467112" y="1642372"/>
                            </a:cubicBezTo>
                            <a:cubicBezTo>
                              <a:pt x="402282" y="1663982"/>
                              <a:pt x="382334" y="1662320"/>
                              <a:pt x="329140" y="1677280"/>
                            </a:cubicBezTo>
                            <a:cubicBezTo>
                              <a:pt x="320828" y="1678943"/>
                              <a:pt x="312516" y="1682267"/>
                              <a:pt x="300880" y="1685592"/>
                            </a:cubicBezTo>
                            <a:lnTo>
                              <a:pt x="741395" y="0"/>
                            </a:lnTo>
                            <a:lnTo>
                              <a:pt x="879367" y="538591"/>
                            </a:lnTo>
                            <a:cubicBezTo>
                              <a:pt x="847783" y="536929"/>
                              <a:pt x="816199" y="535267"/>
                              <a:pt x="782953" y="535267"/>
                            </a:cubicBezTo>
                            <a:cubicBezTo>
                              <a:pt x="777966" y="535267"/>
                              <a:pt x="771317" y="535267"/>
                              <a:pt x="766329" y="535267"/>
                            </a:cubicBezTo>
                            <a:lnTo>
                              <a:pt x="786278" y="545241"/>
                            </a:lnTo>
                            <a:cubicBezTo>
                              <a:pt x="822848" y="563526"/>
                              <a:pt x="859419" y="581812"/>
                              <a:pt x="894328" y="600098"/>
                            </a:cubicBezTo>
                            <a:lnTo>
                              <a:pt x="1374739" y="2466882"/>
                            </a:lnTo>
                            <a:lnTo>
                              <a:pt x="1409647" y="2603193"/>
                            </a:lnTo>
                            <a:cubicBezTo>
                              <a:pt x="1304921" y="2576596"/>
                              <a:pt x="1201857" y="2543349"/>
                              <a:pt x="1100456" y="2505116"/>
                            </a:cubicBezTo>
                            <a:cubicBezTo>
                              <a:pt x="1213493" y="2559972"/>
                              <a:pt x="1323207" y="2619816"/>
                              <a:pt x="1429595" y="2686309"/>
                            </a:cubicBezTo>
                            <a:lnTo>
                              <a:pt x="1471153" y="2844229"/>
                            </a:lnTo>
                            <a:cubicBezTo>
                              <a:pt x="1373077" y="2817632"/>
                              <a:pt x="1283311" y="2774412"/>
                              <a:pt x="1203520" y="2717893"/>
                            </a:cubicBezTo>
                          </a:path>
                        </a:pathLst>
                      </a:custGeom>
                      <a:solidFill>
                        <a:srgbClr val="3493AD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" name="Freeform: Shape 61">
                        <a:extLst>
                          <a:ext uri="{FF2B5EF4-FFF2-40B4-BE49-F238E27FC236}">
                            <a16:creationId xmlns:a16="http://schemas.microsoft.com/office/drawing/2014/main" id="{3B8949E4-2C9A-74BA-78A8-2DF0FC1556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109" y="3056168"/>
                        <a:ext cx="121349" cy="385658"/>
                      </a:xfrm>
                      <a:custGeom>
                        <a:avLst/>
                        <a:gdLst>
                          <a:gd name="connsiteX0" fmla="*/ 94752 w 121349"/>
                          <a:gd name="connsiteY0" fmla="*/ 18286 h 385658"/>
                          <a:gd name="connsiteX1" fmla="*/ 121349 w 121349"/>
                          <a:gd name="connsiteY1" fmla="*/ 0 h 385658"/>
                          <a:gd name="connsiteX2" fmla="*/ 0 w 121349"/>
                          <a:gd name="connsiteY2" fmla="*/ 385658 h 385658"/>
                          <a:gd name="connsiteX3" fmla="*/ 94752 w 121349"/>
                          <a:gd name="connsiteY3" fmla="*/ 18286 h 3856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1349" h="385658">
                            <a:moveTo>
                              <a:pt x="94752" y="18286"/>
                            </a:moveTo>
                            <a:cubicBezTo>
                              <a:pt x="104726" y="11636"/>
                              <a:pt x="113038" y="4987"/>
                              <a:pt x="121349" y="0"/>
                            </a:cubicBezTo>
                            <a:lnTo>
                              <a:pt x="0" y="385658"/>
                            </a:lnTo>
                            <a:lnTo>
                              <a:pt x="94752" y="18286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" name="Freeform: Shape 62">
                        <a:extLst>
                          <a:ext uri="{FF2B5EF4-FFF2-40B4-BE49-F238E27FC236}">
                            <a16:creationId xmlns:a16="http://schemas.microsoft.com/office/drawing/2014/main" id="{02948437-F633-1F7E-A8E2-068C36E26E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5471" y="1300759"/>
                        <a:ext cx="580149" cy="1685592"/>
                      </a:xfrm>
                      <a:custGeom>
                        <a:avLst/>
                        <a:gdLst>
                          <a:gd name="connsiteX0" fmla="*/ 580149 w 580149"/>
                          <a:gd name="connsiteY0" fmla="*/ 538591 h 1685592"/>
                          <a:gd name="connsiteX1" fmla="*/ 483735 w 580149"/>
                          <a:gd name="connsiteY1" fmla="*/ 535267 h 1685592"/>
                          <a:gd name="connsiteX2" fmla="*/ 437190 w 580149"/>
                          <a:gd name="connsiteY2" fmla="*/ 382334 h 1685592"/>
                          <a:gd name="connsiteX3" fmla="*/ 28260 w 580149"/>
                          <a:gd name="connsiteY3" fmla="*/ 1677280 h 1685592"/>
                          <a:gd name="connsiteX4" fmla="*/ 0 w 580149"/>
                          <a:gd name="connsiteY4" fmla="*/ 1685592 h 1685592"/>
                          <a:gd name="connsiteX5" fmla="*/ 440515 w 580149"/>
                          <a:gd name="connsiteY5" fmla="*/ 0 h 1685592"/>
                          <a:gd name="connsiteX6" fmla="*/ 580149 w 580149"/>
                          <a:gd name="connsiteY6" fmla="*/ 538591 h 16855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80149" h="1685592">
                            <a:moveTo>
                              <a:pt x="580149" y="538591"/>
                            </a:moveTo>
                            <a:cubicBezTo>
                              <a:pt x="548565" y="536929"/>
                              <a:pt x="516982" y="535267"/>
                              <a:pt x="483735" y="535267"/>
                            </a:cubicBezTo>
                            <a:lnTo>
                              <a:pt x="437190" y="382334"/>
                            </a:lnTo>
                            <a:lnTo>
                              <a:pt x="28260" y="1677280"/>
                            </a:lnTo>
                            <a:cubicBezTo>
                              <a:pt x="19948" y="1678943"/>
                              <a:pt x="11636" y="1682267"/>
                              <a:pt x="0" y="1685592"/>
                            </a:cubicBezTo>
                            <a:lnTo>
                              <a:pt x="440515" y="0"/>
                            </a:lnTo>
                            <a:lnTo>
                              <a:pt x="580149" y="538591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" name="Freeform: Shape 63">
                        <a:extLst>
                          <a:ext uri="{FF2B5EF4-FFF2-40B4-BE49-F238E27FC236}">
                            <a16:creationId xmlns:a16="http://schemas.microsoft.com/office/drawing/2014/main" id="{73601C32-2876-E2D6-D40A-8EDB2A344D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2531" y="1847662"/>
                        <a:ext cx="588461" cy="1921641"/>
                      </a:xfrm>
                      <a:custGeom>
                        <a:avLst/>
                        <a:gdLst>
                          <a:gd name="connsiteX0" fmla="*/ 588462 w 588461"/>
                          <a:gd name="connsiteY0" fmla="*/ 1921641 h 1921641"/>
                          <a:gd name="connsiteX1" fmla="*/ 0 w 588461"/>
                          <a:gd name="connsiteY1" fmla="*/ 0 h 1921641"/>
                          <a:gd name="connsiteX2" fmla="*/ 108051 w 588461"/>
                          <a:gd name="connsiteY2" fmla="*/ 54857 h 1921641"/>
                          <a:gd name="connsiteX3" fmla="*/ 588462 w 588461"/>
                          <a:gd name="connsiteY3" fmla="*/ 1921641 h 1921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88461" h="1921641">
                            <a:moveTo>
                              <a:pt x="588462" y="1921641"/>
                            </a:moveTo>
                            <a:lnTo>
                              <a:pt x="0" y="0"/>
                            </a:lnTo>
                            <a:cubicBezTo>
                              <a:pt x="36571" y="18286"/>
                              <a:pt x="73142" y="36571"/>
                              <a:pt x="108051" y="54857"/>
                            </a:cubicBezTo>
                            <a:lnTo>
                              <a:pt x="588462" y="1921641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5" name="Graphic 2">
                      <a:extLst>
                        <a:ext uri="{FF2B5EF4-FFF2-40B4-BE49-F238E27FC236}">
                          <a16:creationId xmlns:a16="http://schemas.microsoft.com/office/drawing/2014/main" id="{5E70F577-097A-E1F7-AC0D-518AA2C094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00563" y="1583353"/>
                      <a:ext cx="972457" cy="3088589"/>
                      <a:chOff x="6900563" y="1583353"/>
                      <a:chExt cx="972457" cy="3088589"/>
                    </a:xfrm>
                    <a:solidFill>
                      <a:srgbClr val="297494"/>
                    </a:solidFill>
                  </p:grpSpPr>
                  <p:sp>
                    <p:nvSpPr>
                      <p:cNvPr id="66" name="Freeform: Shape 65">
                        <a:extLst>
                          <a:ext uri="{FF2B5EF4-FFF2-40B4-BE49-F238E27FC236}">
                            <a16:creationId xmlns:a16="http://schemas.microsoft.com/office/drawing/2014/main" id="{5D0276E1-36DF-BA2E-297B-BD7A96567E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84559" y="1583353"/>
                        <a:ext cx="96414" cy="3088589"/>
                      </a:xfrm>
                      <a:custGeom>
                        <a:avLst/>
                        <a:gdLst>
                          <a:gd name="connsiteX0" fmla="*/ 0 w 96414"/>
                          <a:gd name="connsiteY0" fmla="*/ 3078616 h 3088589"/>
                          <a:gd name="connsiteX1" fmla="*/ 96414 w 96414"/>
                          <a:gd name="connsiteY1" fmla="*/ 0 h 3088589"/>
                          <a:gd name="connsiteX2" fmla="*/ 94752 w 96414"/>
                          <a:gd name="connsiteY2" fmla="*/ 3088590 h 30885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6414" h="3088589">
                            <a:moveTo>
                              <a:pt x="0" y="3078616"/>
                            </a:moveTo>
                            <a:lnTo>
                              <a:pt x="96414" y="0"/>
                            </a:lnTo>
                            <a:lnTo>
                              <a:pt x="94752" y="3088590"/>
                            </a:lnTo>
                            <a:close/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" name="Freeform: Shape 66">
                        <a:extLst>
                          <a:ext uri="{FF2B5EF4-FFF2-40B4-BE49-F238E27FC236}">
                            <a16:creationId xmlns:a16="http://schemas.microsoft.com/office/drawing/2014/main" id="{F4AC0C49-5BBB-0C46-5D52-11C529A33E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71405" y="2166827"/>
                        <a:ext cx="184111" cy="192829"/>
                      </a:xfrm>
                      <a:custGeom>
                        <a:avLst/>
                        <a:gdLst>
                          <a:gd name="connsiteX0" fmla="*/ 7906 w 184111"/>
                          <a:gd name="connsiteY0" fmla="*/ 124674 h 192829"/>
                          <a:gd name="connsiteX1" fmla="*/ 184111 w 184111"/>
                          <a:gd name="connsiteY1" fmla="*/ 0 h 192829"/>
                          <a:gd name="connsiteX2" fmla="*/ 1256 w 184111"/>
                          <a:gd name="connsiteY2" fmla="*/ 192829 h 192829"/>
                          <a:gd name="connsiteX3" fmla="*/ 7906 w 184111"/>
                          <a:gd name="connsiteY3" fmla="*/ 124674 h 1928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111" h="192829">
                            <a:moveTo>
                              <a:pt x="7906" y="124674"/>
                            </a:moveTo>
                            <a:cubicBezTo>
                              <a:pt x="66087" y="83116"/>
                              <a:pt x="125930" y="41558"/>
                              <a:pt x="184111" y="0"/>
                            </a:cubicBezTo>
                            <a:cubicBezTo>
                              <a:pt x="120944" y="61506"/>
                              <a:pt x="59438" y="126336"/>
                              <a:pt x="1256" y="192829"/>
                            </a:cubicBezTo>
                            <a:cubicBezTo>
                              <a:pt x="-406" y="171219"/>
                              <a:pt x="-2068" y="149609"/>
                              <a:pt x="7906" y="124674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" name="Freeform: Shape 67">
                        <a:extLst>
                          <a:ext uri="{FF2B5EF4-FFF2-40B4-BE49-F238E27FC236}">
                            <a16:creationId xmlns:a16="http://schemas.microsoft.com/office/drawing/2014/main" id="{FEC7D4EA-528B-BADB-DBF1-D0BD93966B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58723" y="2625628"/>
                        <a:ext cx="319805" cy="292568"/>
                      </a:xfrm>
                      <a:custGeom>
                        <a:avLst/>
                        <a:gdLst>
                          <a:gd name="connsiteX0" fmla="*/ 8952 w 319805"/>
                          <a:gd name="connsiteY0" fmla="*/ 241036 h 292568"/>
                          <a:gd name="connsiteX1" fmla="*/ 319806 w 319805"/>
                          <a:gd name="connsiteY1" fmla="*/ 0 h 292568"/>
                          <a:gd name="connsiteX2" fmla="*/ 2302 w 319805"/>
                          <a:gd name="connsiteY2" fmla="*/ 292568 h 292568"/>
                          <a:gd name="connsiteX3" fmla="*/ 8952 w 319805"/>
                          <a:gd name="connsiteY3" fmla="*/ 241036 h 292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9805" h="292568">
                            <a:moveTo>
                              <a:pt x="8952" y="241036"/>
                            </a:moveTo>
                            <a:cubicBezTo>
                              <a:pt x="108691" y="154596"/>
                              <a:pt x="211755" y="74804"/>
                              <a:pt x="319806" y="0"/>
                            </a:cubicBezTo>
                            <a:cubicBezTo>
                              <a:pt x="205105" y="86441"/>
                              <a:pt x="98717" y="184518"/>
                              <a:pt x="2302" y="292568"/>
                            </a:cubicBezTo>
                            <a:cubicBezTo>
                              <a:pt x="2302" y="275945"/>
                              <a:pt x="-6009" y="254335"/>
                              <a:pt x="8952" y="241036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9" name="Freeform: Shape 68">
                        <a:extLst>
                          <a:ext uri="{FF2B5EF4-FFF2-40B4-BE49-F238E27FC236}">
                            <a16:creationId xmlns:a16="http://schemas.microsoft.com/office/drawing/2014/main" id="{D93FDC8C-3043-929D-988F-D6A26DF1BF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54110" y="3295543"/>
                        <a:ext cx="460728" cy="329139"/>
                      </a:xfrm>
                      <a:custGeom>
                        <a:avLst/>
                        <a:gdLst>
                          <a:gd name="connsiteX0" fmla="*/ 3590 w 460728"/>
                          <a:gd name="connsiteY0" fmla="*/ 257659 h 329139"/>
                          <a:gd name="connsiteX1" fmla="*/ 460729 w 460728"/>
                          <a:gd name="connsiteY1" fmla="*/ 0 h 329139"/>
                          <a:gd name="connsiteX2" fmla="*/ 266 w 460728"/>
                          <a:gd name="connsiteY2" fmla="*/ 329139 h 329139"/>
                          <a:gd name="connsiteX3" fmla="*/ 3590 w 460728"/>
                          <a:gd name="connsiteY3" fmla="*/ 257659 h 3291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60728" h="329139">
                            <a:moveTo>
                              <a:pt x="3590" y="257659"/>
                            </a:moveTo>
                            <a:cubicBezTo>
                              <a:pt x="149875" y="159583"/>
                              <a:pt x="302808" y="73142"/>
                              <a:pt x="460729" y="0"/>
                            </a:cubicBezTo>
                            <a:cubicBezTo>
                              <a:pt x="301145" y="99739"/>
                              <a:pt x="146550" y="209452"/>
                              <a:pt x="266" y="329139"/>
                            </a:cubicBezTo>
                            <a:cubicBezTo>
                              <a:pt x="266" y="302542"/>
                              <a:pt x="-1396" y="277607"/>
                              <a:pt x="3590" y="25765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0" name="Freeform: Shape 69">
                        <a:extLst>
                          <a:ext uri="{FF2B5EF4-FFF2-40B4-BE49-F238E27FC236}">
                            <a16:creationId xmlns:a16="http://schemas.microsoft.com/office/drawing/2014/main" id="{32DD7613-F64C-28B4-3AD1-1A05A6C1E0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4428" y="3707798"/>
                        <a:ext cx="538591" cy="407268"/>
                      </a:xfrm>
                      <a:custGeom>
                        <a:avLst/>
                        <a:gdLst>
                          <a:gd name="connsiteX0" fmla="*/ 0 w 538591"/>
                          <a:gd name="connsiteY0" fmla="*/ 317503 h 407268"/>
                          <a:gd name="connsiteX1" fmla="*/ 538592 w 538591"/>
                          <a:gd name="connsiteY1" fmla="*/ 0 h 407268"/>
                          <a:gd name="connsiteX2" fmla="*/ 18286 w 538591"/>
                          <a:gd name="connsiteY2" fmla="*/ 407268 h 407268"/>
                          <a:gd name="connsiteX3" fmla="*/ 0 w 538591"/>
                          <a:gd name="connsiteY3" fmla="*/ 317503 h 4072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38591" h="407268">
                            <a:moveTo>
                              <a:pt x="0" y="317503"/>
                            </a:moveTo>
                            <a:cubicBezTo>
                              <a:pt x="179530" y="211114"/>
                              <a:pt x="359061" y="104726"/>
                              <a:pt x="538592" y="0"/>
                            </a:cubicBezTo>
                            <a:cubicBezTo>
                              <a:pt x="357399" y="124674"/>
                              <a:pt x="184518" y="260984"/>
                              <a:pt x="18286" y="407268"/>
                            </a:cubicBezTo>
                            <a:cubicBezTo>
                              <a:pt x="13298" y="375684"/>
                              <a:pt x="6649" y="344100"/>
                              <a:pt x="0" y="31750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1" name="Freeform: Shape 70">
                        <a:extLst>
                          <a:ext uri="{FF2B5EF4-FFF2-40B4-BE49-F238E27FC236}">
                            <a16:creationId xmlns:a16="http://schemas.microsoft.com/office/drawing/2014/main" id="{05D093DC-159B-0C0C-8487-F1D80D1252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00563" y="3726084"/>
                        <a:ext cx="455208" cy="260983"/>
                      </a:xfrm>
                      <a:custGeom>
                        <a:avLst/>
                        <a:gdLst>
                          <a:gd name="connsiteX0" fmla="*/ 452151 w 455208"/>
                          <a:gd name="connsiteY0" fmla="*/ 181193 h 260983"/>
                          <a:gd name="connsiteX1" fmla="*/ 0 w 455208"/>
                          <a:gd name="connsiteY1" fmla="*/ 0 h 260983"/>
                          <a:gd name="connsiteX2" fmla="*/ 452151 w 455208"/>
                          <a:gd name="connsiteY2" fmla="*/ 260984 h 260983"/>
                          <a:gd name="connsiteX3" fmla="*/ 452151 w 455208"/>
                          <a:gd name="connsiteY3" fmla="*/ 181193 h 2609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55208" h="260983">
                            <a:moveTo>
                              <a:pt x="452151" y="181193"/>
                            </a:moveTo>
                            <a:cubicBezTo>
                              <a:pt x="289244" y="99739"/>
                              <a:pt x="171219" y="61506"/>
                              <a:pt x="0" y="0"/>
                            </a:cubicBezTo>
                            <a:cubicBezTo>
                              <a:pt x="161245" y="108051"/>
                              <a:pt x="290906" y="152933"/>
                              <a:pt x="452151" y="260984"/>
                            </a:cubicBezTo>
                            <a:cubicBezTo>
                              <a:pt x="460463" y="219426"/>
                              <a:pt x="448826" y="212777"/>
                              <a:pt x="452151" y="18119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2" name="Freeform: Shape 71">
                        <a:extLst>
                          <a:ext uri="{FF2B5EF4-FFF2-40B4-BE49-F238E27FC236}">
                            <a16:creationId xmlns:a16="http://schemas.microsoft.com/office/drawing/2014/main" id="{7464F3FB-1392-CC8D-260B-363A930D1F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31886" y="3162557"/>
                        <a:ext cx="317733" cy="327476"/>
                      </a:xfrm>
                      <a:custGeom>
                        <a:avLst/>
                        <a:gdLst>
                          <a:gd name="connsiteX0" fmla="*/ 315841 w 317733"/>
                          <a:gd name="connsiteY0" fmla="*/ 327477 h 327476"/>
                          <a:gd name="connsiteX1" fmla="*/ 0 w 317733"/>
                          <a:gd name="connsiteY1" fmla="*/ 0 h 327476"/>
                          <a:gd name="connsiteX2" fmla="*/ 251010 w 317733"/>
                          <a:gd name="connsiteY2" fmla="*/ 184517 h 327476"/>
                          <a:gd name="connsiteX3" fmla="*/ 310854 w 317733"/>
                          <a:gd name="connsiteY3" fmla="*/ 249348 h 327476"/>
                          <a:gd name="connsiteX4" fmla="*/ 315841 w 317733"/>
                          <a:gd name="connsiteY4" fmla="*/ 327477 h 3274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17733" h="327476">
                            <a:moveTo>
                              <a:pt x="315841" y="327477"/>
                            </a:moveTo>
                            <a:cubicBezTo>
                              <a:pt x="211115" y="217764"/>
                              <a:pt x="104726" y="109713"/>
                              <a:pt x="0" y="0"/>
                            </a:cubicBezTo>
                            <a:cubicBezTo>
                              <a:pt x="83116" y="61506"/>
                              <a:pt x="167894" y="123012"/>
                              <a:pt x="251010" y="184517"/>
                            </a:cubicBezTo>
                            <a:cubicBezTo>
                              <a:pt x="274283" y="202803"/>
                              <a:pt x="300880" y="221089"/>
                              <a:pt x="310854" y="249348"/>
                            </a:cubicBezTo>
                            <a:cubicBezTo>
                              <a:pt x="320828" y="275945"/>
                              <a:pt x="317503" y="304205"/>
                              <a:pt x="315841" y="327477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3" name="Freeform: Shape 72">
                        <a:extLst>
                          <a:ext uri="{FF2B5EF4-FFF2-40B4-BE49-F238E27FC236}">
                            <a16:creationId xmlns:a16="http://schemas.microsoft.com/office/drawing/2014/main" id="{B829F6F9-185D-BE94-7578-F8CD89AA2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05028" y="2570771"/>
                        <a:ext cx="265971" cy="242698"/>
                      </a:xfrm>
                      <a:custGeom>
                        <a:avLst/>
                        <a:gdLst>
                          <a:gd name="connsiteX0" fmla="*/ 257660 w 265971"/>
                          <a:gd name="connsiteY0" fmla="*/ 242699 h 242698"/>
                          <a:gd name="connsiteX1" fmla="*/ 0 w 265971"/>
                          <a:gd name="connsiteY1" fmla="*/ 0 h 242698"/>
                          <a:gd name="connsiteX2" fmla="*/ 265971 w 265971"/>
                          <a:gd name="connsiteY2" fmla="*/ 199478 h 242698"/>
                          <a:gd name="connsiteX3" fmla="*/ 257660 w 265971"/>
                          <a:gd name="connsiteY3" fmla="*/ 242699 h 2426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5971" h="242698">
                            <a:moveTo>
                              <a:pt x="257660" y="242699"/>
                            </a:moveTo>
                            <a:cubicBezTo>
                              <a:pt x="162907" y="172881"/>
                              <a:pt x="76466" y="91428"/>
                              <a:pt x="0" y="0"/>
                            </a:cubicBezTo>
                            <a:cubicBezTo>
                              <a:pt x="88103" y="66493"/>
                              <a:pt x="177868" y="132986"/>
                              <a:pt x="265971" y="199478"/>
                            </a:cubicBezTo>
                            <a:cubicBezTo>
                              <a:pt x="259321" y="214439"/>
                              <a:pt x="257660" y="231063"/>
                              <a:pt x="257660" y="24269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4" name="Freeform: Shape 73">
                        <a:extLst>
                          <a:ext uri="{FF2B5EF4-FFF2-40B4-BE49-F238E27FC236}">
                            <a16:creationId xmlns:a16="http://schemas.microsoft.com/office/drawing/2014/main" id="{C4F4B197-1578-D707-7D3F-1429AEE657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06429" y="2020544"/>
                        <a:ext cx="166559" cy="113037"/>
                      </a:xfrm>
                      <a:custGeom>
                        <a:avLst/>
                        <a:gdLst>
                          <a:gd name="connsiteX0" fmla="*/ 164570 w 166559"/>
                          <a:gd name="connsiteY0" fmla="*/ 113038 h 113037"/>
                          <a:gd name="connsiteX1" fmla="*/ 0 w 166559"/>
                          <a:gd name="connsiteY1" fmla="*/ 0 h 113037"/>
                          <a:gd name="connsiteX2" fmla="*/ 129661 w 166559"/>
                          <a:gd name="connsiteY2" fmla="*/ 66493 h 113037"/>
                          <a:gd name="connsiteX3" fmla="*/ 156258 w 166559"/>
                          <a:gd name="connsiteY3" fmla="*/ 83116 h 113037"/>
                          <a:gd name="connsiteX4" fmla="*/ 164570 w 166559"/>
                          <a:gd name="connsiteY4" fmla="*/ 113038 h 1130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559" h="113037">
                            <a:moveTo>
                              <a:pt x="164570" y="113038"/>
                            </a:moveTo>
                            <a:cubicBezTo>
                              <a:pt x="111376" y="73142"/>
                              <a:pt x="56519" y="36571"/>
                              <a:pt x="0" y="0"/>
                            </a:cubicBezTo>
                            <a:cubicBezTo>
                              <a:pt x="43220" y="21610"/>
                              <a:pt x="86441" y="44883"/>
                              <a:pt x="129661" y="66493"/>
                            </a:cubicBezTo>
                            <a:cubicBezTo>
                              <a:pt x="139635" y="71480"/>
                              <a:pt x="147947" y="76467"/>
                              <a:pt x="156258" y="83116"/>
                            </a:cubicBezTo>
                            <a:cubicBezTo>
                              <a:pt x="164570" y="91428"/>
                              <a:pt x="169557" y="104726"/>
                              <a:pt x="164570" y="113038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75" name="Graphic 2">
                  <a:extLst>
                    <a:ext uri="{FF2B5EF4-FFF2-40B4-BE49-F238E27FC236}">
                      <a16:creationId xmlns:a16="http://schemas.microsoft.com/office/drawing/2014/main" id="{1ABDA10E-41A2-84BB-5E7F-FE8AE81530FF}"/>
                    </a:ext>
                  </a:extLst>
                </p:cNvPr>
                <p:cNvGrpSpPr/>
                <p:nvPr/>
              </p:nvGrpSpPr>
              <p:grpSpPr>
                <a:xfrm>
                  <a:off x="-774366" y="160408"/>
                  <a:ext cx="2852540" cy="5020205"/>
                  <a:chOff x="-774366" y="160408"/>
                  <a:chExt cx="2852540" cy="5020205"/>
                </a:xfrm>
              </p:grpSpPr>
              <p:grpSp>
                <p:nvGrpSpPr>
                  <p:cNvPr id="76" name="Graphic 2">
                    <a:extLst>
                      <a:ext uri="{FF2B5EF4-FFF2-40B4-BE49-F238E27FC236}">
                        <a16:creationId xmlns:a16="http://schemas.microsoft.com/office/drawing/2014/main" id="{45517F95-E54B-C823-41AE-44D2F87E30D0}"/>
                      </a:ext>
                    </a:extLst>
                  </p:cNvPr>
                  <p:cNvGrpSpPr/>
                  <p:nvPr/>
                </p:nvGrpSpPr>
                <p:grpSpPr>
                  <a:xfrm>
                    <a:off x="-774366" y="160408"/>
                    <a:ext cx="2151041" cy="5020205"/>
                    <a:chOff x="-774366" y="160408"/>
                    <a:chExt cx="2151041" cy="5020205"/>
                  </a:xfrm>
                </p:grpSpPr>
                <p:grpSp>
                  <p:nvGrpSpPr>
                    <p:cNvPr id="77" name="Graphic 2">
                      <a:extLst>
                        <a:ext uri="{FF2B5EF4-FFF2-40B4-BE49-F238E27FC236}">
                          <a16:creationId xmlns:a16="http://schemas.microsoft.com/office/drawing/2014/main" id="{24B00D6C-830C-9DE6-836D-F23FD21A31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774366" y="160408"/>
                      <a:ext cx="2151041" cy="4237252"/>
                      <a:chOff x="-774366" y="160408"/>
                      <a:chExt cx="2151041" cy="4237252"/>
                    </a:xfrm>
                  </p:grpSpPr>
                  <p:sp>
                    <p:nvSpPr>
                      <p:cNvPr id="78" name="Freeform: Shape 77">
                        <a:extLst>
                          <a:ext uri="{FF2B5EF4-FFF2-40B4-BE49-F238E27FC236}">
                            <a16:creationId xmlns:a16="http://schemas.microsoft.com/office/drawing/2014/main" id="{1D6B4838-013A-F5C0-5154-812A5DF512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74366" y="160408"/>
                        <a:ext cx="2151041" cy="4237252"/>
                      </a:xfrm>
                      <a:custGeom>
                        <a:avLst/>
                        <a:gdLst>
                          <a:gd name="connsiteX0" fmla="*/ 1765383 w 2151041"/>
                          <a:gd name="connsiteY0" fmla="*/ 4052735 h 4237252"/>
                          <a:gd name="connsiteX1" fmla="*/ 1913330 w 2151041"/>
                          <a:gd name="connsiteY1" fmla="*/ 4237253 h 4237252"/>
                          <a:gd name="connsiteX2" fmla="*/ 706486 w 2151041"/>
                          <a:gd name="connsiteY2" fmla="*/ 4223954 h 4237252"/>
                          <a:gd name="connsiteX3" fmla="*/ 764667 w 2151041"/>
                          <a:gd name="connsiteY3" fmla="*/ 4110917 h 4237252"/>
                          <a:gd name="connsiteX4" fmla="*/ 630019 w 2151041"/>
                          <a:gd name="connsiteY4" fmla="*/ 4222292 h 4237252"/>
                          <a:gd name="connsiteX5" fmla="*/ 204465 w 2151041"/>
                          <a:gd name="connsiteY5" fmla="*/ 4217305 h 4237252"/>
                          <a:gd name="connsiteX6" fmla="*/ 330802 w 2151041"/>
                          <a:gd name="connsiteY6" fmla="*/ 4056060 h 4237252"/>
                          <a:gd name="connsiteX7" fmla="*/ 14961 w 2151041"/>
                          <a:gd name="connsiteY7" fmla="*/ 4215643 h 4237252"/>
                          <a:gd name="connsiteX8" fmla="*/ 14961 w 2151041"/>
                          <a:gd name="connsiteY8" fmla="*/ 4215643 h 4237252"/>
                          <a:gd name="connsiteX9" fmla="*/ 0 w 2151041"/>
                          <a:gd name="connsiteY9" fmla="*/ 4215643 h 4237252"/>
                          <a:gd name="connsiteX10" fmla="*/ 260984 w 2151041"/>
                          <a:gd name="connsiteY10" fmla="*/ 3188329 h 4237252"/>
                          <a:gd name="connsiteX11" fmla="*/ 402281 w 2151041"/>
                          <a:gd name="connsiteY11" fmla="*/ 2639764 h 4237252"/>
                          <a:gd name="connsiteX12" fmla="*/ 440515 w 2151041"/>
                          <a:gd name="connsiteY12" fmla="*/ 2611504 h 4237252"/>
                          <a:gd name="connsiteX13" fmla="*/ 678226 w 2151041"/>
                          <a:gd name="connsiteY13" fmla="*/ 2445272 h 4237252"/>
                          <a:gd name="connsiteX14" fmla="*/ 475423 w 2151041"/>
                          <a:gd name="connsiteY14" fmla="*/ 2496804 h 4237252"/>
                          <a:gd name="connsiteX15" fmla="*/ 435528 w 2151041"/>
                          <a:gd name="connsiteY15" fmla="*/ 2510103 h 4237252"/>
                          <a:gd name="connsiteX16" fmla="*/ 1080508 w 2151041"/>
                          <a:gd name="connsiteY16" fmla="*/ 0 h 4237252"/>
                          <a:gd name="connsiteX17" fmla="*/ 1283311 w 2151041"/>
                          <a:gd name="connsiteY17" fmla="*/ 802900 h 4237252"/>
                          <a:gd name="connsiteX18" fmla="*/ 1142014 w 2151041"/>
                          <a:gd name="connsiteY18" fmla="*/ 797913 h 4237252"/>
                          <a:gd name="connsiteX19" fmla="*/ 1117079 w 2151041"/>
                          <a:gd name="connsiteY19" fmla="*/ 797913 h 4237252"/>
                          <a:gd name="connsiteX20" fmla="*/ 1145338 w 2151041"/>
                          <a:gd name="connsiteY20" fmla="*/ 812874 h 4237252"/>
                          <a:gd name="connsiteX21" fmla="*/ 1304921 w 2151041"/>
                          <a:gd name="connsiteY21" fmla="*/ 894328 h 4237252"/>
                          <a:gd name="connsiteX22" fmla="*/ 2008082 w 2151041"/>
                          <a:gd name="connsiteY22" fmla="*/ 3675389 h 4237252"/>
                          <a:gd name="connsiteX23" fmla="*/ 2059614 w 2151041"/>
                          <a:gd name="connsiteY23" fmla="*/ 3878192 h 4237252"/>
                          <a:gd name="connsiteX24" fmla="*/ 1607463 w 2151041"/>
                          <a:gd name="connsiteY24" fmla="*/ 3730246 h 4237252"/>
                          <a:gd name="connsiteX25" fmla="*/ 2091198 w 2151041"/>
                          <a:gd name="connsiteY25" fmla="*/ 3999541 h 4237252"/>
                          <a:gd name="connsiteX26" fmla="*/ 2151042 w 2151041"/>
                          <a:gd name="connsiteY26" fmla="*/ 4235591 h 4237252"/>
                          <a:gd name="connsiteX27" fmla="*/ 1765383 w 2151041"/>
                          <a:gd name="connsiteY27" fmla="*/ 4052735 h 42372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2151041" h="4237252">
                            <a:moveTo>
                              <a:pt x="1765383" y="4052735"/>
                            </a:moveTo>
                            <a:cubicBezTo>
                              <a:pt x="1815253" y="4114241"/>
                              <a:pt x="1863460" y="4175747"/>
                              <a:pt x="1913330" y="4237253"/>
                            </a:cubicBezTo>
                            <a:lnTo>
                              <a:pt x="706486" y="4223954"/>
                            </a:lnTo>
                            <a:cubicBezTo>
                              <a:pt x="724771" y="4187383"/>
                              <a:pt x="744719" y="4149150"/>
                              <a:pt x="764667" y="4110917"/>
                            </a:cubicBezTo>
                            <a:cubicBezTo>
                              <a:pt x="719784" y="4147488"/>
                              <a:pt x="674902" y="4185721"/>
                              <a:pt x="630019" y="4222292"/>
                            </a:cubicBezTo>
                            <a:lnTo>
                              <a:pt x="204465" y="4217305"/>
                            </a:lnTo>
                            <a:cubicBezTo>
                              <a:pt x="246023" y="4164111"/>
                              <a:pt x="287581" y="4109254"/>
                              <a:pt x="330802" y="4056060"/>
                            </a:cubicBezTo>
                            <a:cubicBezTo>
                              <a:pt x="226075" y="4109254"/>
                              <a:pt x="119687" y="4162449"/>
                              <a:pt x="14961" y="4215643"/>
                            </a:cubicBezTo>
                            <a:lnTo>
                              <a:pt x="14961" y="4215643"/>
                            </a:lnTo>
                            <a:lnTo>
                              <a:pt x="0" y="4215643"/>
                            </a:lnTo>
                            <a:lnTo>
                              <a:pt x="260984" y="3188329"/>
                            </a:lnTo>
                            <a:lnTo>
                              <a:pt x="402281" y="2639764"/>
                            </a:lnTo>
                            <a:cubicBezTo>
                              <a:pt x="415580" y="2629790"/>
                              <a:pt x="428878" y="2621478"/>
                              <a:pt x="440515" y="2611504"/>
                            </a:cubicBezTo>
                            <a:cubicBezTo>
                              <a:pt x="530280" y="2545012"/>
                              <a:pt x="568513" y="2513427"/>
                              <a:pt x="678226" y="2445272"/>
                            </a:cubicBezTo>
                            <a:cubicBezTo>
                              <a:pt x="581812" y="2478519"/>
                              <a:pt x="553552" y="2473532"/>
                              <a:pt x="475423" y="2496804"/>
                            </a:cubicBezTo>
                            <a:cubicBezTo>
                              <a:pt x="463787" y="2500129"/>
                              <a:pt x="450489" y="2505116"/>
                              <a:pt x="435528" y="2510103"/>
                            </a:cubicBezTo>
                            <a:lnTo>
                              <a:pt x="1080508" y="0"/>
                            </a:lnTo>
                            <a:lnTo>
                              <a:pt x="1283311" y="802900"/>
                            </a:lnTo>
                            <a:cubicBezTo>
                              <a:pt x="1236766" y="799576"/>
                              <a:pt x="1190221" y="797913"/>
                              <a:pt x="1142014" y="797913"/>
                            </a:cubicBezTo>
                            <a:cubicBezTo>
                              <a:pt x="1133702" y="797913"/>
                              <a:pt x="1125390" y="797913"/>
                              <a:pt x="1117079" y="797913"/>
                            </a:cubicBezTo>
                            <a:cubicBezTo>
                              <a:pt x="1127053" y="802900"/>
                              <a:pt x="1137027" y="807887"/>
                              <a:pt x="1145338" y="812874"/>
                            </a:cubicBezTo>
                            <a:cubicBezTo>
                              <a:pt x="1198533" y="839471"/>
                              <a:pt x="1251727" y="867731"/>
                              <a:pt x="1304921" y="894328"/>
                            </a:cubicBezTo>
                            <a:lnTo>
                              <a:pt x="2008082" y="3675389"/>
                            </a:lnTo>
                            <a:lnTo>
                              <a:pt x="2059614" y="3878192"/>
                            </a:lnTo>
                            <a:cubicBezTo>
                              <a:pt x="1906681" y="3838296"/>
                              <a:pt x="1755410" y="3788427"/>
                              <a:pt x="1607463" y="3730246"/>
                            </a:cubicBezTo>
                            <a:cubicBezTo>
                              <a:pt x="1772033" y="3811699"/>
                              <a:pt x="1934940" y="3901464"/>
                              <a:pt x="2091198" y="3999541"/>
                            </a:cubicBezTo>
                            <a:lnTo>
                              <a:pt x="2151042" y="4235591"/>
                            </a:lnTo>
                            <a:cubicBezTo>
                              <a:pt x="2014731" y="4199019"/>
                              <a:pt x="1883408" y="4137514"/>
                              <a:pt x="1765383" y="4052735"/>
                            </a:cubicBezTo>
                          </a:path>
                        </a:pathLst>
                      </a:custGeom>
                      <a:solidFill>
                        <a:srgbClr val="3493AD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100B708B-A649-2BF0-BDB0-1497426128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338838" y="160408"/>
                        <a:ext cx="847783" cy="2511765"/>
                      </a:xfrm>
                      <a:custGeom>
                        <a:avLst/>
                        <a:gdLst>
                          <a:gd name="connsiteX0" fmla="*/ 847783 w 847783"/>
                          <a:gd name="connsiteY0" fmla="*/ 802900 h 2511765"/>
                          <a:gd name="connsiteX1" fmla="*/ 706486 w 847783"/>
                          <a:gd name="connsiteY1" fmla="*/ 797913 h 2511765"/>
                          <a:gd name="connsiteX2" fmla="*/ 638331 w 847783"/>
                          <a:gd name="connsiteY2" fmla="*/ 570176 h 2511765"/>
                          <a:gd name="connsiteX3" fmla="*/ 39896 w 847783"/>
                          <a:gd name="connsiteY3" fmla="*/ 2498467 h 2511765"/>
                          <a:gd name="connsiteX4" fmla="*/ 0 w 847783"/>
                          <a:gd name="connsiteY4" fmla="*/ 2511765 h 2511765"/>
                          <a:gd name="connsiteX5" fmla="*/ 644980 w 847783"/>
                          <a:gd name="connsiteY5" fmla="*/ 0 h 2511765"/>
                          <a:gd name="connsiteX6" fmla="*/ 847783 w 847783"/>
                          <a:gd name="connsiteY6" fmla="*/ 802900 h 25117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47783" h="2511765">
                            <a:moveTo>
                              <a:pt x="847783" y="802900"/>
                            </a:moveTo>
                            <a:cubicBezTo>
                              <a:pt x="801238" y="799576"/>
                              <a:pt x="754693" y="797913"/>
                              <a:pt x="706486" y="797913"/>
                            </a:cubicBezTo>
                            <a:lnTo>
                              <a:pt x="638331" y="570176"/>
                            </a:lnTo>
                            <a:lnTo>
                              <a:pt x="39896" y="2498467"/>
                            </a:lnTo>
                            <a:cubicBezTo>
                              <a:pt x="28259" y="2501791"/>
                              <a:pt x="14961" y="2506778"/>
                              <a:pt x="0" y="2511765"/>
                            </a:cubicBezTo>
                            <a:lnTo>
                              <a:pt x="644980" y="0"/>
                            </a:lnTo>
                            <a:lnTo>
                              <a:pt x="847783" y="802900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F791B606-0D26-06EA-CF63-1F6FBB13BF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2634" y="973282"/>
                        <a:ext cx="864406" cy="2864176"/>
                      </a:xfrm>
                      <a:custGeom>
                        <a:avLst/>
                        <a:gdLst>
                          <a:gd name="connsiteX0" fmla="*/ 864406 w 864406"/>
                          <a:gd name="connsiteY0" fmla="*/ 2864177 h 2864176"/>
                          <a:gd name="connsiteX1" fmla="*/ 0 w 864406"/>
                          <a:gd name="connsiteY1" fmla="*/ 0 h 2864176"/>
                          <a:gd name="connsiteX2" fmla="*/ 159583 w 864406"/>
                          <a:gd name="connsiteY2" fmla="*/ 81454 h 2864176"/>
                          <a:gd name="connsiteX3" fmla="*/ 864406 w 864406"/>
                          <a:gd name="connsiteY3" fmla="*/ 2864177 h 28641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64406" h="2864176">
                            <a:moveTo>
                              <a:pt x="864406" y="2864177"/>
                            </a:moveTo>
                            <a:lnTo>
                              <a:pt x="0" y="0"/>
                            </a:lnTo>
                            <a:cubicBezTo>
                              <a:pt x="53194" y="26597"/>
                              <a:pt x="106388" y="54857"/>
                              <a:pt x="159583" y="81454"/>
                            </a:cubicBezTo>
                            <a:lnTo>
                              <a:pt x="864406" y="2864177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1" name="Graphic 2">
                      <a:extLst>
                        <a:ext uri="{FF2B5EF4-FFF2-40B4-BE49-F238E27FC236}">
                          <a16:creationId xmlns:a16="http://schemas.microsoft.com/office/drawing/2014/main" id="{F0967E0D-0C65-0D47-CF6A-DEDFF56E68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390370" y="580975"/>
                      <a:ext cx="1424607" cy="4599638"/>
                      <a:chOff x="-390370" y="580975"/>
                      <a:chExt cx="1424607" cy="4599638"/>
                    </a:xfrm>
                    <a:solidFill>
                      <a:srgbClr val="297494"/>
                    </a:solidFill>
                  </p:grpSpPr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8C49753E-CB41-F80F-1985-E4561C1FCB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9831" y="580975"/>
                        <a:ext cx="141297" cy="4599638"/>
                      </a:xfrm>
                      <a:custGeom>
                        <a:avLst/>
                        <a:gdLst>
                          <a:gd name="connsiteX0" fmla="*/ 0 w 141297"/>
                          <a:gd name="connsiteY0" fmla="*/ 4584678 h 4599638"/>
                          <a:gd name="connsiteX1" fmla="*/ 141297 w 141297"/>
                          <a:gd name="connsiteY1" fmla="*/ 0 h 4599638"/>
                          <a:gd name="connsiteX2" fmla="*/ 139635 w 141297"/>
                          <a:gd name="connsiteY2" fmla="*/ 4599639 h 45996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1297" h="4599638">
                            <a:moveTo>
                              <a:pt x="0" y="4584678"/>
                            </a:moveTo>
                            <a:lnTo>
                              <a:pt x="141297" y="0"/>
                            </a:lnTo>
                            <a:lnTo>
                              <a:pt x="139635" y="4599639"/>
                            </a:lnTo>
                            <a:close/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923AFE77-59E4-393C-2375-930E2E6C6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7242" y="1448705"/>
                        <a:ext cx="271545" cy="287581"/>
                      </a:xfrm>
                      <a:custGeom>
                        <a:avLst/>
                        <a:gdLst>
                          <a:gd name="connsiteX0" fmla="*/ 12224 w 271545"/>
                          <a:gd name="connsiteY0" fmla="*/ 186180 h 287581"/>
                          <a:gd name="connsiteX1" fmla="*/ 271546 w 271545"/>
                          <a:gd name="connsiteY1" fmla="*/ 0 h 287581"/>
                          <a:gd name="connsiteX2" fmla="*/ 2250 w 271545"/>
                          <a:gd name="connsiteY2" fmla="*/ 287581 h 287581"/>
                          <a:gd name="connsiteX3" fmla="*/ 12224 w 271545"/>
                          <a:gd name="connsiteY3" fmla="*/ 186180 h 2875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71545" h="287581">
                            <a:moveTo>
                              <a:pt x="12224" y="186180"/>
                            </a:moveTo>
                            <a:cubicBezTo>
                              <a:pt x="98665" y="124674"/>
                              <a:pt x="185105" y="61506"/>
                              <a:pt x="271546" y="0"/>
                            </a:cubicBezTo>
                            <a:cubicBezTo>
                              <a:pt x="178456" y="93090"/>
                              <a:pt x="88691" y="187842"/>
                              <a:pt x="2250" y="287581"/>
                            </a:cubicBezTo>
                            <a:cubicBezTo>
                              <a:pt x="-1075" y="254335"/>
                              <a:pt x="-2737" y="222751"/>
                              <a:pt x="12224" y="186180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17D546F1-FD33-9AF0-69A9-D5566EEBD2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8495" y="2131919"/>
                        <a:ext cx="469823" cy="433865"/>
                      </a:xfrm>
                      <a:custGeom>
                        <a:avLst/>
                        <a:gdLst>
                          <a:gd name="connsiteX0" fmla="*/ 14348 w 469823"/>
                          <a:gd name="connsiteY0" fmla="*/ 359061 h 433865"/>
                          <a:gd name="connsiteX1" fmla="*/ 469823 w 469823"/>
                          <a:gd name="connsiteY1" fmla="*/ 0 h 433865"/>
                          <a:gd name="connsiteX2" fmla="*/ 4374 w 469823"/>
                          <a:gd name="connsiteY2" fmla="*/ 433865 h 433865"/>
                          <a:gd name="connsiteX3" fmla="*/ 14348 w 469823"/>
                          <a:gd name="connsiteY3" fmla="*/ 359061 h 4338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69823" h="433865">
                            <a:moveTo>
                              <a:pt x="14348" y="359061"/>
                            </a:moveTo>
                            <a:cubicBezTo>
                              <a:pt x="158969" y="231062"/>
                              <a:pt x="311903" y="111375"/>
                              <a:pt x="469823" y="0"/>
                            </a:cubicBezTo>
                            <a:cubicBezTo>
                              <a:pt x="301929" y="127999"/>
                              <a:pt x="147333" y="274283"/>
                              <a:pt x="4374" y="433865"/>
                            </a:cubicBezTo>
                            <a:cubicBezTo>
                              <a:pt x="2711" y="410593"/>
                              <a:pt x="-8925" y="379009"/>
                              <a:pt x="14348" y="359061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E4812E4C-78D6-BCA5-B9C2-DC473E1269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2373" y="3129311"/>
                        <a:ext cx="677085" cy="492046"/>
                      </a:xfrm>
                      <a:custGeom>
                        <a:avLst/>
                        <a:gdLst>
                          <a:gd name="connsiteX0" fmla="*/ 5508 w 677085"/>
                          <a:gd name="connsiteY0" fmla="*/ 383996 h 492046"/>
                          <a:gd name="connsiteX1" fmla="*/ 677086 w 677085"/>
                          <a:gd name="connsiteY1" fmla="*/ 0 h 492046"/>
                          <a:gd name="connsiteX2" fmla="*/ 2184 w 677085"/>
                          <a:gd name="connsiteY2" fmla="*/ 492046 h 492046"/>
                          <a:gd name="connsiteX3" fmla="*/ 5508 w 677085"/>
                          <a:gd name="connsiteY3" fmla="*/ 383996 h 492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77085" h="492046">
                            <a:moveTo>
                              <a:pt x="5508" y="383996"/>
                            </a:moveTo>
                            <a:cubicBezTo>
                              <a:pt x="219948" y="237712"/>
                              <a:pt x="444361" y="109713"/>
                              <a:pt x="677086" y="0"/>
                            </a:cubicBezTo>
                            <a:cubicBezTo>
                              <a:pt x="442699" y="149609"/>
                              <a:pt x="216623" y="312516"/>
                              <a:pt x="2184" y="492046"/>
                            </a:cubicBezTo>
                            <a:cubicBezTo>
                              <a:pt x="-1141" y="452151"/>
                              <a:pt x="-1141" y="415580"/>
                              <a:pt x="5508" y="383996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2A705C8A-FDF3-25F3-A016-836BBA1B38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4635" y="3744369"/>
                        <a:ext cx="789601" cy="606746"/>
                      </a:xfrm>
                      <a:custGeom>
                        <a:avLst/>
                        <a:gdLst>
                          <a:gd name="connsiteX0" fmla="*/ 0 w 789601"/>
                          <a:gd name="connsiteY0" fmla="*/ 473761 h 606746"/>
                          <a:gd name="connsiteX1" fmla="*/ 789602 w 789601"/>
                          <a:gd name="connsiteY1" fmla="*/ 0 h 606746"/>
                          <a:gd name="connsiteX2" fmla="*/ 26597 w 789601"/>
                          <a:gd name="connsiteY2" fmla="*/ 606747 h 606746"/>
                          <a:gd name="connsiteX3" fmla="*/ 0 w 789601"/>
                          <a:gd name="connsiteY3" fmla="*/ 473761 h 6067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89601" h="606746">
                            <a:moveTo>
                              <a:pt x="0" y="473761"/>
                            </a:moveTo>
                            <a:cubicBezTo>
                              <a:pt x="262647" y="315841"/>
                              <a:pt x="526955" y="157920"/>
                              <a:pt x="789602" y="0"/>
                            </a:cubicBezTo>
                            <a:cubicBezTo>
                              <a:pt x="525293" y="186180"/>
                              <a:pt x="269296" y="388983"/>
                              <a:pt x="26597" y="606747"/>
                            </a:cubicBezTo>
                            <a:cubicBezTo>
                              <a:pt x="18285" y="558540"/>
                              <a:pt x="8312" y="513657"/>
                              <a:pt x="0" y="473761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7" name="Freeform: Shape 86">
                        <a:extLst>
                          <a:ext uri="{FF2B5EF4-FFF2-40B4-BE49-F238E27FC236}">
                            <a16:creationId xmlns:a16="http://schemas.microsoft.com/office/drawing/2014/main" id="{7400E0A3-AA1B-3233-66F2-7443F28765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390370" y="3769304"/>
                        <a:ext cx="666517" cy="388983"/>
                      </a:xfrm>
                      <a:custGeom>
                        <a:avLst/>
                        <a:gdLst>
                          <a:gd name="connsiteX0" fmla="*/ 661603 w 666517"/>
                          <a:gd name="connsiteY0" fmla="*/ 270958 h 388983"/>
                          <a:gd name="connsiteX1" fmla="*/ 0 w 666517"/>
                          <a:gd name="connsiteY1" fmla="*/ 0 h 388983"/>
                          <a:gd name="connsiteX2" fmla="*/ 663266 w 666517"/>
                          <a:gd name="connsiteY2" fmla="*/ 388983 h 388983"/>
                          <a:gd name="connsiteX3" fmla="*/ 661603 w 666517"/>
                          <a:gd name="connsiteY3" fmla="*/ 270958 h 3889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517" h="388983">
                            <a:moveTo>
                              <a:pt x="661603" y="270958"/>
                            </a:moveTo>
                            <a:cubicBezTo>
                              <a:pt x="422229" y="149609"/>
                              <a:pt x="249348" y="91428"/>
                              <a:pt x="0" y="0"/>
                            </a:cubicBezTo>
                            <a:cubicBezTo>
                              <a:pt x="236049" y="161245"/>
                              <a:pt x="427216" y="227738"/>
                              <a:pt x="663266" y="388983"/>
                            </a:cubicBezTo>
                            <a:cubicBezTo>
                              <a:pt x="673239" y="329140"/>
                              <a:pt x="656616" y="319166"/>
                              <a:pt x="661603" y="270958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" name="Freeform: Shape 87">
                        <a:extLst>
                          <a:ext uri="{FF2B5EF4-FFF2-40B4-BE49-F238E27FC236}">
                            <a16:creationId xmlns:a16="http://schemas.microsoft.com/office/drawing/2014/main" id="{56A2D9C4-13B1-82F5-B5EA-E9B2823CE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00866" y="2933157"/>
                        <a:ext cx="466090" cy="487059"/>
                      </a:xfrm>
                      <a:custGeom>
                        <a:avLst/>
                        <a:gdLst>
                          <a:gd name="connsiteX0" fmla="*/ 463787 w 466090"/>
                          <a:gd name="connsiteY0" fmla="*/ 487060 h 487059"/>
                          <a:gd name="connsiteX1" fmla="*/ 0 w 466090"/>
                          <a:gd name="connsiteY1" fmla="*/ 0 h 487059"/>
                          <a:gd name="connsiteX2" fmla="*/ 369035 w 466090"/>
                          <a:gd name="connsiteY2" fmla="*/ 275945 h 487059"/>
                          <a:gd name="connsiteX3" fmla="*/ 457138 w 466090"/>
                          <a:gd name="connsiteY3" fmla="*/ 374022 h 487059"/>
                          <a:gd name="connsiteX4" fmla="*/ 463787 w 466090"/>
                          <a:gd name="connsiteY4" fmla="*/ 487060 h 4870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66090" h="487059">
                            <a:moveTo>
                              <a:pt x="463787" y="487060"/>
                            </a:moveTo>
                            <a:cubicBezTo>
                              <a:pt x="309191" y="324152"/>
                              <a:pt x="154596" y="161245"/>
                              <a:pt x="0" y="0"/>
                            </a:cubicBezTo>
                            <a:cubicBezTo>
                              <a:pt x="123012" y="91428"/>
                              <a:pt x="246023" y="182855"/>
                              <a:pt x="369035" y="275945"/>
                            </a:cubicBezTo>
                            <a:cubicBezTo>
                              <a:pt x="403944" y="302542"/>
                              <a:pt x="440515" y="330802"/>
                              <a:pt x="457138" y="374022"/>
                            </a:cubicBezTo>
                            <a:cubicBezTo>
                              <a:pt x="470436" y="408931"/>
                              <a:pt x="465450" y="452151"/>
                              <a:pt x="463787" y="487060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9" name="Freeform: Shape 88">
                        <a:extLst>
                          <a:ext uri="{FF2B5EF4-FFF2-40B4-BE49-F238E27FC236}">
                            <a16:creationId xmlns:a16="http://schemas.microsoft.com/office/drawing/2014/main" id="{12D9E4AA-0B14-3E3A-AC44-38899C0CD5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94477" y="2052128"/>
                        <a:ext cx="390645" cy="360723"/>
                      </a:xfrm>
                      <a:custGeom>
                        <a:avLst/>
                        <a:gdLst>
                          <a:gd name="connsiteX0" fmla="*/ 379009 w 390645"/>
                          <a:gd name="connsiteY0" fmla="*/ 360723 h 360723"/>
                          <a:gd name="connsiteX1" fmla="*/ 0 w 390645"/>
                          <a:gd name="connsiteY1" fmla="*/ 0 h 360723"/>
                          <a:gd name="connsiteX2" fmla="*/ 390645 w 390645"/>
                          <a:gd name="connsiteY2" fmla="*/ 299218 h 360723"/>
                          <a:gd name="connsiteX3" fmla="*/ 379009 w 390645"/>
                          <a:gd name="connsiteY3" fmla="*/ 360723 h 360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0645" h="360723">
                            <a:moveTo>
                              <a:pt x="379009" y="360723"/>
                            </a:moveTo>
                            <a:cubicBezTo>
                              <a:pt x="241036" y="255997"/>
                              <a:pt x="113038" y="134648"/>
                              <a:pt x="0" y="0"/>
                            </a:cubicBezTo>
                            <a:cubicBezTo>
                              <a:pt x="131323" y="99739"/>
                              <a:pt x="260984" y="199478"/>
                              <a:pt x="390645" y="299218"/>
                            </a:cubicBezTo>
                            <a:cubicBezTo>
                              <a:pt x="380671" y="319165"/>
                              <a:pt x="377347" y="344100"/>
                              <a:pt x="379009" y="36072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0" name="Freeform: Shape 89">
                        <a:extLst>
                          <a:ext uri="{FF2B5EF4-FFF2-40B4-BE49-F238E27FC236}">
                            <a16:creationId xmlns:a16="http://schemas.microsoft.com/office/drawing/2014/main" id="{C5691779-D35B-F31D-ABED-9140A7D29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793" y="1232604"/>
                        <a:ext cx="243400" cy="167894"/>
                      </a:xfrm>
                      <a:custGeom>
                        <a:avLst/>
                        <a:gdLst>
                          <a:gd name="connsiteX0" fmla="*/ 241036 w 243400"/>
                          <a:gd name="connsiteY0" fmla="*/ 167894 h 167894"/>
                          <a:gd name="connsiteX1" fmla="*/ 0 w 243400"/>
                          <a:gd name="connsiteY1" fmla="*/ 0 h 167894"/>
                          <a:gd name="connsiteX2" fmla="*/ 189504 w 243400"/>
                          <a:gd name="connsiteY2" fmla="*/ 98077 h 167894"/>
                          <a:gd name="connsiteX3" fmla="*/ 227738 w 243400"/>
                          <a:gd name="connsiteY3" fmla="*/ 123012 h 167894"/>
                          <a:gd name="connsiteX4" fmla="*/ 241036 w 243400"/>
                          <a:gd name="connsiteY4" fmla="*/ 167894 h 167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43400" h="167894">
                            <a:moveTo>
                              <a:pt x="241036" y="167894"/>
                            </a:moveTo>
                            <a:cubicBezTo>
                              <a:pt x="162907" y="109713"/>
                              <a:pt x="81454" y="53194"/>
                              <a:pt x="0" y="0"/>
                            </a:cubicBezTo>
                            <a:cubicBezTo>
                              <a:pt x="63168" y="33246"/>
                              <a:pt x="126336" y="66493"/>
                              <a:pt x="189504" y="98077"/>
                            </a:cubicBezTo>
                            <a:cubicBezTo>
                              <a:pt x="202803" y="104726"/>
                              <a:pt x="216102" y="113038"/>
                              <a:pt x="227738" y="123012"/>
                            </a:cubicBezTo>
                            <a:cubicBezTo>
                              <a:pt x="239374" y="136310"/>
                              <a:pt x="247686" y="156258"/>
                              <a:pt x="241036" y="167894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1" name="Graphic 2">
                    <a:extLst>
                      <a:ext uri="{FF2B5EF4-FFF2-40B4-BE49-F238E27FC236}">
                        <a16:creationId xmlns:a16="http://schemas.microsoft.com/office/drawing/2014/main" id="{E137427C-A8F9-7845-9889-8804A243EABE}"/>
                      </a:ext>
                    </a:extLst>
                  </p:cNvPr>
                  <p:cNvGrpSpPr/>
                  <p:nvPr/>
                </p:nvGrpSpPr>
                <p:grpSpPr>
                  <a:xfrm>
                    <a:off x="678500" y="1899194"/>
                    <a:ext cx="1399673" cy="3201627"/>
                    <a:chOff x="678500" y="1899194"/>
                    <a:chExt cx="1399673" cy="3201627"/>
                  </a:xfrm>
                </p:grpSpPr>
                <p:grpSp>
                  <p:nvGrpSpPr>
                    <p:cNvPr id="92" name="Graphic 2">
                      <a:extLst>
                        <a:ext uri="{FF2B5EF4-FFF2-40B4-BE49-F238E27FC236}">
                          <a16:creationId xmlns:a16="http://schemas.microsoft.com/office/drawing/2014/main" id="{569A80FA-AF3E-B9DD-D18D-BC3E99EB63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8500" y="1899194"/>
                      <a:ext cx="1399673" cy="2702931"/>
                      <a:chOff x="678500" y="1899194"/>
                      <a:chExt cx="1399673" cy="2702931"/>
                    </a:xfrm>
                  </p:grpSpPr>
                  <p:sp>
                    <p:nvSpPr>
                      <p:cNvPr id="93" name="Freeform: Shape 92">
                        <a:extLst>
                          <a:ext uri="{FF2B5EF4-FFF2-40B4-BE49-F238E27FC236}">
                            <a16:creationId xmlns:a16="http://schemas.microsoft.com/office/drawing/2014/main" id="{060B73F6-BFF9-4102-10AD-FE2047045D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500" y="1899194"/>
                        <a:ext cx="1399673" cy="2702931"/>
                      </a:xfrm>
                      <a:custGeom>
                        <a:avLst/>
                        <a:gdLst>
                          <a:gd name="connsiteX0" fmla="*/ 1147001 w 1399673"/>
                          <a:gd name="connsiteY0" fmla="*/ 2584907 h 2702931"/>
                          <a:gd name="connsiteX1" fmla="*/ 1243415 w 1399673"/>
                          <a:gd name="connsiteY1" fmla="*/ 2702932 h 2702931"/>
                          <a:gd name="connsiteX2" fmla="*/ 460463 w 1399673"/>
                          <a:gd name="connsiteY2" fmla="*/ 2694620 h 2702931"/>
                          <a:gd name="connsiteX3" fmla="*/ 497034 w 1399673"/>
                          <a:gd name="connsiteY3" fmla="*/ 2623141 h 2702931"/>
                          <a:gd name="connsiteX4" fmla="*/ 408931 w 1399673"/>
                          <a:gd name="connsiteY4" fmla="*/ 2694620 h 2702931"/>
                          <a:gd name="connsiteX5" fmla="*/ 132986 w 1399673"/>
                          <a:gd name="connsiteY5" fmla="*/ 2691296 h 2702931"/>
                          <a:gd name="connsiteX6" fmla="*/ 214439 w 1399673"/>
                          <a:gd name="connsiteY6" fmla="*/ 2588232 h 2702931"/>
                          <a:gd name="connsiteX7" fmla="*/ 9974 w 1399673"/>
                          <a:gd name="connsiteY7" fmla="*/ 2689633 h 2702931"/>
                          <a:gd name="connsiteX8" fmla="*/ 9974 w 1399673"/>
                          <a:gd name="connsiteY8" fmla="*/ 2689633 h 2702931"/>
                          <a:gd name="connsiteX9" fmla="*/ 0 w 1399673"/>
                          <a:gd name="connsiteY9" fmla="*/ 2689633 h 2702931"/>
                          <a:gd name="connsiteX10" fmla="*/ 172881 w 1399673"/>
                          <a:gd name="connsiteY10" fmla="*/ 2033017 h 2702931"/>
                          <a:gd name="connsiteX11" fmla="*/ 264309 w 1399673"/>
                          <a:gd name="connsiteY11" fmla="*/ 1683930 h 2702931"/>
                          <a:gd name="connsiteX12" fmla="*/ 289244 w 1399673"/>
                          <a:gd name="connsiteY12" fmla="*/ 1665644 h 2702931"/>
                          <a:gd name="connsiteX13" fmla="*/ 443839 w 1399673"/>
                          <a:gd name="connsiteY13" fmla="*/ 1559256 h 2702931"/>
                          <a:gd name="connsiteX14" fmla="*/ 312516 w 1399673"/>
                          <a:gd name="connsiteY14" fmla="*/ 1592502 h 2702931"/>
                          <a:gd name="connsiteX15" fmla="*/ 285919 w 1399673"/>
                          <a:gd name="connsiteY15" fmla="*/ 1600814 h 2702931"/>
                          <a:gd name="connsiteX16" fmla="*/ 704824 w 1399673"/>
                          <a:gd name="connsiteY16" fmla="*/ 0 h 2702931"/>
                          <a:gd name="connsiteX17" fmla="*/ 836147 w 1399673"/>
                          <a:gd name="connsiteY17" fmla="*/ 511995 h 2702931"/>
                          <a:gd name="connsiteX18" fmla="*/ 744719 w 1399673"/>
                          <a:gd name="connsiteY18" fmla="*/ 508670 h 2702931"/>
                          <a:gd name="connsiteX19" fmla="*/ 729758 w 1399673"/>
                          <a:gd name="connsiteY19" fmla="*/ 508670 h 2702931"/>
                          <a:gd name="connsiteX20" fmla="*/ 748044 w 1399673"/>
                          <a:gd name="connsiteY20" fmla="*/ 518644 h 2702931"/>
                          <a:gd name="connsiteX21" fmla="*/ 851108 w 1399673"/>
                          <a:gd name="connsiteY21" fmla="*/ 570176 h 2702931"/>
                          <a:gd name="connsiteX22" fmla="*/ 1306583 w 1399673"/>
                          <a:gd name="connsiteY22" fmla="*/ 2343871 h 2702931"/>
                          <a:gd name="connsiteX23" fmla="*/ 1339830 w 1399673"/>
                          <a:gd name="connsiteY23" fmla="*/ 2473532 h 2702931"/>
                          <a:gd name="connsiteX24" fmla="*/ 1047261 w 1399673"/>
                          <a:gd name="connsiteY24" fmla="*/ 2380442 h 2702931"/>
                          <a:gd name="connsiteX25" fmla="*/ 1361440 w 1399673"/>
                          <a:gd name="connsiteY25" fmla="*/ 2551661 h 2702931"/>
                          <a:gd name="connsiteX26" fmla="*/ 1399673 w 1399673"/>
                          <a:gd name="connsiteY26" fmla="*/ 2701269 h 2702931"/>
                          <a:gd name="connsiteX27" fmla="*/ 1147001 w 1399673"/>
                          <a:gd name="connsiteY27" fmla="*/ 2584907 h 27029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1399673" h="2702931">
                            <a:moveTo>
                              <a:pt x="1147001" y="2584907"/>
                            </a:moveTo>
                            <a:cubicBezTo>
                              <a:pt x="1178585" y="2624803"/>
                              <a:pt x="1210169" y="2663036"/>
                              <a:pt x="1243415" y="2702932"/>
                            </a:cubicBezTo>
                            <a:lnTo>
                              <a:pt x="460463" y="2694620"/>
                            </a:lnTo>
                            <a:cubicBezTo>
                              <a:pt x="472099" y="2671348"/>
                              <a:pt x="485397" y="2646413"/>
                              <a:pt x="497034" y="2623141"/>
                            </a:cubicBezTo>
                            <a:cubicBezTo>
                              <a:pt x="467112" y="2646413"/>
                              <a:pt x="438852" y="2669685"/>
                              <a:pt x="408931" y="2694620"/>
                            </a:cubicBezTo>
                            <a:lnTo>
                              <a:pt x="132986" y="2691296"/>
                            </a:lnTo>
                            <a:cubicBezTo>
                              <a:pt x="159583" y="2656387"/>
                              <a:pt x="187842" y="2623141"/>
                              <a:pt x="214439" y="2588232"/>
                            </a:cubicBezTo>
                            <a:cubicBezTo>
                              <a:pt x="146284" y="2621478"/>
                              <a:pt x="78129" y="2656387"/>
                              <a:pt x="9974" y="2689633"/>
                            </a:cubicBezTo>
                            <a:lnTo>
                              <a:pt x="9974" y="2689633"/>
                            </a:lnTo>
                            <a:lnTo>
                              <a:pt x="0" y="2689633"/>
                            </a:lnTo>
                            <a:lnTo>
                              <a:pt x="172881" y="2033017"/>
                            </a:lnTo>
                            <a:lnTo>
                              <a:pt x="264309" y="1683930"/>
                            </a:lnTo>
                            <a:cubicBezTo>
                              <a:pt x="272620" y="1677281"/>
                              <a:pt x="280932" y="1672293"/>
                              <a:pt x="289244" y="1665644"/>
                            </a:cubicBezTo>
                            <a:cubicBezTo>
                              <a:pt x="347425" y="1624086"/>
                              <a:pt x="372360" y="1602476"/>
                              <a:pt x="443839" y="1559256"/>
                            </a:cubicBezTo>
                            <a:cubicBezTo>
                              <a:pt x="382334" y="1580866"/>
                              <a:pt x="364048" y="1577541"/>
                              <a:pt x="312516" y="1592502"/>
                            </a:cubicBezTo>
                            <a:cubicBezTo>
                              <a:pt x="304205" y="1594165"/>
                              <a:pt x="295893" y="1597489"/>
                              <a:pt x="285919" y="1600814"/>
                            </a:cubicBezTo>
                            <a:lnTo>
                              <a:pt x="704824" y="0"/>
                            </a:lnTo>
                            <a:lnTo>
                              <a:pt x="836147" y="511995"/>
                            </a:lnTo>
                            <a:cubicBezTo>
                              <a:pt x="806225" y="510332"/>
                              <a:pt x="774641" y="508670"/>
                              <a:pt x="744719" y="508670"/>
                            </a:cubicBezTo>
                            <a:cubicBezTo>
                              <a:pt x="739732" y="508670"/>
                              <a:pt x="734745" y="508670"/>
                              <a:pt x="729758" y="508670"/>
                            </a:cubicBezTo>
                            <a:cubicBezTo>
                              <a:pt x="736408" y="511995"/>
                              <a:pt x="743057" y="515319"/>
                              <a:pt x="748044" y="518644"/>
                            </a:cubicBezTo>
                            <a:cubicBezTo>
                              <a:pt x="782953" y="535267"/>
                              <a:pt x="816199" y="553553"/>
                              <a:pt x="851108" y="570176"/>
                            </a:cubicBezTo>
                            <a:lnTo>
                              <a:pt x="1306583" y="2343871"/>
                            </a:lnTo>
                            <a:lnTo>
                              <a:pt x="1339830" y="2473532"/>
                            </a:lnTo>
                            <a:cubicBezTo>
                              <a:pt x="1240090" y="2448597"/>
                              <a:pt x="1142014" y="2417013"/>
                              <a:pt x="1047261" y="2380442"/>
                            </a:cubicBezTo>
                            <a:cubicBezTo>
                              <a:pt x="1153650" y="2431974"/>
                              <a:pt x="1258376" y="2490155"/>
                              <a:pt x="1361440" y="2551661"/>
                            </a:cubicBezTo>
                            <a:lnTo>
                              <a:pt x="1399673" y="2701269"/>
                            </a:lnTo>
                            <a:cubicBezTo>
                              <a:pt x="1308246" y="2677997"/>
                              <a:pt x="1223467" y="2638101"/>
                              <a:pt x="1147001" y="2584907"/>
                            </a:cubicBezTo>
                          </a:path>
                        </a:pathLst>
                      </a:custGeom>
                      <a:solidFill>
                        <a:srgbClr val="3493AD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" name="Freeform: Shape 93">
                        <a:extLst>
                          <a:ext uri="{FF2B5EF4-FFF2-40B4-BE49-F238E27FC236}">
                            <a16:creationId xmlns:a16="http://schemas.microsoft.com/office/drawing/2014/main" id="{E0B2D3A4-F5F3-7CAE-64E0-9346047E2A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382" y="3564838"/>
                        <a:ext cx="116362" cy="367372"/>
                      </a:xfrm>
                      <a:custGeom>
                        <a:avLst/>
                        <a:gdLst>
                          <a:gd name="connsiteX0" fmla="*/ 91428 w 116362"/>
                          <a:gd name="connsiteY0" fmla="*/ 18286 h 367372"/>
                          <a:gd name="connsiteX1" fmla="*/ 116362 w 116362"/>
                          <a:gd name="connsiteY1" fmla="*/ 0 h 367372"/>
                          <a:gd name="connsiteX2" fmla="*/ 0 w 116362"/>
                          <a:gd name="connsiteY2" fmla="*/ 367373 h 367372"/>
                          <a:gd name="connsiteX3" fmla="*/ 91428 w 116362"/>
                          <a:gd name="connsiteY3" fmla="*/ 18286 h 3673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6362" h="367372">
                            <a:moveTo>
                              <a:pt x="91428" y="18286"/>
                            </a:moveTo>
                            <a:cubicBezTo>
                              <a:pt x="99739" y="11636"/>
                              <a:pt x="108051" y="6649"/>
                              <a:pt x="116362" y="0"/>
                            </a:cubicBezTo>
                            <a:lnTo>
                              <a:pt x="0" y="367373"/>
                            </a:lnTo>
                            <a:lnTo>
                              <a:pt x="91428" y="18286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" name="Freeform: Shape 94">
                        <a:extLst>
                          <a:ext uri="{FF2B5EF4-FFF2-40B4-BE49-F238E27FC236}">
                            <a16:creationId xmlns:a16="http://schemas.microsoft.com/office/drawing/2014/main" id="{E9A3072D-CD1A-29EE-3624-620478FD72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2757" y="1900856"/>
                        <a:ext cx="550227" cy="1600813"/>
                      </a:xfrm>
                      <a:custGeom>
                        <a:avLst/>
                        <a:gdLst>
                          <a:gd name="connsiteX0" fmla="*/ 550228 w 550227"/>
                          <a:gd name="connsiteY0" fmla="*/ 510332 h 1600813"/>
                          <a:gd name="connsiteX1" fmla="*/ 458800 w 550227"/>
                          <a:gd name="connsiteY1" fmla="*/ 507008 h 1600813"/>
                          <a:gd name="connsiteX2" fmla="*/ 413918 w 550227"/>
                          <a:gd name="connsiteY2" fmla="*/ 362386 h 1600813"/>
                          <a:gd name="connsiteX3" fmla="*/ 26597 w 550227"/>
                          <a:gd name="connsiteY3" fmla="*/ 1592502 h 1600813"/>
                          <a:gd name="connsiteX4" fmla="*/ 0 w 550227"/>
                          <a:gd name="connsiteY4" fmla="*/ 1600814 h 1600813"/>
                          <a:gd name="connsiteX5" fmla="*/ 418905 w 550227"/>
                          <a:gd name="connsiteY5" fmla="*/ 0 h 1600813"/>
                          <a:gd name="connsiteX6" fmla="*/ 550228 w 550227"/>
                          <a:gd name="connsiteY6" fmla="*/ 510332 h 16008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50227" h="1600813">
                            <a:moveTo>
                              <a:pt x="550228" y="510332"/>
                            </a:moveTo>
                            <a:cubicBezTo>
                              <a:pt x="520306" y="508670"/>
                              <a:pt x="488722" y="507008"/>
                              <a:pt x="458800" y="507008"/>
                            </a:cubicBezTo>
                            <a:lnTo>
                              <a:pt x="413918" y="362386"/>
                            </a:lnTo>
                            <a:lnTo>
                              <a:pt x="26597" y="1592502"/>
                            </a:lnTo>
                            <a:cubicBezTo>
                              <a:pt x="18286" y="1594165"/>
                              <a:pt x="9974" y="1597489"/>
                              <a:pt x="0" y="1600814"/>
                            </a:cubicBezTo>
                            <a:lnTo>
                              <a:pt x="418905" y="0"/>
                            </a:lnTo>
                            <a:lnTo>
                              <a:pt x="550228" y="510332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D782C437-512D-F196-F6F0-EF7A52A349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4882" y="2417838"/>
                        <a:ext cx="560201" cy="1825226"/>
                      </a:xfrm>
                      <a:custGeom>
                        <a:avLst/>
                        <a:gdLst>
                          <a:gd name="connsiteX0" fmla="*/ 560202 w 560201"/>
                          <a:gd name="connsiteY0" fmla="*/ 1825227 h 1825226"/>
                          <a:gd name="connsiteX1" fmla="*/ 0 w 560201"/>
                          <a:gd name="connsiteY1" fmla="*/ 0 h 1825226"/>
                          <a:gd name="connsiteX2" fmla="*/ 103064 w 560201"/>
                          <a:gd name="connsiteY2" fmla="*/ 51532 h 1825226"/>
                          <a:gd name="connsiteX3" fmla="*/ 560202 w 560201"/>
                          <a:gd name="connsiteY3" fmla="*/ 1825227 h 18252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60201" h="1825226">
                            <a:moveTo>
                              <a:pt x="560202" y="1825227"/>
                            </a:moveTo>
                            <a:lnTo>
                              <a:pt x="0" y="0"/>
                            </a:lnTo>
                            <a:cubicBezTo>
                              <a:pt x="34909" y="16623"/>
                              <a:pt x="68155" y="34909"/>
                              <a:pt x="103064" y="51532"/>
                            </a:cubicBezTo>
                            <a:lnTo>
                              <a:pt x="560202" y="1825227"/>
                            </a:lnTo>
                            <a:close/>
                          </a:path>
                        </a:pathLst>
                      </a:custGeom>
                      <a:solidFill>
                        <a:srgbClr val="46ABC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" name="Graphic 2">
                      <a:extLst>
                        <a:ext uri="{FF2B5EF4-FFF2-40B4-BE49-F238E27FC236}">
                          <a16:creationId xmlns:a16="http://schemas.microsoft.com/office/drawing/2014/main" id="{70A0C4D6-8B20-8220-FA1C-2EE49C32F2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1173" y="2166827"/>
                      <a:ext cx="922587" cy="2933994"/>
                      <a:chOff x="931173" y="2166827"/>
                      <a:chExt cx="922587" cy="2933994"/>
                    </a:xfrm>
                    <a:solidFill>
                      <a:srgbClr val="297494"/>
                    </a:solidFill>
                  </p:grpSpPr>
                  <p:sp>
                    <p:nvSpPr>
                      <p:cNvPr id="98" name="Freeform: Shape 97">
                        <a:extLst>
                          <a:ext uri="{FF2B5EF4-FFF2-40B4-BE49-F238E27FC236}">
                            <a16:creationId xmlns:a16="http://schemas.microsoft.com/office/drawing/2014/main" id="{27BB014B-577C-58E5-4C69-F52591753C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3559" y="2166827"/>
                        <a:ext cx="91427" cy="2933994"/>
                      </a:xfrm>
                      <a:custGeom>
                        <a:avLst/>
                        <a:gdLst>
                          <a:gd name="connsiteX0" fmla="*/ 0 w 91427"/>
                          <a:gd name="connsiteY0" fmla="*/ 2924020 h 2933994"/>
                          <a:gd name="connsiteX1" fmla="*/ 91428 w 91427"/>
                          <a:gd name="connsiteY1" fmla="*/ 0 h 2933994"/>
                          <a:gd name="connsiteX2" fmla="*/ 89765 w 91427"/>
                          <a:gd name="connsiteY2" fmla="*/ 2933994 h 29339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1427" h="2933994">
                            <a:moveTo>
                              <a:pt x="0" y="2924020"/>
                            </a:moveTo>
                            <a:lnTo>
                              <a:pt x="91428" y="0"/>
                            </a:lnTo>
                            <a:lnTo>
                              <a:pt x="89765" y="2933994"/>
                            </a:lnTo>
                            <a:close/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" name="Freeform: Shape 98">
                        <a:extLst>
                          <a:ext uri="{FF2B5EF4-FFF2-40B4-BE49-F238E27FC236}">
                            <a16:creationId xmlns:a16="http://schemas.microsoft.com/office/drawing/2014/main" id="{19C7B28F-8B4F-6887-78D9-0DE96399E7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418" y="2720380"/>
                        <a:ext cx="175800" cy="182855"/>
                      </a:xfrm>
                      <a:custGeom>
                        <a:avLst/>
                        <a:gdLst>
                          <a:gd name="connsiteX0" fmla="*/ 7906 w 175800"/>
                          <a:gd name="connsiteY0" fmla="*/ 119687 h 182855"/>
                          <a:gd name="connsiteX1" fmla="*/ 175800 w 175800"/>
                          <a:gd name="connsiteY1" fmla="*/ 0 h 182855"/>
                          <a:gd name="connsiteX2" fmla="*/ 1257 w 175800"/>
                          <a:gd name="connsiteY2" fmla="*/ 182855 h 182855"/>
                          <a:gd name="connsiteX3" fmla="*/ 7906 w 175800"/>
                          <a:gd name="connsiteY3" fmla="*/ 119687 h 1828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5800" h="182855">
                            <a:moveTo>
                              <a:pt x="7906" y="119687"/>
                            </a:moveTo>
                            <a:cubicBezTo>
                              <a:pt x="64425" y="79791"/>
                              <a:pt x="119281" y="39896"/>
                              <a:pt x="175800" y="0"/>
                            </a:cubicBezTo>
                            <a:cubicBezTo>
                              <a:pt x="115957" y="58181"/>
                              <a:pt x="57775" y="119687"/>
                              <a:pt x="1257" y="182855"/>
                            </a:cubicBezTo>
                            <a:cubicBezTo>
                              <a:pt x="-406" y="162907"/>
                              <a:pt x="-2068" y="141297"/>
                              <a:pt x="7906" y="119687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" name="Freeform: Shape 99">
                        <a:extLst>
                          <a:ext uri="{FF2B5EF4-FFF2-40B4-BE49-F238E27FC236}">
                            <a16:creationId xmlns:a16="http://schemas.microsoft.com/office/drawing/2014/main" id="{786C2C54-E650-BAFB-CC3F-F77FA93E08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64" y="3155908"/>
                        <a:ext cx="304679" cy="277607"/>
                      </a:xfrm>
                      <a:custGeom>
                        <a:avLst/>
                        <a:gdLst>
                          <a:gd name="connsiteX0" fmla="*/ 8786 w 304679"/>
                          <a:gd name="connsiteY0" fmla="*/ 229400 h 277607"/>
                          <a:gd name="connsiteX1" fmla="*/ 304679 w 304679"/>
                          <a:gd name="connsiteY1" fmla="*/ 0 h 277607"/>
                          <a:gd name="connsiteX2" fmla="*/ 3799 w 304679"/>
                          <a:gd name="connsiteY2" fmla="*/ 277608 h 277607"/>
                          <a:gd name="connsiteX3" fmla="*/ 8786 w 304679"/>
                          <a:gd name="connsiteY3" fmla="*/ 229400 h 2776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4679" h="277607">
                            <a:moveTo>
                              <a:pt x="8786" y="229400"/>
                            </a:moveTo>
                            <a:cubicBezTo>
                              <a:pt x="103539" y="147947"/>
                              <a:pt x="201615" y="71480"/>
                              <a:pt x="304679" y="0"/>
                            </a:cubicBezTo>
                            <a:cubicBezTo>
                              <a:pt x="196628" y="81454"/>
                              <a:pt x="95227" y="174544"/>
                              <a:pt x="3799" y="277608"/>
                            </a:cubicBezTo>
                            <a:cubicBezTo>
                              <a:pt x="2137" y="262647"/>
                              <a:pt x="-6175" y="241036"/>
                              <a:pt x="8786" y="229400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" name="Freeform: Shape 100">
                        <a:extLst>
                          <a:ext uri="{FF2B5EF4-FFF2-40B4-BE49-F238E27FC236}">
                            <a16:creationId xmlns:a16="http://schemas.microsoft.com/office/drawing/2014/main" id="{712CAC1A-B12C-1BA4-9DC7-13D6FB0640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786" y="3790914"/>
                        <a:ext cx="437455" cy="314178"/>
                      </a:xfrm>
                      <a:custGeom>
                        <a:avLst/>
                        <a:gdLst>
                          <a:gd name="connsiteX0" fmla="*/ 3591 w 437455"/>
                          <a:gd name="connsiteY0" fmla="*/ 246023 h 314178"/>
                          <a:gd name="connsiteX1" fmla="*/ 437456 w 437455"/>
                          <a:gd name="connsiteY1" fmla="*/ 0 h 314178"/>
                          <a:gd name="connsiteX2" fmla="*/ 266 w 437455"/>
                          <a:gd name="connsiteY2" fmla="*/ 314178 h 314178"/>
                          <a:gd name="connsiteX3" fmla="*/ 3591 w 437455"/>
                          <a:gd name="connsiteY3" fmla="*/ 246023 h 3141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37455" h="314178">
                            <a:moveTo>
                              <a:pt x="3591" y="246023"/>
                            </a:moveTo>
                            <a:cubicBezTo>
                              <a:pt x="141563" y="152933"/>
                              <a:pt x="287847" y="71480"/>
                              <a:pt x="437456" y="0"/>
                            </a:cubicBezTo>
                            <a:cubicBezTo>
                              <a:pt x="286185" y="94752"/>
                              <a:pt x="139901" y="199478"/>
                              <a:pt x="266" y="314178"/>
                            </a:cubicBezTo>
                            <a:cubicBezTo>
                              <a:pt x="266" y="289244"/>
                              <a:pt x="-1396" y="265971"/>
                              <a:pt x="3591" y="24602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" name="Freeform: Shape 101">
                        <a:extLst>
                          <a:ext uri="{FF2B5EF4-FFF2-40B4-BE49-F238E27FC236}">
                            <a16:creationId xmlns:a16="http://schemas.microsoft.com/office/drawing/2014/main" id="{CA94A15A-1FBD-F3CD-B452-7533DCAD63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1766" y="4183222"/>
                        <a:ext cx="511994" cy="387320"/>
                      </a:xfrm>
                      <a:custGeom>
                        <a:avLst/>
                        <a:gdLst>
                          <a:gd name="connsiteX0" fmla="*/ 0 w 511994"/>
                          <a:gd name="connsiteY0" fmla="*/ 302542 h 387320"/>
                          <a:gd name="connsiteX1" fmla="*/ 511994 w 511994"/>
                          <a:gd name="connsiteY1" fmla="*/ 0 h 387320"/>
                          <a:gd name="connsiteX2" fmla="*/ 18286 w 511994"/>
                          <a:gd name="connsiteY2" fmla="*/ 387320 h 387320"/>
                          <a:gd name="connsiteX3" fmla="*/ 0 w 511994"/>
                          <a:gd name="connsiteY3" fmla="*/ 302542 h 3873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11994" h="387320">
                            <a:moveTo>
                              <a:pt x="0" y="302542"/>
                            </a:moveTo>
                            <a:cubicBezTo>
                              <a:pt x="171219" y="201140"/>
                              <a:pt x="340776" y="101401"/>
                              <a:pt x="511994" y="0"/>
                            </a:cubicBezTo>
                            <a:cubicBezTo>
                              <a:pt x="340776" y="119687"/>
                              <a:pt x="174544" y="247686"/>
                              <a:pt x="18286" y="387320"/>
                            </a:cubicBezTo>
                            <a:cubicBezTo>
                              <a:pt x="11636" y="357399"/>
                              <a:pt x="4987" y="329139"/>
                              <a:pt x="0" y="302542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5598411C-5405-A7DE-ADD0-CCC2463379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173" y="4199845"/>
                        <a:ext cx="430989" cy="247685"/>
                      </a:xfrm>
                      <a:custGeom>
                        <a:avLst/>
                        <a:gdLst>
                          <a:gd name="connsiteX0" fmla="*/ 428879 w 430989"/>
                          <a:gd name="connsiteY0" fmla="*/ 172881 h 247685"/>
                          <a:gd name="connsiteX1" fmla="*/ 0 w 430989"/>
                          <a:gd name="connsiteY1" fmla="*/ 0 h 247685"/>
                          <a:gd name="connsiteX2" fmla="*/ 428879 w 430989"/>
                          <a:gd name="connsiteY2" fmla="*/ 247686 h 247685"/>
                          <a:gd name="connsiteX3" fmla="*/ 428879 w 430989"/>
                          <a:gd name="connsiteY3" fmla="*/ 172881 h 2476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30989" h="247685">
                            <a:moveTo>
                              <a:pt x="428879" y="172881"/>
                            </a:moveTo>
                            <a:cubicBezTo>
                              <a:pt x="274283" y="96414"/>
                              <a:pt x="162907" y="58181"/>
                              <a:pt x="0" y="0"/>
                            </a:cubicBezTo>
                            <a:cubicBezTo>
                              <a:pt x="152933" y="103064"/>
                              <a:pt x="275945" y="144622"/>
                              <a:pt x="428879" y="247686"/>
                            </a:cubicBezTo>
                            <a:cubicBezTo>
                              <a:pt x="435528" y="211114"/>
                              <a:pt x="423892" y="204465"/>
                              <a:pt x="428879" y="172881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C212776F-51E1-AFDD-A13D-254B3B22EA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4185" y="3666240"/>
                        <a:ext cx="301536" cy="310853"/>
                      </a:xfrm>
                      <a:custGeom>
                        <a:avLst/>
                        <a:gdLst>
                          <a:gd name="connsiteX0" fmla="*/ 300880 w 301536"/>
                          <a:gd name="connsiteY0" fmla="*/ 310853 h 310853"/>
                          <a:gd name="connsiteX1" fmla="*/ 0 w 301536"/>
                          <a:gd name="connsiteY1" fmla="*/ 0 h 310853"/>
                          <a:gd name="connsiteX2" fmla="*/ 239374 w 301536"/>
                          <a:gd name="connsiteY2" fmla="*/ 176206 h 310853"/>
                          <a:gd name="connsiteX3" fmla="*/ 295893 w 301536"/>
                          <a:gd name="connsiteY3" fmla="*/ 237712 h 310853"/>
                          <a:gd name="connsiteX4" fmla="*/ 300880 w 301536"/>
                          <a:gd name="connsiteY4" fmla="*/ 310853 h 3108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1536" h="310853">
                            <a:moveTo>
                              <a:pt x="300880" y="310853"/>
                            </a:moveTo>
                            <a:cubicBezTo>
                              <a:pt x="201141" y="207790"/>
                              <a:pt x="101402" y="103064"/>
                              <a:pt x="0" y="0"/>
                            </a:cubicBezTo>
                            <a:cubicBezTo>
                              <a:pt x="79791" y="58181"/>
                              <a:pt x="159583" y="116362"/>
                              <a:pt x="239374" y="176206"/>
                            </a:cubicBezTo>
                            <a:cubicBezTo>
                              <a:pt x="262647" y="192829"/>
                              <a:pt x="285919" y="211114"/>
                              <a:pt x="295893" y="237712"/>
                            </a:cubicBezTo>
                            <a:cubicBezTo>
                              <a:pt x="304205" y="262646"/>
                              <a:pt x="300880" y="289244"/>
                              <a:pt x="300880" y="310853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5" name="Freeform: Shape 104">
                        <a:extLst>
                          <a:ext uri="{FF2B5EF4-FFF2-40B4-BE49-F238E27FC236}">
                            <a16:creationId xmlns:a16="http://schemas.microsoft.com/office/drawing/2014/main" id="{4AED54AD-52E7-3852-0B00-2139B78A46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2340" y="3106038"/>
                        <a:ext cx="252672" cy="229400"/>
                      </a:xfrm>
                      <a:custGeom>
                        <a:avLst/>
                        <a:gdLst>
                          <a:gd name="connsiteX0" fmla="*/ 246023 w 252672"/>
                          <a:gd name="connsiteY0" fmla="*/ 229400 h 229400"/>
                          <a:gd name="connsiteX1" fmla="*/ 0 w 252672"/>
                          <a:gd name="connsiteY1" fmla="*/ 0 h 229400"/>
                          <a:gd name="connsiteX2" fmla="*/ 252673 w 252672"/>
                          <a:gd name="connsiteY2" fmla="*/ 189505 h 229400"/>
                          <a:gd name="connsiteX3" fmla="*/ 246023 w 252672"/>
                          <a:gd name="connsiteY3" fmla="*/ 229400 h 229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2672" h="229400">
                            <a:moveTo>
                              <a:pt x="246023" y="229400"/>
                            </a:moveTo>
                            <a:cubicBezTo>
                              <a:pt x="156258" y="162907"/>
                              <a:pt x="74804" y="84778"/>
                              <a:pt x="0" y="0"/>
                            </a:cubicBezTo>
                            <a:cubicBezTo>
                              <a:pt x="84778" y="63168"/>
                              <a:pt x="169557" y="126336"/>
                              <a:pt x="252673" y="189505"/>
                            </a:cubicBezTo>
                            <a:cubicBezTo>
                              <a:pt x="247686" y="202803"/>
                              <a:pt x="244361" y="217764"/>
                              <a:pt x="246023" y="229400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6" name="Freeform: Shape 105">
                        <a:extLst>
                          <a:ext uri="{FF2B5EF4-FFF2-40B4-BE49-F238E27FC236}">
                            <a16:creationId xmlns:a16="http://schemas.microsoft.com/office/drawing/2014/main" id="{746AF997-2C67-0A2B-281E-57BD9D9A7E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0417" y="2582407"/>
                        <a:ext cx="157316" cy="106388"/>
                      </a:xfrm>
                      <a:custGeom>
                        <a:avLst/>
                        <a:gdLst>
                          <a:gd name="connsiteX0" fmla="*/ 156258 w 157316"/>
                          <a:gd name="connsiteY0" fmla="*/ 106389 h 106388"/>
                          <a:gd name="connsiteX1" fmla="*/ 0 w 157316"/>
                          <a:gd name="connsiteY1" fmla="*/ 0 h 106388"/>
                          <a:gd name="connsiteX2" fmla="*/ 123012 w 157316"/>
                          <a:gd name="connsiteY2" fmla="*/ 63168 h 106388"/>
                          <a:gd name="connsiteX3" fmla="*/ 147947 w 157316"/>
                          <a:gd name="connsiteY3" fmla="*/ 79791 h 106388"/>
                          <a:gd name="connsiteX4" fmla="*/ 156258 w 157316"/>
                          <a:gd name="connsiteY4" fmla="*/ 106389 h 1063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7316" h="106388">
                            <a:moveTo>
                              <a:pt x="156258" y="106389"/>
                            </a:moveTo>
                            <a:cubicBezTo>
                              <a:pt x="104726" y="69818"/>
                              <a:pt x="53194" y="33246"/>
                              <a:pt x="0" y="0"/>
                            </a:cubicBezTo>
                            <a:cubicBezTo>
                              <a:pt x="41558" y="21610"/>
                              <a:pt x="81454" y="41558"/>
                              <a:pt x="123012" y="63168"/>
                            </a:cubicBezTo>
                            <a:cubicBezTo>
                              <a:pt x="131323" y="68155"/>
                              <a:pt x="141297" y="73142"/>
                              <a:pt x="147947" y="79791"/>
                            </a:cubicBezTo>
                            <a:cubicBezTo>
                              <a:pt x="154596" y="86441"/>
                              <a:pt x="159583" y="99739"/>
                              <a:pt x="156258" y="106389"/>
                            </a:cubicBezTo>
                          </a:path>
                        </a:pathLst>
                      </a:custGeom>
                      <a:solidFill>
                        <a:srgbClr val="2974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07" name="Graphic 2">
                  <a:extLst>
                    <a:ext uri="{FF2B5EF4-FFF2-40B4-BE49-F238E27FC236}">
                      <a16:creationId xmlns:a16="http://schemas.microsoft.com/office/drawing/2014/main" id="{EEADA8D1-1763-2C3C-418F-CC549066B9D3}"/>
                    </a:ext>
                  </a:extLst>
                </p:cNvPr>
                <p:cNvGrpSpPr/>
                <p:nvPr/>
              </p:nvGrpSpPr>
              <p:grpSpPr>
                <a:xfrm>
                  <a:off x="-402299" y="3370984"/>
                  <a:ext cx="12740310" cy="3455325"/>
                  <a:chOff x="-402299" y="3370984"/>
                  <a:chExt cx="12740310" cy="3455325"/>
                </a:xfrm>
              </p:grpSpPr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69964520-8042-E350-BE00-763F2E96DFE2}"/>
                      </a:ext>
                    </a:extLst>
                  </p:cNvPr>
                  <p:cNvSpPr/>
                  <p:nvPr/>
                </p:nvSpPr>
                <p:spPr>
                  <a:xfrm>
                    <a:off x="-402299" y="3372050"/>
                    <a:ext cx="12740310" cy="3454260"/>
                  </a:xfrm>
                  <a:custGeom>
                    <a:avLst/>
                    <a:gdLst>
                      <a:gd name="connsiteX0" fmla="*/ 12740310 w 12740310"/>
                      <a:gd name="connsiteY0" fmla="*/ 254295 h 3454260"/>
                      <a:gd name="connsiteX1" fmla="*/ 12740310 w 12740310"/>
                      <a:gd name="connsiteY1" fmla="*/ 2588192 h 3454260"/>
                      <a:gd name="connsiteX2" fmla="*/ 256290 w 12740310"/>
                      <a:gd name="connsiteY2" fmla="*/ 3454260 h 3454260"/>
                      <a:gd name="connsiteX3" fmla="*/ 65123 w 12740310"/>
                      <a:gd name="connsiteY3" fmla="*/ 1893342 h 3454260"/>
                      <a:gd name="connsiteX4" fmla="*/ 65123 w 12740310"/>
                      <a:gd name="connsiteY4" fmla="*/ 1888355 h 3454260"/>
                      <a:gd name="connsiteX5" fmla="*/ 293 w 12740310"/>
                      <a:gd name="connsiteY5" fmla="*/ 1808564 h 3454260"/>
                      <a:gd name="connsiteX6" fmla="*/ 1252020 w 12740310"/>
                      <a:gd name="connsiteY6" fmla="*/ 1396308 h 3454260"/>
                      <a:gd name="connsiteX7" fmla="*/ 2086504 w 12740310"/>
                      <a:gd name="connsiteY7" fmla="*/ 1384672 h 3454260"/>
                      <a:gd name="connsiteX8" fmla="*/ 2512058 w 12740310"/>
                      <a:gd name="connsiteY8" fmla="*/ 1358075 h 3454260"/>
                      <a:gd name="connsiteX9" fmla="*/ 2788003 w 12740310"/>
                      <a:gd name="connsiteY9" fmla="*/ 1316517 h 3454260"/>
                      <a:gd name="connsiteX10" fmla="*/ 2942599 w 12740310"/>
                      <a:gd name="connsiteY10" fmla="*/ 1306543 h 3454260"/>
                      <a:gd name="connsiteX11" fmla="*/ 3534384 w 12740310"/>
                      <a:gd name="connsiteY11" fmla="*/ 1155272 h 3454260"/>
                      <a:gd name="connsiteX12" fmla="*/ 4224247 w 12740310"/>
                      <a:gd name="connsiteY12" fmla="*/ 972417 h 3454260"/>
                      <a:gd name="connsiteX13" fmla="*/ 4874214 w 12740310"/>
                      <a:gd name="connsiteY13" fmla="*/ 1002339 h 3454260"/>
                      <a:gd name="connsiteX14" fmla="*/ 5402832 w 12740310"/>
                      <a:gd name="connsiteY14" fmla="*/ 1018962 h 3454260"/>
                      <a:gd name="connsiteX15" fmla="*/ 5499246 w 12740310"/>
                      <a:gd name="connsiteY15" fmla="*/ 1007326 h 3454260"/>
                      <a:gd name="connsiteX16" fmla="*/ 5760231 w 12740310"/>
                      <a:gd name="connsiteY16" fmla="*/ 1000676 h 3454260"/>
                      <a:gd name="connsiteX17" fmla="*/ 6250615 w 12740310"/>
                      <a:gd name="connsiteY17" fmla="*/ 942495 h 3454260"/>
                      <a:gd name="connsiteX18" fmla="*/ 6573105 w 12740310"/>
                      <a:gd name="connsiteY18" fmla="*/ 880989 h 3454260"/>
                      <a:gd name="connsiteX19" fmla="*/ 6782557 w 12740310"/>
                      <a:gd name="connsiteY19" fmla="*/ 872678 h 3454260"/>
                      <a:gd name="connsiteX20" fmla="*/ 7224734 w 12740310"/>
                      <a:gd name="connsiteY20" fmla="*/ 812834 h 3454260"/>
                      <a:gd name="connsiteX21" fmla="*/ 7643638 w 12740310"/>
                      <a:gd name="connsiteY21" fmla="*/ 733043 h 3454260"/>
                      <a:gd name="connsiteX22" fmla="*/ 7678547 w 12740310"/>
                      <a:gd name="connsiteY22" fmla="*/ 729718 h 3454260"/>
                      <a:gd name="connsiteX23" fmla="*/ 8225451 w 12740310"/>
                      <a:gd name="connsiteY23" fmla="*/ 570136 h 3454260"/>
                      <a:gd name="connsiteX24" fmla="*/ 8880404 w 12740310"/>
                      <a:gd name="connsiteY24" fmla="*/ 393930 h 3454260"/>
                      <a:gd name="connsiteX25" fmla="*/ 9472190 w 12740310"/>
                      <a:gd name="connsiteY25" fmla="*/ 417202 h 3454260"/>
                      <a:gd name="connsiteX26" fmla="*/ 10078937 w 12740310"/>
                      <a:gd name="connsiteY26" fmla="*/ 418864 h 3454260"/>
                      <a:gd name="connsiteX27" fmla="*/ 10341583 w 12740310"/>
                      <a:gd name="connsiteY27" fmla="*/ 378969 h 3454260"/>
                      <a:gd name="connsiteX28" fmla="*/ 10501165 w 12740310"/>
                      <a:gd name="connsiteY28" fmla="*/ 368995 h 3454260"/>
                      <a:gd name="connsiteX29" fmla="*/ 11124535 w 12740310"/>
                      <a:gd name="connsiteY29" fmla="*/ 192789 h 3454260"/>
                      <a:gd name="connsiteX30" fmla="*/ 11766191 w 12740310"/>
                      <a:gd name="connsiteY30" fmla="*/ 8271 h 3454260"/>
                      <a:gd name="connsiteX31" fmla="*/ 12740310 w 12740310"/>
                      <a:gd name="connsiteY31" fmla="*/ 254295 h 3454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12740310" h="3454260">
                        <a:moveTo>
                          <a:pt x="12740310" y="254295"/>
                        </a:moveTo>
                        <a:lnTo>
                          <a:pt x="12740310" y="2588192"/>
                        </a:lnTo>
                        <a:lnTo>
                          <a:pt x="256290" y="3454260"/>
                        </a:lnTo>
                        <a:cubicBezTo>
                          <a:pt x="256290" y="3454260"/>
                          <a:pt x="105019" y="2303935"/>
                          <a:pt x="65123" y="1893342"/>
                        </a:cubicBezTo>
                        <a:cubicBezTo>
                          <a:pt x="65123" y="1891680"/>
                          <a:pt x="65123" y="1890017"/>
                          <a:pt x="65123" y="1888355"/>
                        </a:cubicBezTo>
                        <a:cubicBezTo>
                          <a:pt x="60136" y="1841810"/>
                          <a:pt x="1955" y="1838485"/>
                          <a:pt x="293" y="1808564"/>
                        </a:cubicBezTo>
                        <a:cubicBezTo>
                          <a:pt x="-14668" y="1648981"/>
                          <a:pt x="545534" y="1464463"/>
                          <a:pt x="1252020" y="1396308"/>
                        </a:cubicBezTo>
                        <a:cubicBezTo>
                          <a:pt x="1567860" y="1366387"/>
                          <a:pt x="1858766" y="1363062"/>
                          <a:pt x="2086504" y="1384672"/>
                        </a:cubicBezTo>
                        <a:cubicBezTo>
                          <a:pt x="2226139" y="1397971"/>
                          <a:pt x="2372423" y="1387997"/>
                          <a:pt x="2512058" y="1358075"/>
                        </a:cubicBezTo>
                        <a:cubicBezTo>
                          <a:pt x="2598498" y="1339789"/>
                          <a:pt x="2691588" y="1326491"/>
                          <a:pt x="2788003" y="1316517"/>
                        </a:cubicBezTo>
                        <a:cubicBezTo>
                          <a:pt x="2841197" y="1311530"/>
                          <a:pt x="2891067" y="1308206"/>
                          <a:pt x="2942599" y="1306543"/>
                        </a:cubicBezTo>
                        <a:cubicBezTo>
                          <a:pt x="3157038" y="1298231"/>
                          <a:pt x="3368152" y="1245037"/>
                          <a:pt x="3534384" y="1155272"/>
                        </a:cubicBezTo>
                        <a:cubicBezTo>
                          <a:pt x="3693967" y="1068832"/>
                          <a:pt x="3941653" y="1000676"/>
                          <a:pt x="4224247" y="972417"/>
                        </a:cubicBezTo>
                        <a:cubicBezTo>
                          <a:pt x="4475257" y="947482"/>
                          <a:pt x="4704658" y="960781"/>
                          <a:pt x="4874214" y="1002339"/>
                        </a:cubicBezTo>
                        <a:cubicBezTo>
                          <a:pt x="5037122" y="1042234"/>
                          <a:pt x="5221639" y="1045559"/>
                          <a:pt x="5402832" y="1018962"/>
                        </a:cubicBezTo>
                        <a:cubicBezTo>
                          <a:pt x="5434416" y="1013975"/>
                          <a:pt x="5466000" y="1010650"/>
                          <a:pt x="5499246" y="1007326"/>
                        </a:cubicBezTo>
                        <a:cubicBezTo>
                          <a:pt x="5590674" y="999014"/>
                          <a:pt x="5680439" y="997352"/>
                          <a:pt x="5760231" y="1000676"/>
                        </a:cubicBezTo>
                        <a:cubicBezTo>
                          <a:pt x="5924800" y="1008988"/>
                          <a:pt x="6094357" y="989040"/>
                          <a:pt x="6250615" y="942495"/>
                        </a:cubicBezTo>
                        <a:cubicBezTo>
                          <a:pt x="6345367" y="914236"/>
                          <a:pt x="6455080" y="892626"/>
                          <a:pt x="6573105" y="880989"/>
                        </a:cubicBezTo>
                        <a:cubicBezTo>
                          <a:pt x="6646247" y="874340"/>
                          <a:pt x="6716064" y="871015"/>
                          <a:pt x="6782557" y="872678"/>
                        </a:cubicBezTo>
                        <a:cubicBezTo>
                          <a:pt x="6932166" y="876002"/>
                          <a:pt x="7085099" y="854392"/>
                          <a:pt x="7224734" y="812834"/>
                        </a:cubicBezTo>
                        <a:cubicBezTo>
                          <a:pt x="7346083" y="776263"/>
                          <a:pt x="7489043" y="748004"/>
                          <a:pt x="7643638" y="733043"/>
                        </a:cubicBezTo>
                        <a:cubicBezTo>
                          <a:pt x="7655275" y="731380"/>
                          <a:pt x="7666911" y="731380"/>
                          <a:pt x="7678547" y="729718"/>
                        </a:cubicBezTo>
                        <a:cubicBezTo>
                          <a:pt x="7879688" y="713095"/>
                          <a:pt x="8074179" y="658238"/>
                          <a:pt x="8225451" y="570136"/>
                        </a:cubicBezTo>
                        <a:cubicBezTo>
                          <a:pt x="8365085" y="488682"/>
                          <a:pt x="8604459" y="420527"/>
                          <a:pt x="8880404" y="393930"/>
                        </a:cubicBezTo>
                        <a:cubicBezTo>
                          <a:pt x="9109804" y="372319"/>
                          <a:pt x="9320919" y="382293"/>
                          <a:pt x="9472190" y="417202"/>
                        </a:cubicBezTo>
                        <a:cubicBezTo>
                          <a:pt x="9660032" y="460422"/>
                          <a:pt x="9874471" y="462085"/>
                          <a:pt x="10078937" y="418864"/>
                        </a:cubicBezTo>
                        <a:cubicBezTo>
                          <a:pt x="10160390" y="402241"/>
                          <a:pt x="10248493" y="387280"/>
                          <a:pt x="10341583" y="378969"/>
                        </a:cubicBezTo>
                        <a:cubicBezTo>
                          <a:pt x="10396440" y="373982"/>
                          <a:pt x="10449634" y="370657"/>
                          <a:pt x="10501165" y="368995"/>
                        </a:cubicBezTo>
                        <a:cubicBezTo>
                          <a:pt x="10732228" y="362346"/>
                          <a:pt x="10954978" y="295853"/>
                          <a:pt x="11124535" y="192789"/>
                        </a:cubicBezTo>
                        <a:cubicBezTo>
                          <a:pt x="11270819" y="104686"/>
                          <a:pt x="11501882" y="33206"/>
                          <a:pt x="11766191" y="8271"/>
                        </a:cubicBezTo>
                        <a:cubicBezTo>
                          <a:pt x="12228316" y="-31624"/>
                          <a:pt x="12722025" y="76426"/>
                          <a:pt x="12740310" y="254295"/>
                        </a:cubicBezTo>
                      </a:path>
                    </a:pathLst>
                  </a:custGeom>
                  <a:solidFill>
                    <a:srgbClr val="AEDEE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D828EA66-7CA1-00E2-190C-C0D3F953DD9D}"/>
                      </a:ext>
                    </a:extLst>
                  </p:cNvPr>
                  <p:cNvSpPr/>
                  <p:nvPr/>
                </p:nvSpPr>
                <p:spPr>
                  <a:xfrm>
                    <a:off x="-397312" y="3370984"/>
                    <a:ext cx="12735323" cy="1892745"/>
                  </a:xfrm>
                  <a:custGeom>
                    <a:avLst/>
                    <a:gdLst>
                      <a:gd name="connsiteX0" fmla="*/ 12735323 w 12735323"/>
                      <a:gd name="connsiteY0" fmla="*/ 255360 h 1892745"/>
                      <a:gd name="connsiteX1" fmla="*/ 12735323 w 12735323"/>
                      <a:gd name="connsiteY1" fmla="*/ 486423 h 1892745"/>
                      <a:gd name="connsiteX2" fmla="*/ 11197678 w 12735323"/>
                      <a:gd name="connsiteY2" fmla="*/ 499721 h 1892745"/>
                      <a:gd name="connsiteX3" fmla="*/ 7294552 w 12735323"/>
                      <a:gd name="connsiteY3" fmla="*/ 1088182 h 1892745"/>
                      <a:gd name="connsiteX4" fmla="*/ 6031189 w 12735323"/>
                      <a:gd name="connsiteY4" fmla="*/ 1329219 h 1892745"/>
                      <a:gd name="connsiteX5" fmla="*/ 5421117 w 12735323"/>
                      <a:gd name="connsiteY5" fmla="*/ 1437269 h 1892745"/>
                      <a:gd name="connsiteX6" fmla="*/ 4518478 w 12735323"/>
                      <a:gd name="connsiteY6" fmla="*/ 1259401 h 1892745"/>
                      <a:gd name="connsiteX7" fmla="*/ 3664045 w 12735323"/>
                      <a:gd name="connsiteY7" fmla="*/ 1533684 h 1892745"/>
                      <a:gd name="connsiteX8" fmla="*/ 2997455 w 12735323"/>
                      <a:gd name="connsiteY8" fmla="*/ 1423971 h 1892745"/>
                      <a:gd name="connsiteX9" fmla="*/ 2292632 w 12735323"/>
                      <a:gd name="connsiteY9" fmla="*/ 1731500 h 1892745"/>
                      <a:gd name="connsiteX10" fmla="*/ 1551237 w 12735323"/>
                      <a:gd name="connsiteY10" fmla="*/ 1628436 h 1892745"/>
                      <a:gd name="connsiteX11" fmla="*/ 65123 w 12735323"/>
                      <a:gd name="connsiteY11" fmla="*/ 1892745 h 1892745"/>
                      <a:gd name="connsiteX12" fmla="*/ 65123 w 12735323"/>
                      <a:gd name="connsiteY12" fmla="*/ 1887758 h 1892745"/>
                      <a:gd name="connsiteX13" fmla="*/ 293 w 12735323"/>
                      <a:gd name="connsiteY13" fmla="*/ 1807967 h 1892745"/>
                      <a:gd name="connsiteX14" fmla="*/ 1252019 w 12735323"/>
                      <a:gd name="connsiteY14" fmla="*/ 1395711 h 1892745"/>
                      <a:gd name="connsiteX15" fmla="*/ 2086504 w 12735323"/>
                      <a:gd name="connsiteY15" fmla="*/ 1384075 h 1892745"/>
                      <a:gd name="connsiteX16" fmla="*/ 2512058 w 12735323"/>
                      <a:gd name="connsiteY16" fmla="*/ 1357478 h 1892745"/>
                      <a:gd name="connsiteX17" fmla="*/ 2788003 w 12735323"/>
                      <a:gd name="connsiteY17" fmla="*/ 1315920 h 1892745"/>
                      <a:gd name="connsiteX18" fmla="*/ 2942599 w 12735323"/>
                      <a:gd name="connsiteY18" fmla="*/ 1305946 h 1892745"/>
                      <a:gd name="connsiteX19" fmla="*/ 3534384 w 12735323"/>
                      <a:gd name="connsiteY19" fmla="*/ 1154675 h 1892745"/>
                      <a:gd name="connsiteX20" fmla="*/ 4224247 w 12735323"/>
                      <a:gd name="connsiteY20" fmla="*/ 971820 h 1892745"/>
                      <a:gd name="connsiteX21" fmla="*/ 4874214 w 12735323"/>
                      <a:gd name="connsiteY21" fmla="*/ 1001742 h 1892745"/>
                      <a:gd name="connsiteX22" fmla="*/ 5402832 w 12735323"/>
                      <a:gd name="connsiteY22" fmla="*/ 1018365 h 1892745"/>
                      <a:gd name="connsiteX23" fmla="*/ 5499246 w 12735323"/>
                      <a:gd name="connsiteY23" fmla="*/ 1006729 h 1892745"/>
                      <a:gd name="connsiteX24" fmla="*/ 5760230 w 12735323"/>
                      <a:gd name="connsiteY24" fmla="*/ 1000079 h 1892745"/>
                      <a:gd name="connsiteX25" fmla="*/ 6250615 w 12735323"/>
                      <a:gd name="connsiteY25" fmla="*/ 941898 h 1892745"/>
                      <a:gd name="connsiteX26" fmla="*/ 6573105 w 12735323"/>
                      <a:gd name="connsiteY26" fmla="*/ 880392 h 1892745"/>
                      <a:gd name="connsiteX27" fmla="*/ 6782557 w 12735323"/>
                      <a:gd name="connsiteY27" fmla="*/ 872081 h 1892745"/>
                      <a:gd name="connsiteX28" fmla="*/ 7224734 w 12735323"/>
                      <a:gd name="connsiteY28" fmla="*/ 812238 h 1892745"/>
                      <a:gd name="connsiteX29" fmla="*/ 7643639 w 12735323"/>
                      <a:gd name="connsiteY29" fmla="*/ 732446 h 1892745"/>
                      <a:gd name="connsiteX30" fmla="*/ 7678547 w 12735323"/>
                      <a:gd name="connsiteY30" fmla="*/ 729122 h 1892745"/>
                      <a:gd name="connsiteX31" fmla="*/ 8225451 w 12735323"/>
                      <a:gd name="connsiteY31" fmla="*/ 569539 h 1892745"/>
                      <a:gd name="connsiteX32" fmla="*/ 8880404 w 12735323"/>
                      <a:gd name="connsiteY32" fmla="*/ 393333 h 1892745"/>
                      <a:gd name="connsiteX33" fmla="*/ 9472190 w 12735323"/>
                      <a:gd name="connsiteY33" fmla="*/ 416605 h 1892745"/>
                      <a:gd name="connsiteX34" fmla="*/ 10078937 w 12735323"/>
                      <a:gd name="connsiteY34" fmla="*/ 418268 h 1892745"/>
                      <a:gd name="connsiteX35" fmla="*/ 10341583 w 12735323"/>
                      <a:gd name="connsiteY35" fmla="*/ 378372 h 1892745"/>
                      <a:gd name="connsiteX36" fmla="*/ 10501165 w 12735323"/>
                      <a:gd name="connsiteY36" fmla="*/ 368398 h 1892745"/>
                      <a:gd name="connsiteX37" fmla="*/ 11124535 w 12735323"/>
                      <a:gd name="connsiteY37" fmla="*/ 192192 h 1892745"/>
                      <a:gd name="connsiteX38" fmla="*/ 11766191 w 12735323"/>
                      <a:gd name="connsiteY38" fmla="*/ 7675 h 1892745"/>
                      <a:gd name="connsiteX39" fmla="*/ 12735323 w 12735323"/>
                      <a:gd name="connsiteY39" fmla="*/ 255360 h 189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2735323" h="1892745">
                        <a:moveTo>
                          <a:pt x="12735323" y="255360"/>
                        </a:moveTo>
                        <a:lnTo>
                          <a:pt x="12735323" y="486423"/>
                        </a:lnTo>
                        <a:cubicBezTo>
                          <a:pt x="12248264" y="351775"/>
                          <a:pt x="11706347" y="423254"/>
                          <a:pt x="11197678" y="499721"/>
                        </a:cubicBezTo>
                        <a:cubicBezTo>
                          <a:pt x="9896082" y="695875"/>
                          <a:pt x="8596147" y="892029"/>
                          <a:pt x="7294552" y="1088182"/>
                        </a:cubicBezTo>
                        <a:cubicBezTo>
                          <a:pt x="6870660" y="1153013"/>
                          <a:pt x="6445106" y="1216181"/>
                          <a:pt x="6031189" y="1329219"/>
                        </a:cubicBezTo>
                        <a:cubicBezTo>
                          <a:pt x="5831710" y="1384075"/>
                          <a:pt x="5628907" y="1448906"/>
                          <a:pt x="5421117" y="1437269"/>
                        </a:cubicBezTo>
                        <a:cubicBezTo>
                          <a:pt x="5113588" y="1418984"/>
                          <a:pt x="4826007" y="1227818"/>
                          <a:pt x="4518478" y="1259401"/>
                        </a:cubicBezTo>
                        <a:cubicBezTo>
                          <a:pt x="4219260" y="1290985"/>
                          <a:pt x="3964925" y="1530359"/>
                          <a:pt x="3664045" y="1533684"/>
                        </a:cubicBezTo>
                        <a:cubicBezTo>
                          <a:pt x="3437970" y="1535347"/>
                          <a:pt x="3221868" y="1402361"/>
                          <a:pt x="2997455" y="1423971"/>
                        </a:cubicBezTo>
                        <a:cubicBezTo>
                          <a:pt x="2739796" y="1450568"/>
                          <a:pt x="2543642" y="1671657"/>
                          <a:pt x="2292632" y="1731500"/>
                        </a:cubicBezTo>
                        <a:cubicBezTo>
                          <a:pt x="2046608" y="1789681"/>
                          <a:pt x="1797260" y="1684955"/>
                          <a:pt x="1551237" y="1628436"/>
                        </a:cubicBezTo>
                        <a:cubicBezTo>
                          <a:pt x="1047554" y="1513736"/>
                          <a:pt x="502313" y="1618463"/>
                          <a:pt x="65123" y="1892745"/>
                        </a:cubicBezTo>
                        <a:cubicBezTo>
                          <a:pt x="65123" y="1891083"/>
                          <a:pt x="65123" y="1889421"/>
                          <a:pt x="65123" y="1887758"/>
                        </a:cubicBezTo>
                        <a:cubicBezTo>
                          <a:pt x="60136" y="1841213"/>
                          <a:pt x="1955" y="1837889"/>
                          <a:pt x="293" y="1807967"/>
                        </a:cubicBezTo>
                        <a:cubicBezTo>
                          <a:pt x="-14668" y="1648384"/>
                          <a:pt x="545534" y="1463867"/>
                          <a:pt x="1252019" y="1395711"/>
                        </a:cubicBezTo>
                        <a:cubicBezTo>
                          <a:pt x="1567860" y="1365790"/>
                          <a:pt x="1858766" y="1362465"/>
                          <a:pt x="2086504" y="1384075"/>
                        </a:cubicBezTo>
                        <a:cubicBezTo>
                          <a:pt x="2226139" y="1397374"/>
                          <a:pt x="2372423" y="1387400"/>
                          <a:pt x="2512058" y="1357478"/>
                        </a:cubicBezTo>
                        <a:cubicBezTo>
                          <a:pt x="2598498" y="1339193"/>
                          <a:pt x="2691588" y="1325894"/>
                          <a:pt x="2788003" y="1315920"/>
                        </a:cubicBezTo>
                        <a:cubicBezTo>
                          <a:pt x="2841197" y="1310933"/>
                          <a:pt x="2891067" y="1307609"/>
                          <a:pt x="2942599" y="1305946"/>
                        </a:cubicBezTo>
                        <a:cubicBezTo>
                          <a:pt x="3157038" y="1297635"/>
                          <a:pt x="3368152" y="1244441"/>
                          <a:pt x="3534384" y="1154675"/>
                        </a:cubicBezTo>
                        <a:cubicBezTo>
                          <a:pt x="3693967" y="1068235"/>
                          <a:pt x="3941653" y="1000079"/>
                          <a:pt x="4224247" y="971820"/>
                        </a:cubicBezTo>
                        <a:cubicBezTo>
                          <a:pt x="4475258" y="946885"/>
                          <a:pt x="4704657" y="960184"/>
                          <a:pt x="4874214" y="1001742"/>
                        </a:cubicBezTo>
                        <a:cubicBezTo>
                          <a:pt x="5037121" y="1041637"/>
                          <a:pt x="5221639" y="1044962"/>
                          <a:pt x="5402832" y="1018365"/>
                        </a:cubicBezTo>
                        <a:cubicBezTo>
                          <a:pt x="5434416" y="1013378"/>
                          <a:pt x="5466000" y="1010054"/>
                          <a:pt x="5499246" y="1006729"/>
                        </a:cubicBezTo>
                        <a:cubicBezTo>
                          <a:pt x="5590674" y="998417"/>
                          <a:pt x="5680439" y="996755"/>
                          <a:pt x="5760230" y="1000079"/>
                        </a:cubicBezTo>
                        <a:cubicBezTo>
                          <a:pt x="5924800" y="1008391"/>
                          <a:pt x="6094357" y="988443"/>
                          <a:pt x="6250615" y="941898"/>
                        </a:cubicBezTo>
                        <a:cubicBezTo>
                          <a:pt x="6345367" y="913639"/>
                          <a:pt x="6455080" y="892029"/>
                          <a:pt x="6573105" y="880392"/>
                        </a:cubicBezTo>
                        <a:cubicBezTo>
                          <a:pt x="6646247" y="873743"/>
                          <a:pt x="6716064" y="870419"/>
                          <a:pt x="6782557" y="872081"/>
                        </a:cubicBezTo>
                        <a:cubicBezTo>
                          <a:pt x="6932166" y="875406"/>
                          <a:pt x="7085099" y="853796"/>
                          <a:pt x="7224734" y="812238"/>
                        </a:cubicBezTo>
                        <a:cubicBezTo>
                          <a:pt x="7346083" y="775666"/>
                          <a:pt x="7489043" y="747407"/>
                          <a:pt x="7643639" y="732446"/>
                        </a:cubicBezTo>
                        <a:cubicBezTo>
                          <a:pt x="7655275" y="730783"/>
                          <a:pt x="7666911" y="730783"/>
                          <a:pt x="7678547" y="729122"/>
                        </a:cubicBezTo>
                        <a:cubicBezTo>
                          <a:pt x="7879688" y="712498"/>
                          <a:pt x="8074179" y="657642"/>
                          <a:pt x="8225451" y="569539"/>
                        </a:cubicBezTo>
                        <a:cubicBezTo>
                          <a:pt x="8365085" y="488085"/>
                          <a:pt x="8604459" y="419930"/>
                          <a:pt x="8880404" y="393333"/>
                        </a:cubicBezTo>
                        <a:cubicBezTo>
                          <a:pt x="9109805" y="371723"/>
                          <a:pt x="9320918" y="381696"/>
                          <a:pt x="9472190" y="416605"/>
                        </a:cubicBezTo>
                        <a:cubicBezTo>
                          <a:pt x="9660032" y="459826"/>
                          <a:pt x="9874472" y="461488"/>
                          <a:pt x="10078937" y="418268"/>
                        </a:cubicBezTo>
                        <a:cubicBezTo>
                          <a:pt x="10160390" y="401644"/>
                          <a:pt x="10248493" y="386684"/>
                          <a:pt x="10341583" y="378372"/>
                        </a:cubicBezTo>
                        <a:cubicBezTo>
                          <a:pt x="10396439" y="373385"/>
                          <a:pt x="10449634" y="370060"/>
                          <a:pt x="10501165" y="368398"/>
                        </a:cubicBezTo>
                        <a:cubicBezTo>
                          <a:pt x="10732228" y="361749"/>
                          <a:pt x="10954979" y="295256"/>
                          <a:pt x="11124535" y="192192"/>
                        </a:cubicBezTo>
                        <a:cubicBezTo>
                          <a:pt x="11270820" y="104089"/>
                          <a:pt x="11501882" y="32609"/>
                          <a:pt x="11766191" y="7675"/>
                        </a:cubicBezTo>
                        <a:cubicBezTo>
                          <a:pt x="12223329" y="-30559"/>
                          <a:pt x="12717038" y="77492"/>
                          <a:pt x="12735323" y="255360"/>
                        </a:cubicBezTo>
                      </a:path>
                    </a:pathLst>
                  </a:custGeom>
                  <a:solidFill>
                    <a:srgbClr val="BEE7ED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0" name="Graphic 2">
                <a:extLst>
                  <a:ext uri="{FF2B5EF4-FFF2-40B4-BE49-F238E27FC236}">
                    <a16:creationId xmlns:a16="http://schemas.microsoft.com/office/drawing/2014/main" id="{08521F76-3E1E-7827-AC70-6DF18A75FC81}"/>
                  </a:ext>
                </a:extLst>
              </p:cNvPr>
              <p:cNvGrpSpPr/>
              <p:nvPr/>
            </p:nvGrpSpPr>
            <p:grpSpPr>
              <a:xfrm>
                <a:off x="-8037" y="4405888"/>
                <a:ext cx="2311623" cy="1546042"/>
                <a:chOff x="-8037" y="4405888"/>
                <a:chExt cx="2311623" cy="1546042"/>
              </a:xfrm>
            </p:grpSpPr>
            <p:grpSp>
              <p:nvGrpSpPr>
                <p:cNvPr id="111" name="Graphic 2">
                  <a:extLst>
                    <a:ext uri="{FF2B5EF4-FFF2-40B4-BE49-F238E27FC236}">
                      <a16:creationId xmlns:a16="http://schemas.microsoft.com/office/drawing/2014/main" id="{2A213CA8-C00D-709C-22E3-6290EBE6F84E}"/>
                    </a:ext>
                  </a:extLst>
                </p:cNvPr>
                <p:cNvGrpSpPr/>
                <p:nvPr/>
              </p:nvGrpSpPr>
              <p:grpSpPr>
                <a:xfrm>
                  <a:off x="-8037" y="4405888"/>
                  <a:ext cx="2311623" cy="1546042"/>
                  <a:chOff x="-8037" y="4405888"/>
                  <a:chExt cx="2311623" cy="1546042"/>
                </a:xfrm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4598D617-D364-D988-F818-80BD6E1C658F}"/>
                      </a:ext>
                    </a:extLst>
                  </p:cNvPr>
                  <p:cNvSpPr/>
                  <p:nvPr/>
                </p:nvSpPr>
                <p:spPr>
                  <a:xfrm>
                    <a:off x="-8037" y="4405888"/>
                    <a:ext cx="2311623" cy="1546042"/>
                  </a:xfrm>
                  <a:custGeom>
                    <a:avLst/>
                    <a:gdLst>
                      <a:gd name="connsiteX0" fmla="*/ 2111146 w 2311623"/>
                      <a:gd name="connsiteY0" fmla="*/ 1546042 h 1546042"/>
                      <a:gd name="connsiteX1" fmla="*/ 0 w 2311623"/>
                      <a:gd name="connsiteY1" fmla="*/ 979191 h 1546042"/>
                      <a:gd name="connsiteX2" fmla="*/ 16623 w 2311623"/>
                      <a:gd name="connsiteY2" fmla="*/ 967554 h 1546042"/>
                      <a:gd name="connsiteX3" fmla="*/ 69817 w 2311623"/>
                      <a:gd name="connsiteY3" fmla="*/ 502105 h 1546042"/>
                      <a:gd name="connsiteX4" fmla="*/ 119687 w 2311623"/>
                      <a:gd name="connsiteY4" fmla="*/ 435612 h 1546042"/>
                      <a:gd name="connsiteX5" fmla="*/ 649967 w 2311623"/>
                      <a:gd name="connsiteY5" fmla="*/ 400704 h 1546042"/>
                      <a:gd name="connsiteX6" fmla="*/ 962483 w 2311623"/>
                      <a:gd name="connsiteY6" fmla="*/ 85 h 1546042"/>
                      <a:gd name="connsiteX7" fmla="*/ 1238428 w 2311623"/>
                      <a:gd name="connsiteY7" fmla="*/ 418989 h 1546042"/>
                      <a:gd name="connsiteX8" fmla="*/ 1782007 w 2311623"/>
                      <a:gd name="connsiteY8" fmla="*/ 370782 h 1546042"/>
                      <a:gd name="connsiteX9" fmla="*/ 1911668 w 2311623"/>
                      <a:gd name="connsiteY9" fmla="*/ 907711 h 1546042"/>
                      <a:gd name="connsiteX10" fmla="*/ 2305637 w 2311623"/>
                      <a:gd name="connsiteY10" fmla="*/ 1078930 h 1546042"/>
                      <a:gd name="connsiteX11" fmla="*/ 2308962 w 2311623"/>
                      <a:gd name="connsiteY11" fmla="*/ 1100540 h 1546042"/>
                      <a:gd name="connsiteX12" fmla="*/ 2111146 w 2311623"/>
                      <a:gd name="connsiteY12" fmla="*/ 1546042 h 1546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11623" h="1546042">
                        <a:moveTo>
                          <a:pt x="2111146" y="1546042"/>
                        </a:moveTo>
                        <a:cubicBezTo>
                          <a:pt x="2134418" y="1381473"/>
                          <a:pt x="0" y="979191"/>
                          <a:pt x="0" y="979191"/>
                        </a:cubicBezTo>
                        <a:lnTo>
                          <a:pt x="16623" y="967554"/>
                        </a:lnTo>
                        <a:cubicBezTo>
                          <a:pt x="16623" y="967554"/>
                          <a:pt x="-14961" y="668337"/>
                          <a:pt x="69817" y="502105"/>
                        </a:cubicBezTo>
                        <a:cubicBezTo>
                          <a:pt x="83116" y="475508"/>
                          <a:pt x="99739" y="452235"/>
                          <a:pt x="119687" y="435612"/>
                        </a:cubicBezTo>
                        <a:cubicBezTo>
                          <a:pt x="264309" y="305951"/>
                          <a:pt x="493709" y="290991"/>
                          <a:pt x="649967" y="400704"/>
                        </a:cubicBezTo>
                        <a:cubicBezTo>
                          <a:pt x="600097" y="211199"/>
                          <a:pt x="769654" y="-4903"/>
                          <a:pt x="962483" y="85"/>
                        </a:cubicBezTo>
                        <a:cubicBezTo>
                          <a:pt x="1155312" y="6734"/>
                          <a:pt x="1304921" y="232809"/>
                          <a:pt x="1238428" y="418989"/>
                        </a:cubicBezTo>
                        <a:cubicBezTo>
                          <a:pt x="1379725" y="276030"/>
                          <a:pt x="1622424" y="254419"/>
                          <a:pt x="1782007" y="370782"/>
                        </a:cubicBezTo>
                        <a:cubicBezTo>
                          <a:pt x="1941589" y="487144"/>
                          <a:pt x="1999771" y="726518"/>
                          <a:pt x="1911668" y="907711"/>
                        </a:cubicBezTo>
                        <a:cubicBezTo>
                          <a:pt x="2042991" y="793011"/>
                          <a:pt x="2267404" y="909373"/>
                          <a:pt x="2305637" y="1078930"/>
                        </a:cubicBezTo>
                        <a:cubicBezTo>
                          <a:pt x="2307300" y="1087242"/>
                          <a:pt x="2308962" y="1093891"/>
                          <a:pt x="2308962" y="1100540"/>
                        </a:cubicBezTo>
                        <a:cubicBezTo>
                          <a:pt x="2328910" y="1266772"/>
                          <a:pt x="2234158" y="1433004"/>
                          <a:pt x="2111146" y="1546042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9741D78B-280D-E0F7-A36E-75668F1AA3C4}"/>
                      </a:ext>
                    </a:extLst>
                  </p:cNvPr>
                  <p:cNvSpPr/>
                  <p:nvPr/>
                </p:nvSpPr>
                <p:spPr>
                  <a:xfrm>
                    <a:off x="58455" y="4407550"/>
                    <a:ext cx="2239144" cy="1102202"/>
                  </a:xfrm>
                  <a:custGeom>
                    <a:avLst/>
                    <a:gdLst>
                      <a:gd name="connsiteX0" fmla="*/ 2239145 w 2239144"/>
                      <a:gd name="connsiteY0" fmla="*/ 1102203 h 1102202"/>
                      <a:gd name="connsiteX1" fmla="*/ 2166003 w 2239144"/>
                      <a:gd name="connsiteY1" fmla="*/ 1037372 h 1102202"/>
                      <a:gd name="connsiteX2" fmla="*/ 1757072 w 2239144"/>
                      <a:gd name="connsiteY2" fmla="*/ 1077268 h 1102202"/>
                      <a:gd name="connsiteX3" fmla="*/ 1605801 w 2239144"/>
                      <a:gd name="connsiteY3" fmla="*/ 493793 h 1102202"/>
                      <a:gd name="connsiteX4" fmla="*/ 1047261 w 2239144"/>
                      <a:gd name="connsiteY4" fmla="*/ 570260 h 1102202"/>
                      <a:gd name="connsiteX5" fmla="*/ 1004041 w 2239144"/>
                      <a:gd name="connsiteY5" fmla="*/ 279354 h 1102202"/>
                      <a:gd name="connsiteX6" fmla="*/ 714798 w 2239144"/>
                      <a:gd name="connsiteY6" fmla="*/ 274367 h 1102202"/>
                      <a:gd name="connsiteX7" fmla="*/ 654954 w 2239144"/>
                      <a:gd name="connsiteY7" fmla="*/ 563611 h 1102202"/>
                      <a:gd name="connsiteX8" fmla="*/ 91428 w 2239144"/>
                      <a:gd name="connsiteY8" fmla="*/ 462209 h 1102202"/>
                      <a:gd name="connsiteX9" fmla="*/ 0 w 2239144"/>
                      <a:gd name="connsiteY9" fmla="*/ 502105 h 1102202"/>
                      <a:gd name="connsiteX10" fmla="*/ 49870 w 2239144"/>
                      <a:gd name="connsiteY10" fmla="*/ 435612 h 1102202"/>
                      <a:gd name="connsiteX11" fmla="*/ 580150 w 2239144"/>
                      <a:gd name="connsiteY11" fmla="*/ 400703 h 1102202"/>
                      <a:gd name="connsiteX12" fmla="*/ 892666 w 2239144"/>
                      <a:gd name="connsiteY12" fmla="*/ 85 h 1102202"/>
                      <a:gd name="connsiteX13" fmla="*/ 1168611 w 2239144"/>
                      <a:gd name="connsiteY13" fmla="*/ 418989 h 1102202"/>
                      <a:gd name="connsiteX14" fmla="*/ 1712189 w 2239144"/>
                      <a:gd name="connsiteY14" fmla="*/ 370782 h 1102202"/>
                      <a:gd name="connsiteX15" fmla="*/ 1841850 w 2239144"/>
                      <a:gd name="connsiteY15" fmla="*/ 907711 h 1102202"/>
                      <a:gd name="connsiteX16" fmla="*/ 2235820 w 2239144"/>
                      <a:gd name="connsiteY16" fmla="*/ 1078930 h 1102202"/>
                      <a:gd name="connsiteX17" fmla="*/ 2239145 w 2239144"/>
                      <a:gd name="connsiteY17" fmla="*/ 1102203 h 1102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239144" h="1102202">
                        <a:moveTo>
                          <a:pt x="2239145" y="1102203"/>
                        </a:moveTo>
                        <a:cubicBezTo>
                          <a:pt x="2217534" y="1077268"/>
                          <a:pt x="2194262" y="1055658"/>
                          <a:pt x="2166003" y="1037372"/>
                        </a:cubicBezTo>
                        <a:cubicBezTo>
                          <a:pt x="2042991" y="957580"/>
                          <a:pt x="1866785" y="975866"/>
                          <a:pt x="1757072" y="1077268"/>
                        </a:cubicBezTo>
                        <a:cubicBezTo>
                          <a:pt x="1821902" y="871140"/>
                          <a:pt x="1772033" y="625117"/>
                          <a:pt x="1605801" y="493793"/>
                        </a:cubicBezTo>
                        <a:cubicBezTo>
                          <a:pt x="1441231" y="362470"/>
                          <a:pt x="1163624" y="389067"/>
                          <a:pt x="1047261" y="570260"/>
                        </a:cubicBezTo>
                        <a:cubicBezTo>
                          <a:pt x="1102118" y="478833"/>
                          <a:pt x="1082170" y="349172"/>
                          <a:pt x="1004041" y="279354"/>
                        </a:cubicBezTo>
                        <a:cubicBezTo>
                          <a:pt x="925912" y="209537"/>
                          <a:pt x="797913" y="207875"/>
                          <a:pt x="714798" y="274367"/>
                        </a:cubicBezTo>
                        <a:cubicBezTo>
                          <a:pt x="631682" y="342522"/>
                          <a:pt x="606747" y="470521"/>
                          <a:pt x="654954" y="563611"/>
                        </a:cubicBezTo>
                        <a:cubicBezTo>
                          <a:pt x="500358" y="435612"/>
                          <a:pt x="280932" y="397379"/>
                          <a:pt x="91428" y="462209"/>
                        </a:cubicBezTo>
                        <a:cubicBezTo>
                          <a:pt x="59844" y="472183"/>
                          <a:pt x="29922" y="487144"/>
                          <a:pt x="0" y="502105"/>
                        </a:cubicBezTo>
                        <a:cubicBezTo>
                          <a:pt x="13299" y="475508"/>
                          <a:pt x="29922" y="452235"/>
                          <a:pt x="49870" y="435612"/>
                        </a:cubicBezTo>
                        <a:cubicBezTo>
                          <a:pt x="194491" y="305951"/>
                          <a:pt x="423892" y="290991"/>
                          <a:pt x="580150" y="400703"/>
                        </a:cubicBezTo>
                        <a:cubicBezTo>
                          <a:pt x="530280" y="211199"/>
                          <a:pt x="699837" y="-4903"/>
                          <a:pt x="892666" y="85"/>
                        </a:cubicBezTo>
                        <a:cubicBezTo>
                          <a:pt x="1085495" y="6734"/>
                          <a:pt x="1235104" y="232809"/>
                          <a:pt x="1168611" y="418989"/>
                        </a:cubicBezTo>
                        <a:cubicBezTo>
                          <a:pt x="1309908" y="276029"/>
                          <a:pt x="1552607" y="254419"/>
                          <a:pt x="1712189" y="370782"/>
                        </a:cubicBezTo>
                        <a:cubicBezTo>
                          <a:pt x="1871772" y="487144"/>
                          <a:pt x="1929953" y="726518"/>
                          <a:pt x="1841850" y="907711"/>
                        </a:cubicBezTo>
                        <a:cubicBezTo>
                          <a:pt x="1973173" y="793011"/>
                          <a:pt x="2197587" y="909373"/>
                          <a:pt x="2235820" y="1078930"/>
                        </a:cubicBezTo>
                        <a:cubicBezTo>
                          <a:pt x="2235820" y="1087242"/>
                          <a:pt x="2237482" y="1093891"/>
                          <a:pt x="2239145" y="1102203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4" name="Graphic 2">
                  <a:extLst>
                    <a:ext uri="{FF2B5EF4-FFF2-40B4-BE49-F238E27FC236}">
                      <a16:creationId xmlns:a16="http://schemas.microsoft.com/office/drawing/2014/main" id="{A15C4D92-7657-4325-20B6-0F12F664BB02}"/>
                    </a:ext>
                  </a:extLst>
                </p:cNvPr>
                <p:cNvGrpSpPr/>
                <p:nvPr/>
              </p:nvGrpSpPr>
              <p:grpSpPr>
                <a:xfrm>
                  <a:off x="249622" y="4798280"/>
                  <a:ext cx="1567567" cy="841133"/>
                  <a:chOff x="249622" y="4798280"/>
                  <a:chExt cx="1567567" cy="841133"/>
                </a:xfrm>
                <a:noFill/>
              </p:grpSpPr>
              <p:grpSp>
                <p:nvGrpSpPr>
                  <p:cNvPr id="115" name="Graphic 2">
                    <a:extLst>
                      <a:ext uri="{FF2B5EF4-FFF2-40B4-BE49-F238E27FC236}">
                        <a16:creationId xmlns:a16="http://schemas.microsoft.com/office/drawing/2014/main" id="{CB902C10-B09C-E5C0-4B7D-B8C0EE61E157}"/>
                      </a:ext>
                    </a:extLst>
                  </p:cNvPr>
                  <p:cNvGrpSpPr/>
                  <p:nvPr/>
                </p:nvGrpSpPr>
                <p:grpSpPr>
                  <a:xfrm>
                    <a:off x="1250338" y="4864773"/>
                    <a:ext cx="566851" cy="774640"/>
                    <a:chOff x="1250338" y="4864773"/>
                    <a:chExt cx="566851" cy="774640"/>
                  </a:xfrm>
                  <a:noFill/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83171CA8-F03C-5CDD-C074-B651E2BCF9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0338" y="4864773"/>
                      <a:ext cx="339113" cy="774640"/>
                    </a:xfrm>
                    <a:custGeom>
                      <a:avLst/>
                      <a:gdLst>
                        <a:gd name="connsiteX0" fmla="*/ 0 w 339113"/>
                        <a:gd name="connsiteY0" fmla="*/ 774641 h 774640"/>
                        <a:gd name="connsiteX1" fmla="*/ 339113 w 339113"/>
                        <a:gd name="connsiteY1" fmla="*/ 0 h 774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9113" h="774640">
                          <a:moveTo>
                            <a:pt x="0" y="774641"/>
                          </a:moveTo>
                          <a:cubicBezTo>
                            <a:pt x="74804" y="502020"/>
                            <a:pt x="189504" y="241036"/>
                            <a:pt x="339113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4DB1BB8A-3720-654D-7603-83C721DA6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5091" y="5044303"/>
                      <a:ext cx="472098" cy="317503"/>
                    </a:xfrm>
                    <a:custGeom>
                      <a:avLst/>
                      <a:gdLst>
                        <a:gd name="connsiteX0" fmla="*/ 0 w 472098"/>
                        <a:gd name="connsiteY0" fmla="*/ 317503 h 317503"/>
                        <a:gd name="connsiteX1" fmla="*/ 472099 w 472098"/>
                        <a:gd name="connsiteY1" fmla="*/ 0 h 31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2098" h="317503">
                          <a:moveTo>
                            <a:pt x="0" y="317503"/>
                          </a:moveTo>
                          <a:cubicBezTo>
                            <a:pt x="164570" y="222751"/>
                            <a:pt x="322490" y="116362"/>
                            <a:pt x="472099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Freeform: Shape 117">
                      <a:extLst>
                        <a:ext uri="{FF2B5EF4-FFF2-40B4-BE49-F238E27FC236}">
                          <a16:creationId xmlns:a16="http://schemas.microsoft.com/office/drawing/2014/main" id="{780BCD77-1814-06D9-BEE2-7308D96FC0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1583" y="4921291"/>
                      <a:ext cx="13298" cy="224413"/>
                    </a:xfrm>
                    <a:custGeom>
                      <a:avLst/>
                      <a:gdLst>
                        <a:gd name="connsiteX0" fmla="*/ 13299 w 13298"/>
                        <a:gd name="connsiteY0" fmla="*/ 224413 h 224413"/>
                        <a:gd name="connsiteX1" fmla="*/ 3325 w 13298"/>
                        <a:gd name="connsiteY1" fmla="*/ 0 h 224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3298" h="224413">
                          <a:moveTo>
                            <a:pt x="13299" y="224413"/>
                          </a:moveTo>
                          <a:cubicBezTo>
                            <a:pt x="0" y="149609"/>
                            <a:pt x="-3325" y="74804"/>
                            <a:pt x="3325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9" name="Graphic 2">
                    <a:extLst>
                      <a:ext uri="{FF2B5EF4-FFF2-40B4-BE49-F238E27FC236}">
                        <a16:creationId xmlns:a16="http://schemas.microsoft.com/office/drawing/2014/main" id="{8EA7F1CA-4243-7E75-5EA7-1E6C4C00031A}"/>
                      </a:ext>
                    </a:extLst>
                  </p:cNvPr>
                  <p:cNvGrpSpPr/>
                  <p:nvPr/>
                </p:nvGrpSpPr>
                <p:grpSpPr>
                  <a:xfrm>
                    <a:off x="799850" y="4798280"/>
                    <a:ext cx="136310" cy="743056"/>
                    <a:chOff x="799850" y="4798280"/>
                    <a:chExt cx="136310" cy="743056"/>
                  </a:xfrm>
                  <a:noFill/>
                </p:grpSpPr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id="{F02968DB-2C71-B589-C7E4-C836BF2915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083" y="4798280"/>
                      <a:ext cx="98076" cy="743056"/>
                    </a:xfrm>
                    <a:custGeom>
                      <a:avLst/>
                      <a:gdLst>
                        <a:gd name="connsiteX0" fmla="*/ 0 w 98076"/>
                        <a:gd name="connsiteY0" fmla="*/ 743057 h 743056"/>
                        <a:gd name="connsiteX1" fmla="*/ 98077 w 98076"/>
                        <a:gd name="connsiteY1" fmla="*/ 0 h 7430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8076" h="743056">
                          <a:moveTo>
                            <a:pt x="0" y="743057"/>
                          </a:moveTo>
                          <a:cubicBezTo>
                            <a:pt x="33246" y="495371"/>
                            <a:pt x="64830" y="247686"/>
                            <a:pt x="98077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Freeform: Shape 120">
                      <a:extLst>
                        <a:ext uri="{FF2B5EF4-FFF2-40B4-BE49-F238E27FC236}">
                          <a16:creationId xmlns:a16="http://schemas.microsoft.com/office/drawing/2014/main" id="{565F586F-5735-8C1F-40AD-779CF270D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850" y="5016043"/>
                      <a:ext cx="71479" cy="300879"/>
                    </a:xfrm>
                    <a:custGeom>
                      <a:avLst/>
                      <a:gdLst>
                        <a:gd name="connsiteX0" fmla="*/ 71480 w 71479"/>
                        <a:gd name="connsiteY0" fmla="*/ 300880 h 300879"/>
                        <a:gd name="connsiteX1" fmla="*/ 0 w 71479"/>
                        <a:gd name="connsiteY1" fmla="*/ 0 h 3008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71479" h="300879">
                          <a:moveTo>
                            <a:pt x="71480" y="300880"/>
                          </a:moveTo>
                          <a:cubicBezTo>
                            <a:pt x="26597" y="207790"/>
                            <a:pt x="1662" y="103064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2" name="Graphic 2">
                    <a:extLst>
                      <a:ext uri="{FF2B5EF4-FFF2-40B4-BE49-F238E27FC236}">
                        <a16:creationId xmlns:a16="http://schemas.microsoft.com/office/drawing/2014/main" id="{ECA4BE46-892D-3DE6-AE92-A77A9C355365}"/>
                      </a:ext>
                    </a:extLst>
                  </p:cNvPr>
                  <p:cNvGrpSpPr/>
                  <p:nvPr/>
                </p:nvGrpSpPr>
                <p:grpSpPr>
                  <a:xfrm>
                    <a:off x="249622" y="4937914"/>
                    <a:ext cx="295892" cy="553552"/>
                    <a:chOff x="249622" y="4937914"/>
                    <a:chExt cx="295892" cy="553552"/>
                  </a:xfrm>
                  <a:noFill/>
                </p:grpSpPr>
                <p:sp>
                  <p:nvSpPr>
                    <p:cNvPr id="123" name="Freeform: Shape 122">
                      <a:extLst>
                        <a:ext uri="{FF2B5EF4-FFF2-40B4-BE49-F238E27FC236}">
                          <a16:creationId xmlns:a16="http://schemas.microsoft.com/office/drawing/2014/main" id="{58A20631-A784-9FE2-7495-60561456C3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622" y="4939577"/>
                      <a:ext cx="217763" cy="551889"/>
                    </a:xfrm>
                    <a:custGeom>
                      <a:avLst/>
                      <a:gdLst>
                        <a:gd name="connsiteX0" fmla="*/ 217764 w 217763"/>
                        <a:gd name="connsiteY0" fmla="*/ 551890 h 551889"/>
                        <a:gd name="connsiteX1" fmla="*/ 0 w 217763"/>
                        <a:gd name="connsiteY1" fmla="*/ 0 h 5518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7763" h="551889">
                          <a:moveTo>
                            <a:pt x="217764" y="551890"/>
                          </a:moveTo>
                          <a:cubicBezTo>
                            <a:pt x="162907" y="360723"/>
                            <a:pt x="89765" y="176205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Freeform: Shape 123">
                      <a:extLst>
                        <a:ext uri="{FF2B5EF4-FFF2-40B4-BE49-F238E27FC236}">
                          <a16:creationId xmlns:a16="http://schemas.microsoft.com/office/drawing/2014/main" id="{B5DBBE8C-39EA-7BF8-5327-B8B3A0D0E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490" y="4937914"/>
                      <a:ext cx="118024" cy="400619"/>
                    </a:xfrm>
                    <a:custGeom>
                      <a:avLst/>
                      <a:gdLst>
                        <a:gd name="connsiteX0" fmla="*/ 0 w 118024"/>
                        <a:gd name="connsiteY0" fmla="*/ 400619 h 400619"/>
                        <a:gd name="connsiteX1" fmla="*/ 118025 w 118024"/>
                        <a:gd name="connsiteY1" fmla="*/ 0 h 400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8024" h="400619">
                          <a:moveTo>
                            <a:pt x="0" y="400619"/>
                          </a:moveTo>
                          <a:lnTo>
                            <a:pt x="118025" y="0"/>
                          </a:lnTo>
                        </a:path>
                      </a:pathLst>
                    </a:custGeom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25" name="Graphic 2">
                <a:extLst>
                  <a:ext uri="{FF2B5EF4-FFF2-40B4-BE49-F238E27FC236}">
                    <a16:creationId xmlns:a16="http://schemas.microsoft.com/office/drawing/2014/main" id="{FC31E9DA-C167-F15A-2C82-DA87046B65A3}"/>
                  </a:ext>
                </a:extLst>
              </p:cNvPr>
              <p:cNvGrpSpPr/>
              <p:nvPr/>
            </p:nvGrpSpPr>
            <p:grpSpPr>
              <a:xfrm>
                <a:off x="5000531" y="5028932"/>
                <a:ext cx="2431229" cy="824920"/>
                <a:chOff x="5000531" y="5028932"/>
                <a:chExt cx="2431229" cy="824920"/>
              </a:xfrm>
            </p:grpSpPr>
            <p:grpSp>
              <p:nvGrpSpPr>
                <p:cNvPr id="126" name="Graphic 2">
                  <a:extLst>
                    <a:ext uri="{FF2B5EF4-FFF2-40B4-BE49-F238E27FC236}">
                      <a16:creationId xmlns:a16="http://schemas.microsoft.com/office/drawing/2014/main" id="{61D16CF8-6A62-B8B8-8691-FB363F43F08B}"/>
                    </a:ext>
                  </a:extLst>
                </p:cNvPr>
                <p:cNvGrpSpPr/>
                <p:nvPr/>
              </p:nvGrpSpPr>
              <p:grpSpPr>
                <a:xfrm>
                  <a:off x="5000531" y="5028932"/>
                  <a:ext cx="2431229" cy="818901"/>
                  <a:chOff x="5000531" y="5028932"/>
                  <a:chExt cx="2431229" cy="818901"/>
                </a:xfrm>
              </p:grpSpPr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E12B177B-1D72-8C3B-7941-28FACBFCE1D0}"/>
                      </a:ext>
                    </a:extLst>
                  </p:cNvPr>
                  <p:cNvSpPr/>
                  <p:nvPr/>
                </p:nvSpPr>
                <p:spPr>
                  <a:xfrm>
                    <a:off x="5000572" y="5032257"/>
                    <a:ext cx="2431188" cy="815577"/>
                  </a:xfrm>
                  <a:custGeom>
                    <a:avLst/>
                    <a:gdLst>
                      <a:gd name="connsiteX0" fmla="*/ 2352142 w 2431188"/>
                      <a:gd name="connsiteY0" fmla="*/ 796661 h 815577"/>
                      <a:gd name="connsiteX1" fmla="*/ 79751 w 2431188"/>
                      <a:gd name="connsiteY1" fmla="*/ 770064 h 815577"/>
                      <a:gd name="connsiteX2" fmla="*/ 1622 w 2431188"/>
                      <a:gd name="connsiteY2" fmla="*/ 490794 h 815577"/>
                      <a:gd name="connsiteX3" fmla="*/ 176166 w 2431188"/>
                      <a:gd name="connsiteY3" fmla="*/ 176616 h 815577"/>
                      <a:gd name="connsiteX4" fmla="*/ 771276 w 2431188"/>
                      <a:gd name="connsiteY4" fmla="*/ 302952 h 815577"/>
                      <a:gd name="connsiteX5" fmla="*/ 1002338 w 2431188"/>
                      <a:gd name="connsiteY5" fmla="*/ 106799 h 815577"/>
                      <a:gd name="connsiteX6" fmla="*/ 1250024 w 2431188"/>
                      <a:gd name="connsiteY6" fmla="*/ 283004 h 815577"/>
                      <a:gd name="connsiteX7" fmla="*/ 1655630 w 2431188"/>
                      <a:gd name="connsiteY7" fmla="*/ 2072 h 815577"/>
                      <a:gd name="connsiteX8" fmla="*/ 1989756 w 2431188"/>
                      <a:gd name="connsiteY8" fmla="*/ 366120 h 815577"/>
                      <a:gd name="connsiteX9" fmla="*/ 2367103 w 2431188"/>
                      <a:gd name="connsiteY9" fmla="*/ 417652 h 815577"/>
                      <a:gd name="connsiteX10" fmla="*/ 2423621 w 2431188"/>
                      <a:gd name="connsiteY10" fmla="*/ 534015 h 815577"/>
                      <a:gd name="connsiteX11" fmla="*/ 2352142 w 2431188"/>
                      <a:gd name="connsiteY11" fmla="*/ 796661 h 815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431188" h="815577">
                        <a:moveTo>
                          <a:pt x="2352142" y="796661"/>
                        </a:moveTo>
                        <a:cubicBezTo>
                          <a:pt x="1544254" y="829908"/>
                          <a:pt x="811171" y="818271"/>
                          <a:pt x="79751" y="770064"/>
                        </a:cubicBezTo>
                        <a:cubicBezTo>
                          <a:pt x="16583" y="691935"/>
                          <a:pt x="-6690" y="590533"/>
                          <a:pt x="1622" y="490794"/>
                        </a:cubicBezTo>
                        <a:cubicBezTo>
                          <a:pt x="11596" y="367783"/>
                          <a:pt x="73102" y="248096"/>
                          <a:pt x="176166" y="176616"/>
                        </a:cubicBezTo>
                        <a:cubicBezTo>
                          <a:pt x="364007" y="48618"/>
                          <a:pt x="653251" y="110123"/>
                          <a:pt x="771276" y="302952"/>
                        </a:cubicBezTo>
                        <a:cubicBezTo>
                          <a:pt x="794548" y="196564"/>
                          <a:pt x="894287" y="111785"/>
                          <a:pt x="1002338" y="106799"/>
                        </a:cubicBezTo>
                        <a:cubicBezTo>
                          <a:pt x="1112051" y="101811"/>
                          <a:pt x="1218440" y="178278"/>
                          <a:pt x="1250024" y="283004"/>
                        </a:cubicBezTo>
                        <a:cubicBezTo>
                          <a:pt x="1294906" y="108461"/>
                          <a:pt x="1477762" y="-17875"/>
                          <a:pt x="1655630" y="2072"/>
                        </a:cubicBezTo>
                        <a:cubicBezTo>
                          <a:pt x="1833498" y="22020"/>
                          <a:pt x="1984769" y="186590"/>
                          <a:pt x="1989756" y="366120"/>
                        </a:cubicBezTo>
                        <a:cubicBezTo>
                          <a:pt x="2104456" y="286329"/>
                          <a:pt x="2277338" y="311264"/>
                          <a:pt x="2367103" y="417652"/>
                        </a:cubicBezTo>
                        <a:cubicBezTo>
                          <a:pt x="2395362" y="450899"/>
                          <a:pt x="2413647" y="492457"/>
                          <a:pt x="2423621" y="534015"/>
                        </a:cubicBezTo>
                        <a:cubicBezTo>
                          <a:pt x="2445232" y="625442"/>
                          <a:pt x="2420297" y="728506"/>
                          <a:pt x="2352142" y="796661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AD4C83F7-8F2E-BDB1-32DD-9F489AC8CFE4}"/>
                      </a:ext>
                    </a:extLst>
                  </p:cNvPr>
                  <p:cNvSpPr/>
                  <p:nvPr/>
                </p:nvSpPr>
                <p:spPr>
                  <a:xfrm>
                    <a:off x="5000531" y="5028932"/>
                    <a:ext cx="2423661" cy="560611"/>
                  </a:xfrm>
                  <a:custGeom>
                    <a:avLst/>
                    <a:gdLst>
                      <a:gd name="connsiteX0" fmla="*/ 2423662 w 2423661"/>
                      <a:gd name="connsiteY0" fmla="*/ 535677 h 560611"/>
                      <a:gd name="connsiteX1" fmla="*/ 2252443 w 2423661"/>
                      <a:gd name="connsiteY1" fmla="*/ 440925 h 560611"/>
                      <a:gd name="connsiteX2" fmla="*/ 1924966 w 2423661"/>
                      <a:gd name="connsiteY2" fmla="*/ 558949 h 560611"/>
                      <a:gd name="connsiteX3" fmla="*/ 1629073 w 2423661"/>
                      <a:gd name="connsiteY3" fmla="*/ 169966 h 560611"/>
                      <a:gd name="connsiteX4" fmla="*/ 1256714 w 2423661"/>
                      <a:gd name="connsiteY4" fmla="*/ 485807 h 560611"/>
                      <a:gd name="connsiteX5" fmla="*/ 989080 w 2423661"/>
                      <a:gd name="connsiteY5" fmla="*/ 307939 h 560611"/>
                      <a:gd name="connsiteX6" fmla="*/ 816199 w 2423661"/>
                      <a:gd name="connsiteY6" fmla="*/ 560611 h 560611"/>
                      <a:gd name="connsiteX7" fmla="*/ 317503 w 2423661"/>
                      <a:gd name="connsiteY7" fmla="*/ 266381 h 560611"/>
                      <a:gd name="connsiteX8" fmla="*/ 0 w 2423661"/>
                      <a:gd name="connsiteY8" fmla="*/ 490794 h 560611"/>
                      <a:gd name="connsiteX9" fmla="*/ 174544 w 2423661"/>
                      <a:gd name="connsiteY9" fmla="*/ 176616 h 560611"/>
                      <a:gd name="connsiteX10" fmla="*/ 771316 w 2423661"/>
                      <a:gd name="connsiteY10" fmla="*/ 302952 h 560611"/>
                      <a:gd name="connsiteX11" fmla="*/ 1002379 w 2423661"/>
                      <a:gd name="connsiteY11" fmla="*/ 106798 h 560611"/>
                      <a:gd name="connsiteX12" fmla="*/ 1250064 w 2423661"/>
                      <a:gd name="connsiteY12" fmla="*/ 283004 h 560611"/>
                      <a:gd name="connsiteX13" fmla="*/ 1655670 w 2423661"/>
                      <a:gd name="connsiteY13" fmla="*/ 2072 h 560611"/>
                      <a:gd name="connsiteX14" fmla="*/ 1989796 w 2423661"/>
                      <a:gd name="connsiteY14" fmla="*/ 366120 h 560611"/>
                      <a:gd name="connsiteX15" fmla="*/ 2367143 w 2423661"/>
                      <a:gd name="connsiteY15" fmla="*/ 417652 h 560611"/>
                      <a:gd name="connsiteX16" fmla="*/ 2423662 w 2423661"/>
                      <a:gd name="connsiteY16" fmla="*/ 535677 h 560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423661" h="560611">
                        <a:moveTo>
                          <a:pt x="2423662" y="535677"/>
                        </a:moveTo>
                        <a:cubicBezTo>
                          <a:pt x="2377117" y="489132"/>
                          <a:pt x="2317274" y="454223"/>
                          <a:pt x="2252443" y="440925"/>
                        </a:cubicBezTo>
                        <a:cubicBezTo>
                          <a:pt x="2132756" y="415990"/>
                          <a:pt x="2001433" y="464197"/>
                          <a:pt x="1924966" y="558949"/>
                        </a:cubicBezTo>
                        <a:cubicBezTo>
                          <a:pt x="1954888" y="379419"/>
                          <a:pt x="1810266" y="189914"/>
                          <a:pt x="1629073" y="169966"/>
                        </a:cubicBezTo>
                        <a:cubicBezTo>
                          <a:pt x="1447881" y="150019"/>
                          <a:pt x="1266687" y="304614"/>
                          <a:pt x="1256714" y="485807"/>
                        </a:cubicBezTo>
                        <a:cubicBezTo>
                          <a:pt x="1220143" y="376094"/>
                          <a:pt x="1103780" y="292978"/>
                          <a:pt x="989080" y="307939"/>
                        </a:cubicBezTo>
                        <a:cubicBezTo>
                          <a:pt x="874380" y="322900"/>
                          <a:pt x="782953" y="449236"/>
                          <a:pt x="816199" y="560611"/>
                        </a:cubicBezTo>
                        <a:cubicBezTo>
                          <a:pt x="746381" y="362795"/>
                          <a:pt x="523631" y="233135"/>
                          <a:pt x="317503" y="266381"/>
                        </a:cubicBezTo>
                        <a:cubicBezTo>
                          <a:pt x="184518" y="287991"/>
                          <a:pt x="68155" y="376094"/>
                          <a:pt x="0" y="490794"/>
                        </a:cubicBezTo>
                        <a:cubicBezTo>
                          <a:pt x="9974" y="367783"/>
                          <a:pt x="71480" y="248095"/>
                          <a:pt x="174544" y="176616"/>
                        </a:cubicBezTo>
                        <a:cubicBezTo>
                          <a:pt x="362385" y="48617"/>
                          <a:pt x="651629" y="110123"/>
                          <a:pt x="771316" y="302952"/>
                        </a:cubicBezTo>
                        <a:cubicBezTo>
                          <a:pt x="794589" y="196563"/>
                          <a:pt x="894328" y="111785"/>
                          <a:pt x="1002379" y="106798"/>
                        </a:cubicBezTo>
                        <a:cubicBezTo>
                          <a:pt x="1110429" y="101812"/>
                          <a:pt x="1218480" y="178278"/>
                          <a:pt x="1250064" y="283004"/>
                        </a:cubicBezTo>
                        <a:cubicBezTo>
                          <a:pt x="1294947" y="108461"/>
                          <a:pt x="1477802" y="-17876"/>
                          <a:pt x="1655670" y="2072"/>
                        </a:cubicBezTo>
                        <a:cubicBezTo>
                          <a:pt x="1833538" y="22020"/>
                          <a:pt x="1984810" y="186589"/>
                          <a:pt x="1989796" y="366120"/>
                        </a:cubicBezTo>
                        <a:cubicBezTo>
                          <a:pt x="2104497" y="286329"/>
                          <a:pt x="2277378" y="311263"/>
                          <a:pt x="2367143" y="417652"/>
                        </a:cubicBezTo>
                        <a:cubicBezTo>
                          <a:pt x="2397065" y="452561"/>
                          <a:pt x="2415350" y="492457"/>
                          <a:pt x="2423662" y="535677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9" name="Graphic 2">
                  <a:extLst>
                    <a:ext uri="{FF2B5EF4-FFF2-40B4-BE49-F238E27FC236}">
                      <a16:creationId xmlns:a16="http://schemas.microsoft.com/office/drawing/2014/main" id="{DE6DB85F-07B1-05D0-2EF5-A31E7B0281C4}"/>
                    </a:ext>
                  </a:extLst>
                </p:cNvPr>
                <p:cNvGrpSpPr/>
                <p:nvPr/>
              </p:nvGrpSpPr>
              <p:grpSpPr>
                <a:xfrm>
                  <a:off x="5191698" y="5351832"/>
                  <a:ext cx="1567567" cy="502020"/>
                  <a:chOff x="5191698" y="5351832"/>
                  <a:chExt cx="1567567" cy="502020"/>
                </a:xfrm>
                <a:noFill/>
              </p:grpSpPr>
              <p:grpSp>
                <p:nvGrpSpPr>
                  <p:cNvPr id="130" name="Graphic 2">
                    <a:extLst>
                      <a:ext uri="{FF2B5EF4-FFF2-40B4-BE49-F238E27FC236}">
                        <a16:creationId xmlns:a16="http://schemas.microsoft.com/office/drawing/2014/main" id="{B3919858-CF7B-005F-A5AC-4AD4B29AD1F5}"/>
                      </a:ext>
                    </a:extLst>
                  </p:cNvPr>
                  <p:cNvGrpSpPr/>
                  <p:nvPr/>
                </p:nvGrpSpPr>
                <p:grpSpPr>
                  <a:xfrm>
                    <a:off x="6468359" y="5351832"/>
                    <a:ext cx="290905" cy="502020"/>
                    <a:chOff x="6468359" y="5351832"/>
                    <a:chExt cx="290905" cy="502020"/>
                  </a:xfrm>
                  <a:noFill/>
                </p:grpSpPr>
                <p:sp>
                  <p:nvSpPr>
                    <p:cNvPr id="131" name="Freeform: Shape 130">
                      <a:extLst>
                        <a:ext uri="{FF2B5EF4-FFF2-40B4-BE49-F238E27FC236}">
                          <a16:creationId xmlns:a16="http://schemas.microsoft.com/office/drawing/2014/main" id="{10FE55DD-CEB2-384D-ED65-782C750EAA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8359" y="5351832"/>
                      <a:ext cx="129661" cy="502020"/>
                    </a:xfrm>
                    <a:custGeom>
                      <a:avLst/>
                      <a:gdLst>
                        <a:gd name="connsiteX0" fmla="*/ 0 w 129661"/>
                        <a:gd name="connsiteY0" fmla="*/ 502021 h 502020"/>
                        <a:gd name="connsiteX1" fmla="*/ 129661 w 129661"/>
                        <a:gd name="connsiteY1" fmla="*/ 0 h 5020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9661" h="502020">
                          <a:moveTo>
                            <a:pt x="0" y="502021"/>
                          </a:moveTo>
                          <a:cubicBezTo>
                            <a:pt x="69818" y="342438"/>
                            <a:pt x="114700" y="172881"/>
                            <a:pt x="129661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Freeform: Shape 131">
                      <a:extLst>
                        <a:ext uri="{FF2B5EF4-FFF2-40B4-BE49-F238E27FC236}">
                          <a16:creationId xmlns:a16="http://schemas.microsoft.com/office/drawing/2014/main" id="{060413BA-98A7-8C77-161E-BE282C0459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3216" y="5528038"/>
                      <a:ext cx="236049" cy="181192"/>
                    </a:xfrm>
                    <a:custGeom>
                      <a:avLst/>
                      <a:gdLst>
                        <a:gd name="connsiteX0" fmla="*/ 0 w 236049"/>
                        <a:gd name="connsiteY0" fmla="*/ 181193 h 181192"/>
                        <a:gd name="connsiteX1" fmla="*/ 236049 w 236049"/>
                        <a:gd name="connsiteY1" fmla="*/ 0 h 181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6049" h="181192">
                          <a:moveTo>
                            <a:pt x="0" y="181193"/>
                          </a:moveTo>
                          <a:cubicBezTo>
                            <a:pt x="86440" y="132986"/>
                            <a:pt x="166232" y="71480"/>
                            <a:pt x="236049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Freeform: Shape 132">
                      <a:extLst>
                        <a:ext uri="{FF2B5EF4-FFF2-40B4-BE49-F238E27FC236}">
                          <a16:creationId xmlns:a16="http://schemas.microsoft.com/office/drawing/2014/main" id="{F0557E09-3425-B58E-EBA9-5891D026F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4931" y="5390065"/>
                      <a:ext cx="58181" cy="167894"/>
                    </a:xfrm>
                    <a:custGeom>
                      <a:avLst/>
                      <a:gdLst>
                        <a:gd name="connsiteX0" fmla="*/ 58181 w 58181"/>
                        <a:gd name="connsiteY0" fmla="*/ 167894 h 167894"/>
                        <a:gd name="connsiteX1" fmla="*/ 0 w 58181"/>
                        <a:gd name="connsiteY1" fmla="*/ 0 h 1678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181" h="167894">
                          <a:moveTo>
                            <a:pt x="58181" y="167894"/>
                          </a:moveTo>
                          <a:cubicBezTo>
                            <a:pt x="28259" y="116362"/>
                            <a:pt x="8312" y="59844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4" name="Graphic 2">
                    <a:extLst>
                      <a:ext uri="{FF2B5EF4-FFF2-40B4-BE49-F238E27FC236}">
                        <a16:creationId xmlns:a16="http://schemas.microsoft.com/office/drawing/2014/main" id="{30D60B38-C25F-0E0E-4D2E-84EB15DE6FE2}"/>
                      </a:ext>
                    </a:extLst>
                  </p:cNvPr>
                  <p:cNvGrpSpPr/>
                  <p:nvPr/>
                </p:nvGrpSpPr>
                <p:grpSpPr>
                  <a:xfrm>
                    <a:off x="5991274" y="5478168"/>
                    <a:ext cx="136309" cy="370697"/>
                    <a:chOff x="5991274" y="5478168"/>
                    <a:chExt cx="136309" cy="370697"/>
                  </a:xfrm>
                  <a:noFill/>
                </p:grpSpPr>
                <p:sp>
                  <p:nvSpPr>
                    <p:cNvPr id="135" name="Freeform: Shape 134">
                      <a:extLst>
                        <a:ext uri="{FF2B5EF4-FFF2-40B4-BE49-F238E27FC236}">
                          <a16:creationId xmlns:a16="http://schemas.microsoft.com/office/drawing/2014/main" id="{F86BC3DA-7FE4-01D1-E725-EEA410A98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1274" y="5546324"/>
                      <a:ext cx="86440" cy="302541"/>
                    </a:xfrm>
                    <a:custGeom>
                      <a:avLst/>
                      <a:gdLst>
                        <a:gd name="connsiteX0" fmla="*/ 86440 w 86440"/>
                        <a:gd name="connsiteY0" fmla="*/ 302542 h 302541"/>
                        <a:gd name="connsiteX1" fmla="*/ 0 w 86440"/>
                        <a:gd name="connsiteY1" fmla="*/ 0 h 3025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86440" h="302541">
                          <a:moveTo>
                            <a:pt x="86440" y="302542"/>
                          </a:moveTo>
                          <a:cubicBezTo>
                            <a:pt x="58181" y="201140"/>
                            <a:pt x="28259" y="101401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Freeform: Shape 135">
                      <a:extLst>
                        <a:ext uri="{FF2B5EF4-FFF2-40B4-BE49-F238E27FC236}">
                          <a16:creationId xmlns:a16="http://schemas.microsoft.com/office/drawing/2014/main" id="{CB0CA793-E2B3-9662-237F-13BF7E1114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71065" y="5478168"/>
                      <a:ext cx="56518" cy="322489"/>
                    </a:xfrm>
                    <a:custGeom>
                      <a:avLst/>
                      <a:gdLst>
                        <a:gd name="connsiteX0" fmla="*/ 0 w 56518"/>
                        <a:gd name="connsiteY0" fmla="*/ 322490 h 322489"/>
                        <a:gd name="connsiteX1" fmla="*/ 56519 w 56518"/>
                        <a:gd name="connsiteY1" fmla="*/ 0 h 322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6518" h="322489">
                          <a:moveTo>
                            <a:pt x="0" y="322490"/>
                          </a:moveTo>
                          <a:cubicBezTo>
                            <a:pt x="18286" y="214439"/>
                            <a:pt x="38233" y="108051"/>
                            <a:pt x="56519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7" name="Graphic 2">
                    <a:extLst>
                      <a:ext uri="{FF2B5EF4-FFF2-40B4-BE49-F238E27FC236}">
                        <a16:creationId xmlns:a16="http://schemas.microsoft.com/office/drawing/2014/main" id="{C8EBED5C-50B5-4CCE-CF3D-07B218A79288}"/>
                      </a:ext>
                    </a:extLst>
                  </p:cNvPr>
                  <p:cNvGrpSpPr/>
                  <p:nvPr/>
                </p:nvGrpSpPr>
                <p:grpSpPr>
                  <a:xfrm>
                    <a:off x="5191698" y="5403364"/>
                    <a:ext cx="397294" cy="438852"/>
                    <a:chOff x="5191698" y="5403364"/>
                    <a:chExt cx="397294" cy="438852"/>
                  </a:xfrm>
                  <a:noFill/>
                </p:grpSpPr>
                <p:sp>
                  <p:nvSpPr>
                    <p:cNvPr id="138" name="Freeform: Shape 137">
                      <a:extLst>
                        <a:ext uri="{FF2B5EF4-FFF2-40B4-BE49-F238E27FC236}">
                          <a16:creationId xmlns:a16="http://schemas.microsoft.com/office/drawing/2014/main" id="{314B6F71-9781-9242-99B5-77AD344545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2839" y="5403364"/>
                      <a:ext cx="142959" cy="438852"/>
                    </a:xfrm>
                    <a:custGeom>
                      <a:avLst/>
                      <a:gdLst>
                        <a:gd name="connsiteX0" fmla="*/ 142959 w 142959"/>
                        <a:gd name="connsiteY0" fmla="*/ 438852 h 438852"/>
                        <a:gd name="connsiteX1" fmla="*/ 0 w 142959"/>
                        <a:gd name="connsiteY1" fmla="*/ 0 h 4388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2959" h="438852">
                          <a:moveTo>
                            <a:pt x="142959" y="438852"/>
                          </a:moveTo>
                          <a:cubicBezTo>
                            <a:pt x="59843" y="307529"/>
                            <a:pt x="11636" y="154596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9" name="Freeform: Shape 138">
                      <a:extLst>
                        <a:ext uri="{FF2B5EF4-FFF2-40B4-BE49-F238E27FC236}">
                          <a16:creationId xmlns:a16="http://schemas.microsoft.com/office/drawing/2014/main" id="{FFAD57FB-76D7-24A8-432D-9DD1B444C6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1698" y="5576245"/>
                      <a:ext cx="295892" cy="191166"/>
                    </a:xfrm>
                    <a:custGeom>
                      <a:avLst/>
                      <a:gdLst>
                        <a:gd name="connsiteX0" fmla="*/ 295893 w 295892"/>
                        <a:gd name="connsiteY0" fmla="*/ 191167 h 191166"/>
                        <a:gd name="connsiteX1" fmla="*/ 0 w 295892"/>
                        <a:gd name="connsiteY1" fmla="*/ 3325 h 191166"/>
                        <a:gd name="connsiteX2" fmla="*/ 8312 w 295892"/>
                        <a:gd name="connsiteY2" fmla="*/ 0 h 1911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95892" h="191166">
                          <a:moveTo>
                            <a:pt x="295893" y="191167"/>
                          </a:moveTo>
                          <a:cubicBezTo>
                            <a:pt x="189504" y="142960"/>
                            <a:pt x="89765" y="79791"/>
                            <a:pt x="0" y="3325"/>
                          </a:cubicBezTo>
                          <a:cubicBezTo>
                            <a:pt x="3324" y="1662"/>
                            <a:pt x="4987" y="1662"/>
                            <a:pt x="8312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" name="Freeform: Shape 139">
                      <a:extLst>
                        <a:ext uri="{FF2B5EF4-FFF2-40B4-BE49-F238E27FC236}">
                          <a16:creationId xmlns:a16="http://schemas.microsoft.com/office/drawing/2014/main" id="{DFB1D243-FA59-6714-D80F-072FDF839C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0994" y="5421650"/>
                      <a:ext cx="127998" cy="255997"/>
                    </a:xfrm>
                    <a:custGeom>
                      <a:avLst/>
                      <a:gdLst>
                        <a:gd name="connsiteX0" fmla="*/ 0 w 127998"/>
                        <a:gd name="connsiteY0" fmla="*/ 255997 h 255997"/>
                        <a:gd name="connsiteX1" fmla="*/ 127999 w 127998"/>
                        <a:gd name="connsiteY1" fmla="*/ 0 h 255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7998" h="255997">
                          <a:moveTo>
                            <a:pt x="0" y="255997"/>
                          </a:moveTo>
                          <a:cubicBezTo>
                            <a:pt x="59844" y="181193"/>
                            <a:pt x="103064" y="93089"/>
                            <a:pt x="127999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41" name="Graphic 2">
                <a:extLst>
                  <a:ext uri="{FF2B5EF4-FFF2-40B4-BE49-F238E27FC236}">
                    <a16:creationId xmlns:a16="http://schemas.microsoft.com/office/drawing/2014/main" id="{C40BE391-9624-6574-30DA-CDD710D3DDA9}"/>
                  </a:ext>
                </a:extLst>
              </p:cNvPr>
              <p:cNvGrpSpPr/>
              <p:nvPr/>
            </p:nvGrpSpPr>
            <p:grpSpPr>
              <a:xfrm>
                <a:off x="-146009" y="5180613"/>
                <a:ext cx="12723394" cy="3125160"/>
                <a:chOff x="-146009" y="5180613"/>
                <a:chExt cx="12723394" cy="3125160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9128E2F-52FA-EBFC-8BA6-41A9DD63004F}"/>
                    </a:ext>
                  </a:extLst>
                </p:cNvPr>
                <p:cNvSpPr/>
                <p:nvPr/>
              </p:nvSpPr>
              <p:spPr>
                <a:xfrm>
                  <a:off x="-146009" y="5180613"/>
                  <a:ext cx="12723394" cy="3125160"/>
                </a:xfrm>
                <a:custGeom>
                  <a:avLst/>
                  <a:gdLst>
                    <a:gd name="connsiteX0" fmla="*/ 12723395 w 12723394"/>
                    <a:gd name="connsiteY0" fmla="*/ 910951 h 3125160"/>
                    <a:gd name="connsiteX1" fmla="*/ 12703447 w 12723394"/>
                    <a:gd name="connsiteY1" fmla="*/ 980769 h 3125160"/>
                    <a:gd name="connsiteX2" fmla="*/ 12665213 w 12723394"/>
                    <a:gd name="connsiteY2" fmla="*/ 1030638 h 3125160"/>
                    <a:gd name="connsiteX3" fmla="*/ 12465735 w 12723394"/>
                    <a:gd name="connsiteY3" fmla="*/ 1474477 h 3125160"/>
                    <a:gd name="connsiteX4" fmla="*/ 12465735 w 12723394"/>
                    <a:gd name="connsiteY4" fmla="*/ 3125161 h 3125160"/>
                    <a:gd name="connsiteX5" fmla="*/ 0 w 12723394"/>
                    <a:gd name="connsiteY5" fmla="*/ 3125161 h 3125160"/>
                    <a:gd name="connsiteX6" fmla="*/ 0 w 12723394"/>
                    <a:gd name="connsiteY6" fmla="*/ 448826 h 3125160"/>
                    <a:gd name="connsiteX7" fmla="*/ 56519 w 12723394"/>
                    <a:gd name="connsiteY7" fmla="*/ 287581 h 3125160"/>
                    <a:gd name="connsiteX8" fmla="*/ 56519 w 12723394"/>
                    <a:gd name="connsiteY8" fmla="*/ 287581 h 3125160"/>
                    <a:gd name="connsiteX9" fmla="*/ 839471 w 12723394"/>
                    <a:gd name="connsiteY9" fmla="*/ 0 h 3125160"/>
                    <a:gd name="connsiteX10" fmla="*/ 1496088 w 12723394"/>
                    <a:gd name="connsiteY10" fmla="*/ 169556 h 3125160"/>
                    <a:gd name="connsiteX11" fmla="*/ 2134418 w 12723394"/>
                    <a:gd name="connsiteY11" fmla="*/ 329139 h 3125160"/>
                    <a:gd name="connsiteX12" fmla="*/ 2294001 w 12723394"/>
                    <a:gd name="connsiteY12" fmla="*/ 322490 h 3125160"/>
                    <a:gd name="connsiteX13" fmla="*/ 2558310 w 12723394"/>
                    <a:gd name="connsiteY13" fmla="*/ 342437 h 3125160"/>
                    <a:gd name="connsiteX14" fmla="*/ 3161732 w 12723394"/>
                    <a:gd name="connsiteY14" fmla="*/ 259321 h 3125160"/>
                    <a:gd name="connsiteX15" fmla="*/ 3748531 w 12723394"/>
                    <a:gd name="connsiteY15" fmla="*/ 147946 h 3125160"/>
                    <a:gd name="connsiteX16" fmla="*/ 4416784 w 12723394"/>
                    <a:gd name="connsiteY16" fmla="*/ 304204 h 3125160"/>
                    <a:gd name="connsiteX17" fmla="*/ 4975323 w 12723394"/>
                    <a:gd name="connsiteY17" fmla="*/ 450488 h 3125160"/>
                    <a:gd name="connsiteX18" fmla="*/ 5010231 w 12723394"/>
                    <a:gd name="connsiteY18" fmla="*/ 450488 h 3125160"/>
                    <a:gd name="connsiteX19" fmla="*/ 5435785 w 12723394"/>
                    <a:gd name="connsiteY19" fmla="*/ 503683 h 3125160"/>
                    <a:gd name="connsiteX20" fmla="*/ 5881287 w 12723394"/>
                    <a:gd name="connsiteY20" fmla="*/ 526955 h 3125160"/>
                    <a:gd name="connsiteX21" fmla="*/ 6090739 w 12723394"/>
                    <a:gd name="connsiteY21" fmla="*/ 510332 h 3125160"/>
                    <a:gd name="connsiteX22" fmla="*/ 6418216 w 12723394"/>
                    <a:gd name="connsiteY22" fmla="*/ 551890 h 3125160"/>
                    <a:gd name="connsiteX23" fmla="*/ 6910263 w 12723394"/>
                    <a:gd name="connsiteY23" fmla="*/ 566851 h 3125160"/>
                    <a:gd name="connsiteX24" fmla="*/ 7171247 w 12723394"/>
                    <a:gd name="connsiteY24" fmla="*/ 540254 h 3125160"/>
                    <a:gd name="connsiteX25" fmla="*/ 7267662 w 12723394"/>
                    <a:gd name="connsiteY25" fmla="*/ 543578 h 3125160"/>
                    <a:gd name="connsiteX26" fmla="*/ 7292596 w 12723394"/>
                    <a:gd name="connsiteY26" fmla="*/ 545241 h 3125160"/>
                    <a:gd name="connsiteX27" fmla="*/ 7292596 w 12723394"/>
                    <a:gd name="connsiteY27" fmla="*/ 545241 h 3125160"/>
                    <a:gd name="connsiteX28" fmla="*/ 7791292 w 12723394"/>
                    <a:gd name="connsiteY28" fmla="*/ 450488 h 3125160"/>
                    <a:gd name="connsiteX29" fmla="*/ 8436272 w 12723394"/>
                    <a:gd name="connsiteY29" fmla="*/ 322490 h 3125160"/>
                    <a:gd name="connsiteX30" fmla="*/ 9141096 w 12723394"/>
                    <a:gd name="connsiteY30" fmla="*/ 482073 h 3125160"/>
                    <a:gd name="connsiteX31" fmla="*/ 9744518 w 12723394"/>
                    <a:gd name="connsiteY31" fmla="*/ 611733 h 3125160"/>
                    <a:gd name="connsiteX32" fmla="*/ 9899113 w 12723394"/>
                    <a:gd name="connsiteY32" fmla="*/ 605084 h 3125160"/>
                    <a:gd name="connsiteX33" fmla="*/ 10176721 w 12723394"/>
                    <a:gd name="connsiteY33" fmla="*/ 626694 h 3125160"/>
                    <a:gd name="connsiteX34" fmla="*/ 10384511 w 12723394"/>
                    <a:gd name="connsiteY34" fmla="*/ 638331 h 3125160"/>
                    <a:gd name="connsiteX35" fmla="*/ 10602274 w 12723394"/>
                    <a:gd name="connsiteY35" fmla="*/ 605084 h 3125160"/>
                    <a:gd name="connsiteX36" fmla="*/ 11433434 w 12723394"/>
                    <a:gd name="connsiteY36" fmla="*/ 510332 h 3125160"/>
                    <a:gd name="connsiteX37" fmla="*/ 12723395 w 12723394"/>
                    <a:gd name="connsiteY37" fmla="*/ 910951 h 312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723394" h="3125160">
                      <a:moveTo>
                        <a:pt x="12723395" y="910951"/>
                      </a:moveTo>
                      <a:cubicBezTo>
                        <a:pt x="12723395" y="934223"/>
                        <a:pt x="12716745" y="957496"/>
                        <a:pt x="12703447" y="980769"/>
                      </a:cubicBezTo>
                      <a:cubicBezTo>
                        <a:pt x="12693472" y="997392"/>
                        <a:pt x="12681837" y="1014015"/>
                        <a:pt x="12665213" y="1030638"/>
                      </a:cubicBezTo>
                      <a:cubicBezTo>
                        <a:pt x="12540539" y="1156974"/>
                        <a:pt x="12465735" y="1311570"/>
                        <a:pt x="12465735" y="1474477"/>
                      </a:cubicBezTo>
                      <a:lnTo>
                        <a:pt x="12465735" y="3125161"/>
                      </a:lnTo>
                      <a:lnTo>
                        <a:pt x="0" y="3125161"/>
                      </a:lnTo>
                      <a:lnTo>
                        <a:pt x="0" y="448826"/>
                      </a:lnTo>
                      <a:cubicBezTo>
                        <a:pt x="0" y="392307"/>
                        <a:pt x="19948" y="337451"/>
                        <a:pt x="56519" y="287581"/>
                      </a:cubicBezTo>
                      <a:lnTo>
                        <a:pt x="56519" y="287581"/>
                      </a:lnTo>
                      <a:cubicBezTo>
                        <a:pt x="177868" y="119687"/>
                        <a:pt x="483735" y="0"/>
                        <a:pt x="839471" y="0"/>
                      </a:cubicBezTo>
                      <a:cubicBezTo>
                        <a:pt x="1105443" y="0"/>
                        <a:pt x="1341492" y="66493"/>
                        <a:pt x="1496088" y="169556"/>
                      </a:cubicBezTo>
                      <a:cubicBezTo>
                        <a:pt x="1675618" y="289244"/>
                        <a:pt x="1903356" y="350749"/>
                        <a:pt x="2134418" y="329139"/>
                      </a:cubicBezTo>
                      <a:cubicBezTo>
                        <a:pt x="2185950" y="324152"/>
                        <a:pt x="2239145" y="322490"/>
                        <a:pt x="2294001" y="322490"/>
                      </a:cubicBezTo>
                      <a:cubicBezTo>
                        <a:pt x="2387091" y="322490"/>
                        <a:pt x="2475194" y="329139"/>
                        <a:pt x="2558310" y="342437"/>
                      </a:cubicBezTo>
                      <a:cubicBezTo>
                        <a:pt x="2766100" y="374022"/>
                        <a:pt x="2978877" y="344100"/>
                        <a:pt x="3161732" y="259321"/>
                      </a:cubicBezTo>
                      <a:cubicBezTo>
                        <a:pt x="3309679" y="191167"/>
                        <a:pt x="3517468" y="147946"/>
                        <a:pt x="3748531" y="147946"/>
                      </a:cubicBezTo>
                      <a:cubicBezTo>
                        <a:pt x="4026138" y="147946"/>
                        <a:pt x="4270499" y="209452"/>
                        <a:pt x="4416784" y="304204"/>
                      </a:cubicBezTo>
                      <a:cubicBezTo>
                        <a:pt x="4574704" y="405606"/>
                        <a:pt x="4774182" y="455475"/>
                        <a:pt x="4975323" y="450488"/>
                      </a:cubicBezTo>
                      <a:cubicBezTo>
                        <a:pt x="4986959" y="450488"/>
                        <a:pt x="4998595" y="450488"/>
                        <a:pt x="5010231" y="450488"/>
                      </a:cubicBezTo>
                      <a:cubicBezTo>
                        <a:pt x="5166489" y="450488"/>
                        <a:pt x="5311111" y="470436"/>
                        <a:pt x="5435785" y="503683"/>
                      </a:cubicBezTo>
                      <a:cubicBezTo>
                        <a:pt x="5578745" y="543578"/>
                        <a:pt x="5733340" y="551890"/>
                        <a:pt x="5881287" y="526955"/>
                      </a:cubicBezTo>
                      <a:cubicBezTo>
                        <a:pt x="5947780" y="516981"/>
                        <a:pt x="6017597" y="510332"/>
                        <a:pt x="6090739" y="510332"/>
                      </a:cubicBezTo>
                      <a:cubicBezTo>
                        <a:pt x="6208764" y="510332"/>
                        <a:pt x="6320140" y="525293"/>
                        <a:pt x="6418216" y="551890"/>
                      </a:cubicBezTo>
                      <a:cubicBezTo>
                        <a:pt x="6577799" y="595110"/>
                        <a:pt x="6747355" y="600097"/>
                        <a:pt x="6910263" y="566851"/>
                      </a:cubicBezTo>
                      <a:cubicBezTo>
                        <a:pt x="6990054" y="550227"/>
                        <a:pt x="7078157" y="540254"/>
                        <a:pt x="7171247" y="540254"/>
                      </a:cubicBezTo>
                      <a:cubicBezTo>
                        <a:pt x="7204493" y="540254"/>
                        <a:pt x="7236077" y="541916"/>
                        <a:pt x="7267662" y="543578"/>
                      </a:cubicBezTo>
                      <a:cubicBezTo>
                        <a:pt x="7275973" y="543578"/>
                        <a:pt x="7284285" y="545241"/>
                        <a:pt x="7292596" y="545241"/>
                      </a:cubicBezTo>
                      <a:lnTo>
                        <a:pt x="7292596" y="545241"/>
                      </a:lnTo>
                      <a:cubicBezTo>
                        <a:pt x="7467140" y="553552"/>
                        <a:pt x="7641684" y="523631"/>
                        <a:pt x="7791292" y="450488"/>
                      </a:cubicBezTo>
                      <a:cubicBezTo>
                        <a:pt x="7957524" y="370697"/>
                        <a:pt x="8185262" y="322490"/>
                        <a:pt x="8436272" y="322490"/>
                      </a:cubicBezTo>
                      <a:cubicBezTo>
                        <a:pt x="8718866" y="322490"/>
                        <a:pt x="8973201" y="385658"/>
                        <a:pt x="9141096" y="482073"/>
                      </a:cubicBezTo>
                      <a:cubicBezTo>
                        <a:pt x="9315639" y="583474"/>
                        <a:pt x="9530078" y="630019"/>
                        <a:pt x="9744518" y="611733"/>
                      </a:cubicBezTo>
                      <a:cubicBezTo>
                        <a:pt x="9794387" y="608409"/>
                        <a:pt x="9845919" y="605084"/>
                        <a:pt x="9899113" y="605084"/>
                      </a:cubicBezTo>
                      <a:cubicBezTo>
                        <a:pt x="9995527" y="605084"/>
                        <a:pt x="10090280" y="611733"/>
                        <a:pt x="10176721" y="626694"/>
                      </a:cubicBezTo>
                      <a:cubicBezTo>
                        <a:pt x="10244875" y="636668"/>
                        <a:pt x="10314693" y="641655"/>
                        <a:pt x="10384511" y="638331"/>
                      </a:cubicBezTo>
                      <a:cubicBezTo>
                        <a:pt x="10459315" y="635006"/>
                        <a:pt x="10532457" y="625032"/>
                        <a:pt x="10602274" y="605084"/>
                      </a:cubicBezTo>
                      <a:cubicBezTo>
                        <a:pt x="10826687" y="545241"/>
                        <a:pt x="11117593" y="510332"/>
                        <a:pt x="11433434" y="510332"/>
                      </a:cubicBezTo>
                      <a:cubicBezTo>
                        <a:pt x="12148231" y="510332"/>
                        <a:pt x="12723395" y="689863"/>
                        <a:pt x="12723395" y="910951"/>
                      </a:cubicBezTo>
                    </a:path>
                  </a:pathLst>
                </a:custGeom>
                <a:solidFill>
                  <a:srgbClr val="CEEEF2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F92CF86-DA56-3B34-A878-5AA329EBF66E}"/>
                    </a:ext>
                  </a:extLst>
                </p:cNvPr>
                <p:cNvSpPr/>
                <p:nvPr/>
              </p:nvSpPr>
              <p:spPr>
                <a:xfrm>
                  <a:off x="-89490" y="5180613"/>
                  <a:ext cx="7237739" cy="742858"/>
                </a:xfrm>
                <a:custGeom>
                  <a:avLst/>
                  <a:gdLst>
                    <a:gd name="connsiteX0" fmla="*/ 7237740 w 7237739"/>
                    <a:gd name="connsiteY0" fmla="*/ 545241 h 742858"/>
                    <a:gd name="connsiteX1" fmla="*/ 4830701 w 7237739"/>
                    <a:gd name="connsiteY1" fmla="*/ 630019 h 742858"/>
                    <a:gd name="connsiteX2" fmla="*/ 3603909 w 7237739"/>
                    <a:gd name="connsiteY2" fmla="*/ 492046 h 742858"/>
                    <a:gd name="connsiteX3" fmla="*/ 2807658 w 7237739"/>
                    <a:gd name="connsiteY3" fmla="*/ 706486 h 742858"/>
                    <a:gd name="connsiteX4" fmla="*/ 1921641 w 7237739"/>
                    <a:gd name="connsiteY4" fmla="*/ 500358 h 742858"/>
                    <a:gd name="connsiteX5" fmla="*/ 1456192 w 7237739"/>
                    <a:gd name="connsiteY5" fmla="*/ 648305 h 742858"/>
                    <a:gd name="connsiteX6" fmla="*/ 851108 w 7237739"/>
                    <a:gd name="connsiteY6" fmla="*/ 339113 h 742858"/>
                    <a:gd name="connsiteX7" fmla="*/ 0 w 7237739"/>
                    <a:gd name="connsiteY7" fmla="*/ 287581 h 742858"/>
                    <a:gd name="connsiteX8" fmla="*/ 782953 w 7237739"/>
                    <a:gd name="connsiteY8" fmla="*/ 0 h 742858"/>
                    <a:gd name="connsiteX9" fmla="*/ 1439569 w 7237739"/>
                    <a:gd name="connsiteY9" fmla="*/ 169556 h 742858"/>
                    <a:gd name="connsiteX10" fmla="*/ 2077899 w 7237739"/>
                    <a:gd name="connsiteY10" fmla="*/ 329139 h 742858"/>
                    <a:gd name="connsiteX11" fmla="*/ 2237482 w 7237739"/>
                    <a:gd name="connsiteY11" fmla="*/ 322490 h 742858"/>
                    <a:gd name="connsiteX12" fmla="*/ 2501791 w 7237739"/>
                    <a:gd name="connsiteY12" fmla="*/ 342437 h 742858"/>
                    <a:gd name="connsiteX13" fmla="*/ 3105213 w 7237739"/>
                    <a:gd name="connsiteY13" fmla="*/ 259321 h 742858"/>
                    <a:gd name="connsiteX14" fmla="*/ 3692012 w 7237739"/>
                    <a:gd name="connsiteY14" fmla="*/ 147946 h 742858"/>
                    <a:gd name="connsiteX15" fmla="*/ 4360265 w 7237739"/>
                    <a:gd name="connsiteY15" fmla="*/ 304204 h 742858"/>
                    <a:gd name="connsiteX16" fmla="*/ 4918804 w 7237739"/>
                    <a:gd name="connsiteY16" fmla="*/ 450488 h 742858"/>
                    <a:gd name="connsiteX17" fmla="*/ 4953712 w 7237739"/>
                    <a:gd name="connsiteY17" fmla="*/ 450488 h 742858"/>
                    <a:gd name="connsiteX18" fmla="*/ 5379266 w 7237739"/>
                    <a:gd name="connsiteY18" fmla="*/ 503683 h 742858"/>
                    <a:gd name="connsiteX19" fmla="*/ 5824768 w 7237739"/>
                    <a:gd name="connsiteY19" fmla="*/ 526955 h 742858"/>
                    <a:gd name="connsiteX20" fmla="*/ 6034220 w 7237739"/>
                    <a:gd name="connsiteY20" fmla="*/ 510332 h 742858"/>
                    <a:gd name="connsiteX21" fmla="*/ 6361697 w 7237739"/>
                    <a:gd name="connsiteY21" fmla="*/ 551890 h 742858"/>
                    <a:gd name="connsiteX22" fmla="*/ 6853744 w 7237739"/>
                    <a:gd name="connsiteY22" fmla="*/ 566851 h 742858"/>
                    <a:gd name="connsiteX23" fmla="*/ 7114728 w 7237739"/>
                    <a:gd name="connsiteY23" fmla="*/ 540254 h 742858"/>
                    <a:gd name="connsiteX24" fmla="*/ 7212805 w 7237739"/>
                    <a:gd name="connsiteY24" fmla="*/ 543578 h 742858"/>
                    <a:gd name="connsiteX25" fmla="*/ 7237740 w 7237739"/>
                    <a:gd name="connsiteY25" fmla="*/ 545241 h 742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7237739" h="742858">
                      <a:moveTo>
                        <a:pt x="7237740" y="545241"/>
                      </a:moveTo>
                      <a:cubicBezTo>
                        <a:pt x="6459774" y="774641"/>
                        <a:pt x="5621965" y="806225"/>
                        <a:pt x="4830701" y="630019"/>
                      </a:cubicBezTo>
                      <a:cubicBezTo>
                        <a:pt x="4425095" y="540254"/>
                        <a:pt x="4009515" y="397294"/>
                        <a:pt x="3603909" y="492046"/>
                      </a:cubicBezTo>
                      <a:cubicBezTo>
                        <a:pt x="3334613" y="555215"/>
                        <a:pt x="3083603" y="723109"/>
                        <a:pt x="2807658" y="706486"/>
                      </a:cubicBezTo>
                      <a:cubicBezTo>
                        <a:pt x="2501791" y="688200"/>
                        <a:pt x="2222521" y="445501"/>
                        <a:pt x="1921641" y="500358"/>
                      </a:cubicBezTo>
                      <a:cubicBezTo>
                        <a:pt x="1760397" y="530280"/>
                        <a:pt x="1619099" y="641655"/>
                        <a:pt x="1456192" y="648305"/>
                      </a:cubicBezTo>
                      <a:cubicBezTo>
                        <a:pt x="1225130" y="656616"/>
                        <a:pt x="1048924" y="457138"/>
                        <a:pt x="851108" y="339113"/>
                      </a:cubicBezTo>
                      <a:cubicBezTo>
                        <a:pt x="596773" y="186180"/>
                        <a:pt x="274283" y="177868"/>
                        <a:pt x="0" y="287581"/>
                      </a:cubicBezTo>
                      <a:cubicBezTo>
                        <a:pt x="121349" y="119687"/>
                        <a:pt x="425554" y="0"/>
                        <a:pt x="782953" y="0"/>
                      </a:cubicBezTo>
                      <a:cubicBezTo>
                        <a:pt x="1048924" y="0"/>
                        <a:pt x="1284973" y="66493"/>
                        <a:pt x="1439569" y="169556"/>
                      </a:cubicBezTo>
                      <a:cubicBezTo>
                        <a:pt x="1617437" y="289244"/>
                        <a:pt x="1846837" y="350749"/>
                        <a:pt x="2077899" y="329139"/>
                      </a:cubicBezTo>
                      <a:cubicBezTo>
                        <a:pt x="2129431" y="324152"/>
                        <a:pt x="2182626" y="322490"/>
                        <a:pt x="2237482" y="322490"/>
                      </a:cubicBezTo>
                      <a:cubicBezTo>
                        <a:pt x="2330572" y="322490"/>
                        <a:pt x="2418675" y="329139"/>
                        <a:pt x="2501791" y="342437"/>
                      </a:cubicBezTo>
                      <a:cubicBezTo>
                        <a:pt x="2709581" y="374022"/>
                        <a:pt x="2922358" y="344100"/>
                        <a:pt x="3105213" y="259321"/>
                      </a:cubicBezTo>
                      <a:cubicBezTo>
                        <a:pt x="3253160" y="191167"/>
                        <a:pt x="3460950" y="147946"/>
                        <a:pt x="3692012" y="147946"/>
                      </a:cubicBezTo>
                      <a:cubicBezTo>
                        <a:pt x="3969619" y="147946"/>
                        <a:pt x="4213980" y="209452"/>
                        <a:pt x="4360265" y="304204"/>
                      </a:cubicBezTo>
                      <a:cubicBezTo>
                        <a:pt x="4518185" y="405606"/>
                        <a:pt x="4717663" y="455475"/>
                        <a:pt x="4918804" y="450488"/>
                      </a:cubicBezTo>
                      <a:cubicBezTo>
                        <a:pt x="4930440" y="450488"/>
                        <a:pt x="4942077" y="450488"/>
                        <a:pt x="4953712" y="450488"/>
                      </a:cubicBezTo>
                      <a:cubicBezTo>
                        <a:pt x="5109970" y="450488"/>
                        <a:pt x="5254592" y="470436"/>
                        <a:pt x="5379266" y="503683"/>
                      </a:cubicBezTo>
                      <a:cubicBezTo>
                        <a:pt x="5522226" y="543578"/>
                        <a:pt x="5676822" y="551890"/>
                        <a:pt x="5824768" y="526955"/>
                      </a:cubicBezTo>
                      <a:cubicBezTo>
                        <a:pt x="5891261" y="516981"/>
                        <a:pt x="5961078" y="510332"/>
                        <a:pt x="6034220" y="510332"/>
                      </a:cubicBezTo>
                      <a:cubicBezTo>
                        <a:pt x="6152245" y="510332"/>
                        <a:pt x="6263621" y="525293"/>
                        <a:pt x="6361697" y="551890"/>
                      </a:cubicBezTo>
                      <a:cubicBezTo>
                        <a:pt x="6521280" y="595110"/>
                        <a:pt x="6690836" y="600097"/>
                        <a:pt x="6853744" y="566851"/>
                      </a:cubicBezTo>
                      <a:cubicBezTo>
                        <a:pt x="6933535" y="550227"/>
                        <a:pt x="7021638" y="540254"/>
                        <a:pt x="7114728" y="540254"/>
                      </a:cubicBezTo>
                      <a:cubicBezTo>
                        <a:pt x="7147974" y="540254"/>
                        <a:pt x="7179558" y="541916"/>
                        <a:pt x="7212805" y="543578"/>
                      </a:cubicBezTo>
                      <a:cubicBezTo>
                        <a:pt x="7221116" y="543578"/>
                        <a:pt x="7229428" y="543578"/>
                        <a:pt x="7237740" y="545241"/>
                      </a:cubicBezTo>
                    </a:path>
                  </a:pathLst>
                </a:custGeom>
                <a:solidFill>
                  <a:srgbClr val="E1FCFC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39F0E135-E510-B850-6A22-43F4B0F3A8A9}"/>
                    </a:ext>
                  </a:extLst>
                </p:cNvPr>
                <p:cNvSpPr/>
                <p:nvPr/>
              </p:nvSpPr>
              <p:spPr>
                <a:xfrm>
                  <a:off x="10240163" y="5690945"/>
                  <a:ext cx="2337221" cy="470436"/>
                </a:xfrm>
                <a:custGeom>
                  <a:avLst/>
                  <a:gdLst>
                    <a:gd name="connsiteX0" fmla="*/ 2337222 w 2337221"/>
                    <a:gd name="connsiteY0" fmla="*/ 400619 h 470436"/>
                    <a:gd name="connsiteX1" fmla="*/ 2317274 w 2337221"/>
                    <a:gd name="connsiteY1" fmla="*/ 470437 h 470436"/>
                    <a:gd name="connsiteX2" fmla="*/ 1009028 w 2337221"/>
                    <a:gd name="connsiteY2" fmla="*/ 177868 h 470436"/>
                    <a:gd name="connsiteX3" fmla="*/ 0 w 2337221"/>
                    <a:gd name="connsiteY3" fmla="*/ 127999 h 470436"/>
                    <a:gd name="connsiteX4" fmla="*/ 217764 w 2337221"/>
                    <a:gd name="connsiteY4" fmla="*/ 94752 h 470436"/>
                    <a:gd name="connsiteX5" fmla="*/ 1048924 w 2337221"/>
                    <a:gd name="connsiteY5" fmla="*/ 0 h 470436"/>
                    <a:gd name="connsiteX6" fmla="*/ 2337222 w 2337221"/>
                    <a:gd name="connsiteY6" fmla="*/ 400619 h 470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37221" h="470436">
                      <a:moveTo>
                        <a:pt x="2337222" y="400619"/>
                      </a:moveTo>
                      <a:cubicBezTo>
                        <a:pt x="2337222" y="423892"/>
                        <a:pt x="2330572" y="447164"/>
                        <a:pt x="2317274" y="470437"/>
                      </a:cubicBezTo>
                      <a:cubicBezTo>
                        <a:pt x="1956550" y="214439"/>
                        <a:pt x="1461179" y="174544"/>
                        <a:pt x="1009028" y="177868"/>
                      </a:cubicBezTo>
                      <a:cubicBezTo>
                        <a:pt x="674902" y="179531"/>
                        <a:pt x="325815" y="191167"/>
                        <a:pt x="0" y="127999"/>
                      </a:cubicBezTo>
                      <a:cubicBezTo>
                        <a:pt x="74804" y="124674"/>
                        <a:pt x="147947" y="114700"/>
                        <a:pt x="217764" y="94752"/>
                      </a:cubicBezTo>
                      <a:cubicBezTo>
                        <a:pt x="442178" y="34909"/>
                        <a:pt x="733084" y="0"/>
                        <a:pt x="1048924" y="0"/>
                      </a:cubicBezTo>
                      <a:cubicBezTo>
                        <a:pt x="1762059" y="0"/>
                        <a:pt x="2337222" y="179531"/>
                        <a:pt x="2337222" y="400619"/>
                      </a:cubicBezTo>
                    </a:path>
                  </a:pathLst>
                </a:custGeom>
                <a:solidFill>
                  <a:srgbClr val="E1FCFC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4ECCD45-2D95-B93D-771B-86EFC16A38FB}"/>
                  </a:ext>
                </a:extLst>
              </p:cNvPr>
              <p:cNvSpPr/>
              <p:nvPr/>
            </p:nvSpPr>
            <p:spPr>
              <a:xfrm>
                <a:off x="-402006" y="6306003"/>
                <a:ext cx="12979391" cy="1999770"/>
              </a:xfrm>
              <a:custGeom>
                <a:avLst/>
                <a:gdLst>
                  <a:gd name="connsiteX0" fmla="*/ 12979392 w 12979391"/>
                  <a:gd name="connsiteY0" fmla="*/ 613396 h 1999770"/>
                  <a:gd name="connsiteX1" fmla="*/ 12721732 w 12979391"/>
                  <a:gd name="connsiteY1" fmla="*/ 841134 h 1999770"/>
                  <a:gd name="connsiteX2" fmla="*/ 12720069 w 12979391"/>
                  <a:gd name="connsiteY2" fmla="*/ 1068872 h 1999770"/>
                  <a:gd name="connsiteX3" fmla="*/ 12713421 w 12979391"/>
                  <a:gd name="connsiteY3" fmla="*/ 1999771 h 1999770"/>
                  <a:gd name="connsiteX4" fmla="*/ 255997 w 12979391"/>
                  <a:gd name="connsiteY4" fmla="*/ 1999771 h 1999770"/>
                  <a:gd name="connsiteX5" fmla="*/ 255997 w 12979391"/>
                  <a:gd name="connsiteY5" fmla="*/ 1786994 h 1999770"/>
                  <a:gd name="connsiteX6" fmla="*/ 0 w 12979391"/>
                  <a:gd name="connsiteY6" fmla="*/ 1585853 h 1999770"/>
                  <a:gd name="connsiteX7" fmla="*/ 814537 w 12979391"/>
                  <a:gd name="connsiteY7" fmla="*/ 1309908 h 1999770"/>
                  <a:gd name="connsiteX8" fmla="*/ 1042274 w 12979391"/>
                  <a:gd name="connsiteY8" fmla="*/ 1281649 h 1999770"/>
                  <a:gd name="connsiteX9" fmla="*/ 1235104 w 12979391"/>
                  <a:gd name="connsiteY9" fmla="*/ 1203519 h 1999770"/>
                  <a:gd name="connsiteX10" fmla="*/ 2259092 w 12979391"/>
                  <a:gd name="connsiteY10" fmla="*/ 1005703 h 1999770"/>
                  <a:gd name="connsiteX11" fmla="*/ 3178355 w 12979391"/>
                  <a:gd name="connsiteY11" fmla="*/ 799576 h 1999770"/>
                  <a:gd name="connsiteX12" fmla="*/ 3426041 w 12979391"/>
                  <a:gd name="connsiteY12" fmla="*/ 739732 h 1999770"/>
                  <a:gd name="connsiteX13" fmla="*/ 3565676 w 12979391"/>
                  <a:gd name="connsiteY13" fmla="*/ 758018 h 1999770"/>
                  <a:gd name="connsiteX14" fmla="*/ 4107592 w 12979391"/>
                  <a:gd name="connsiteY14" fmla="*/ 761343 h 1999770"/>
                  <a:gd name="connsiteX15" fmla="*/ 5218021 w 12979391"/>
                  <a:gd name="connsiteY15" fmla="*/ 641656 h 1999770"/>
                  <a:gd name="connsiteX16" fmla="*/ 5450746 w 12979391"/>
                  <a:gd name="connsiteY16" fmla="*/ 646642 h 1999770"/>
                  <a:gd name="connsiteX17" fmla="*/ 6340087 w 12979391"/>
                  <a:gd name="connsiteY17" fmla="*/ 492047 h 1999770"/>
                  <a:gd name="connsiteX18" fmla="*/ 7550256 w 12979391"/>
                  <a:gd name="connsiteY18" fmla="*/ 299218 h 1999770"/>
                  <a:gd name="connsiteX19" fmla="*/ 7960849 w 12979391"/>
                  <a:gd name="connsiteY19" fmla="*/ 317503 h 1999770"/>
                  <a:gd name="connsiteX20" fmla="*/ 8838553 w 12979391"/>
                  <a:gd name="connsiteY20" fmla="*/ 221089 h 1999770"/>
                  <a:gd name="connsiteX21" fmla="*/ 9300678 w 12979391"/>
                  <a:gd name="connsiteY21" fmla="*/ 151271 h 1999770"/>
                  <a:gd name="connsiteX22" fmla="*/ 9593247 w 12979391"/>
                  <a:gd name="connsiteY22" fmla="*/ 177868 h 1999770"/>
                  <a:gd name="connsiteX23" fmla="*/ 10067008 w 12979391"/>
                  <a:gd name="connsiteY23" fmla="*/ 134648 h 1999770"/>
                  <a:gd name="connsiteX24" fmla="*/ 10831675 w 12979391"/>
                  <a:gd name="connsiteY24" fmla="*/ 0 h 1999770"/>
                  <a:gd name="connsiteX25" fmla="*/ 11711041 w 12979391"/>
                  <a:gd name="connsiteY25" fmla="*/ 191167 h 1999770"/>
                  <a:gd name="connsiteX26" fmla="*/ 12164855 w 12979391"/>
                  <a:gd name="connsiteY26" fmla="*/ 299218 h 1999770"/>
                  <a:gd name="connsiteX27" fmla="*/ 12164855 w 12979391"/>
                  <a:gd name="connsiteY27" fmla="*/ 299218 h 1999770"/>
                  <a:gd name="connsiteX28" fmla="*/ 12979392 w 12979391"/>
                  <a:gd name="connsiteY28" fmla="*/ 613396 h 199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2979391" h="1999770">
                    <a:moveTo>
                      <a:pt x="12979392" y="613396"/>
                    </a:moveTo>
                    <a:cubicBezTo>
                      <a:pt x="12979392" y="703162"/>
                      <a:pt x="12879653" y="784615"/>
                      <a:pt x="12721732" y="841134"/>
                    </a:cubicBezTo>
                    <a:lnTo>
                      <a:pt x="12720069" y="1068872"/>
                    </a:lnTo>
                    <a:lnTo>
                      <a:pt x="12713421" y="1999771"/>
                    </a:lnTo>
                    <a:lnTo>
                      <a:pt x="255997" y="1999771"/>
                    </a:lnTo>
                    <a:lnTo>
                      <a:pt x="255997" y="1786994"/>
                    </a:lnTo>
                    <a:cubicBezTo>
                      <a:pt x="98077" y="1737125"/>
                      <a:pt x="0" y="1665644"/>
                      <a:pt x="0" y="1585853"/>
                    </a:cubicBezTo>
                    <a:cubicBezTo>
                      <a:pt x="0" y="1432920"/>
                      <a:pt x="365710" y="1309908"/>
                      <a:pt x="814537" y="1309908"/>
                    </a:cubicBezTo>
                    <a:cubicBezTo>
                      <a:pt x="894328" y="1309908"/>
                      <a:pt x="970795" y="1299934"/>
                      <a:pt x="1042274" y="1281649"/>
                    </a:cubicBezTo>
                    <a:cubicBezTo>
                      <a:pt x="1113754" y="1263363"/>
                      <a:pt x="1178585" y="1236766"/>
                      <a:pt x="1235104" y="1203519"/>
                    </a:cubicBezTo>
                    <a:cubicBezTo>
                      <a:pt x="1429595" y="1085495"/>
                      <a:pt x="1815253" y="1005703"/>
                      <a:pt x="2259092" y="1005703"/>
                    </a:cubicBezTo>
                    <a:cubicBezTo>
                      <a:pt x="2598206" y="1005703"/>
                      <a:pt x="2924020" y="932561"/>
                      <a:pt x="3178355" y="799576"/>
                    </a:cubicBezTo>
                    <a:cubicBezTo>
                      <a:pt x="3251497" y="761343"/>
                      <a:pt x="3336276" y="739732"/>
                      <a:pt x="3426041" y="739732"/>
                    </a:cubicBezTo>
                    <a:cubicBezTo>
                      <a:pt x="3474248" y="739732"/>
                      <a:pt x="3520793" y="746381"/>
                      <a:pt x="3565676" y="758018"/>
                    </a:cubicBezTo>
                    <a:cubicBezTo>
                      <a:pt x="3738557" y="802901"/>
                      <a:pt x="3933048" y="804563"/>
                      <a:pt x="4107592" y="761343"/>
                    </a:cubicBezTo>
                    <a:cubicBezTo>
                      <a:pt x="4413459" y="686538"/>
                      <a:pt x="4797455" y="641656"/>
                      <a:pt x="5218021" y="641656"/>
                    </a:cubicBezTo>
                    <a:cubicBezTo>
                      <a:pt x="5296151" y="641656"/>
                      <a:pt x="5374279" y="643318"/>
                      <a:pt x="5450746" y="646642"/>
                    </a:cubicBezTo>
                    <a:cubicBezTo>
                      <a:pt x="5768249" y="659941"/>
                      <a:pt x="6084090" y="605084"/>
                      <a:pt x="6340087" y="492047"/>
                    </a:cubicBezTo>
                    <a:cubicBezTo>
                      <a:pt x="6606058" y="375684"/>
                      <a:pt x="7049898" y="299218"/>
                      <a:pt x="7550256" y="299218"/>
                    </a:cubicBezTo>
                    <a:cubicBezTo>
                      <a:pt x="7693215" y="299218"/>
                      <a:pt x="7831188" y="305867"/>
                      <a:pt x="7960849" y="317503"/>
                    </a:cubicBezTo>
                    <a:cubicBezTo>
                      <a:pt x="8263391" y="344100"/>
                      <a:pt x="8570920" y="309192"/>
                      <a:pt x="8838553" y="221089"/>
                    </a:cubicBezTo>
                    <a:cubicBezTo>
                      <a:pt x="8969877" y="177868"/>
                      <a:pt x="9129459" y="151271"/>
                      <a:pt x="9300678" y="151271"/>
                    </a:cubicBezTo>
                    <a:cubicBezTo>
                      <a:pt x="9403742" y="151271"/>
                      <a:pt x="9501819" y="161245"/>
                      <a:pt x="9593247" y="177868"/>
                    </a:cubicBezTo>
                    <a:cubicBezTo>
                      <a:pt x="9754492" y="207790"/>
                      <a:pt x="9929035" y="191167"/>
                      <a:pt x="10067008" y="134648"/>
                    </a:cubicBezTo>
                    <a:cubicBezTo>
                      <a:pt x="10268148" y="51532"/>
                      <a:pt x="10535782" y="0"/>
                      <a:pt x="10831675" y="0"/>
                    </a:cubicBezTo>
                    <a:cubicBezTo>
                      <a:pt x="11187410" y="0"/>
                      <a:pt x="11506576" y="74804"/>
                      <a:pt x="11711041" y="191167"/>
                    </a:cubicBezTo>
                    <a:cubicBezTo>
                      <a:pt x="11834053" y="260984"/>
                      <a:pt x="11995298" y="299218"/>
                      <a:pt x="12164855" y="299218"/>
                    </a:cubicBezTo>
                    <a:lnTo>
                      <a:pt x="12164855" y="299218"/>
                    </a:lnTo>
                    <a:cubicBezTo>
                      <a:pt x="12615343" y="299218"/>
                      <a:pt x="12979392" y="440515"/>
                      <a:pt x="12979392" y="613396"/>
                    </a:cubicBezTo>
                  </a:path>
                </a:pathLst>
              </a:custGeom>
              <a:solidFill>
                <a:srgbClr val="FFFFFF"/>
              </a:solidFill>
              <a:ln w="16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6" name="Graphic 2">
                <a:extLst>
                  <a:ext uri="{FF2B5EF4-FFF2-40B4-BE49-F238E27FC236}">
                    <a16:creationId xmlns:a16="http://schemas.microsoft.com/office/drawing/2014/main" id="{F4B77A1F-421F-7C4D-DD7D-FC9C38E95A0E}"/>
                  </a:ext>
                </a:extLst>
              </p:cNvPr>
              <p:cNvGrpSpPr/>
              <p:nvPr/>
            </p:nvGrpSpPr>
            <p:grpSpPr>
              <a:xfrm>
                <a:off x="10134748" y="2540312"/>
                <a:ext cx="1793008" cy="2497526"/>
                <a:chOff x="10134748" y="2540312"/>
                <a:chExt cx="1793008" cy="2497526"/>
              </a:xfrm>
            </p:grpSpPr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072FD30A-33EA-0F7E-92D0-0BEF87BC03AF}"/>
                    </a:ext>
                  </a:extLst>
                </p:cNvPr>
                <p:cNvSpPr/>
                <p:nvPr/>
              </p:nvSpPr>
              <p:spPr>
                <a:xfrm>
                  <a:off x="10212983" y="4671119"/>
                  <a:ext cx="1714774" cy="366718"/>
                </a:xfrm>
                <a:custGeom>
                  <a:avLst/>
                  <a:gdLst>
                    <a:gd name="connsiteX0" fmla="*/ 728679 w 1714774"/>
                    <a:gd name="connsiteY0" fmla="*/ 142121 h 366718"/>
                    <a:gd name="connsiteX1" fmla="*/ 401202 w 1714774"/>
                    <a:gd name="connsiteY1" fmla="*/ 123835 h 366718"/>
                    <a:gd name="connsiteX2" fmla="*/ 38816 w 1714774"/>
                    <a:gd name="connsiteY2" fmla="*/ 173705 h 366718"/>
                    <a:gd name="connsiteX3" fmla="*/ 111959 w 1714774"/>
                    <a:gd name="connsiteY3" fmla="*/ 334950 h 366718"/>
                    <a:gd name="connsiteX4" fmla="*/ 461046 w 1714774"/>
                    <a:gd name="connsiteY4" fmla="*/ 364872 h 366718"/>
                    <a:gd name="connsiteX5" fmla="*/ 821769 w 1714774"/>
                    <a:gd name="connsiteY5" fmla="*/ 326639 h 366718"/>
                    <a:gd name="connsiteX6" fmla="*/ 1272258 w 1714774"/>
                    <a:gd name="connsiteY6" fmla="*/ 316665 h 366718"/>
                    <a:gd name="connsiteX7" fmla="*/ 1619682 w 1714774"/>
                    <a:gd name="connsiteY7" fmla="*/ 203627 h 366718"/>
                    <a:gd name="connsiteX8" fmla="*/ 1393607 w 1714774"/>
                    <a:gd name="connsiteY8" fmla="*/ 9135 h 366718"/>
                    <a:gd name="connsiteX9" fmla="*/ 728679 w 1714774"/>
                    <a:gd name="connsiteY9" fmla="*/ 142121 h 366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774" h="366718">
                      <a:moveTo>
                        <a:pt x="728679" y="142121"/>
                      </a:moveTo>
                      <a:cubicBezTo>
                        <a:pt x="623953" y="150433"/>
                        <a:pt x="505928" y="127160"/>
                        <a:pt x="401202" y="123835"/>
                      </a:cubicBezTo>
                      <a:cubicBezTo>
                        <a:pt x="298138" y="120511"/>
                        <a:pt x="131906" y="123835"/>
                        <a:pt x="38816" y="173705"/>
                      </a:cubicBezTo>
                      <a:cubicBezTo>
                        <a:pt x="-49286" y="221912"/>
                        <a:pt x="28843" y="310015"/>
                        <a:pt x="111959" y="334950"/>
                      </a:cubicBezTo>
                      <a:cubicBezTo>
                        <a:pt x="243281" y="374846"/>
                        <a:pt x="328060" y="366534"/>
                        <a:pt x="461046" y="364872"/>
                      </a:cubicBezTo>
                      <a:cubicBezTo>
                        <a:pt x="570759" y="363209"/>
                        <a:pt x="710394" y="329963"/>
                        <a:pt x="821769" y="326639"/>
                      </a:cubicBezTo>
                      <a:cubicBezTo>
                        <a:pt x="1021247" y="319989"/>
                        <a:pt x="1122649" y="349911"/>
                        <a:pt x="1272258" y="316665"/>
                      </a:cubicBezTo>
                      <a:cubicBezTo>
                        <a:pt x="1370334" y="295054"/>
                        <a:pt x="1506644" y="265133"/>
                        <a:pt x="1619682" y="203627"/>
                      </a:cubicBezTo>
                      <a:cubicBezTo>
                        <a:pt x="1862381" y="73966"/>
                        <a:pt x="1586436" y="-32422"/>
                        <a:pt x="1393607" y="9135"/>
                      </a:cubicBezTo>
                      <a:cubicBezTo>
                        <a:pt x="1139272" y="63992"/>
                        <a:pt x="931482" y="80615"/>
                        <a:pt x="728679" y="142121"/>
                      </a:cubicBezTo>
                    </a:path>
                  </a:pathLst>
                </a:custGeom>
                <a:solidFill>
                  <a:srgbClr val="BFDBE4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48" name="Graphic 2">
                  <a:extLst>
                    <a:ext uri="{FF2B5EF4-FFF2-40B4-BE49-F238E27FC236}">
                      <a16:creationId xmlns:a16="http://schemas.microsoft.com/office/drawing/2014/main" id="{96AA8D68-F7D4-C4D9-41B1-C6A41E0091AC}"/>
                    </a:ext>
                  </a:extLst>
                </p:cNvPr>
                <p:cNvGrpSpPr/>
                <p:nvPr/>
              </p:nvGrpSpPr>
              <p:grpSpPr>
                <a:xfrm>
                  <a:off x="10134748" y="2540312"/>
                  <a:ext cx="1771058" cy="2407674"/>
                  <a:chOff x="10134748" y="2540312"/>
                  <a:chExt cx="1771058" cy="2407674"/>
                </a:xfrm>
              </p:grpSpPr>
              <p:grpSp>
                <p:nvGrpSpPr>
                  <p:cNvPr id="149" name="Graphic 2">
                    <a:extLst>
                      <a:ext uri="{FF2B5EF4-FFF2-40B4-BE49-F238E27FC236}">
                        <a16:creationId xmlns:a16="http://schemas.microsoft.com/office/drawing/2014/main" id="{4DB28C0E-B5F2-3671-1A17-7F5C80338619}"/>
                      </a:ext>
                    </a:extLst>
                  </p:cNvPr>
                  <p:cNvGrpSpPr/>
                  <p:nvPr/>
                </p:nvGrpSpPr>
                <p:grpSpPr>
                  <a:xfrm>
                    <a:off x="10437979" y="3992055"/>
                    <a:ext cx="1080507" cy="955931"/>
                    <a:chOff x="10437979" y="3992055"/>
                    <a:chExt cx="1080507" cy="955931"/>
                  </a:xfrm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1F7192CC-CF1E-ECE1-F846-B2B04DA4BE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7979" y="3992055"/>
                      <a:ext cx="1080507" cy="955931"/>
                    </a:xfrm>
                    <a:custGeom>
                      <a:avLst/>
                      <a:gdLst>
                        <a:gd name="connsiteX0" fmla="*/ 540254 w 1080507"/>
                        <a:gd name="connsiteY0" fmla="*/ 0 h 955931"/>
                        <a:gd name="connsiteX1" fmla="*/ 1080508 w 1080507"/>
                        <a:gd name="connsiteY1" fmla="*/ 498696 h 955931"/>
                        <a:gd name="connsiteX2" fmla="*/ 546903 w 1080507"/>
                        <a:gd name="connsiteY2" fmla="*/ 955834 h 955931"/>
                        <a:gd name="connsiteX3" fmla="*/ 0 w 1080507"/>
                        <a:gd name="connsiteY3" fmla="*/ 498696 h 955931"/>
                        <a:gd name="connsiteX4" fmla="*/ 540254 w 1080507"/>
                        <a:gd name="connsiteY4" fmla="*/ 0 h 9559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80507" h="955931">
                          <a:moveTo>
                            <a:pt x="540254" y="0"/>
                          </a:moveTo>
                          <a:cubicBezTo>
                            <a:pt x="837808" y="0"/>
                            <a:pt x="1080508" y="222751"/>
                            <a:pt x="1080508" y="498696"/>
                          </a:cubicBezTo>
                          <a:cubicBezTo>
                            <a:pt x="1080508" y="774641"/>
                            <a:pt x="932561" y="950847"/>
                            <a:pt x="546903" y="955834"/>
                          </a:cubicBezTo>
                          <a:cubicBezTo>
                            <a:pt x="161245" y="960821"/>
                            <a:pt x="0" y="774641"/>
                            <a:pt x="0" y="498696"/>
                          </a:cubicBezTo>
                          <a:cubicBezTo>
                            <a:pt x="0" y="224413"/>
                            <a:pt x="242698" y="0"/>
                            <a:pt x="540254" y="0"/>
                          </a:cubicBezTo>
                        </a:path>
                      </a:pathLst>
                    </a:custGeom>
                    <a:solidFill>
                      <a:srgbClr val="E5F2F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AD06C88F-8B32-E1C5-A208-9951743488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7979" y="3992055"/>
                      <a:ext cx="1009028" cy="842795"/>
                    </a:xfrm>
                    <a:custGeom>
                      <a:avLst/>
                      <a:gdLst>
                        <a:gd name="connsiteX0" fmla="*/ 1009028 w 1009028"/>
                        <a:gd name="connsiteY0" fmla="*/ 344100 h 842795"/>
                        <a:gd name="connsiteX1" fmla="*/ 994067 w 1009028"/>
                        <a:gd name="connsiteY1" fmla="*/ 227737 h 842795"/>
                        <a:gd name="connsiteX2" fmla="*/ 540254 w 1009028"/>
                        <a:gd name="connsiteY2" fmla="*/ 0 h 842795"/>
                        <a:gd name="connsiteX3" fmla="*/ 0 w 1009028"/>
                        <a:gd name="connsiteY3" fmla="*/ 498696 h 842795"/>
                        <a:gd name="connsiteX4" fmla="*/ 9974 w 1009028"/>
                        <a:gd name="connsiteY4" fmla="*/ 606747 h 842795"/>
                        <a:gd name="connsiteX5" fmla="*/ 468774 w 1009028"/>
                        <a:gd name="connsiteY5" fmla="*/ 842796 h 842795"/>
                        <a:gd name="connsiteX6" fmla="*/ 1009028 w 1009028"/>
                        <a:gd name="connsiteY6" fmla="*/ 344100 h 842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9028" h="842795">
                          <a:moveTo>
                            <a:pt x="1009028" y="344100"/>
                          </a:moveTo>
                          <a:cubicBezTo>
                            <a:pt x="1009028" y="304204"/>
                            <a:pt x="1004040" y="265971"/>
                            <a:pt x="994067" y="227737"/>
                          </a:cubicBezTo>
                          <a:cubicBezTo>
                            <a:pt x="897653" y="89765"/>
                            <a:pt x="729758" y="0"/>
                            <a:pt x="540254" y="0"/>
                          </a:cubicBezTo>
                          <a:cubicBezTo>
                            <a:pt x="242698" y="0"/>
                            <a:pt x="0" y="222751"/>
                            <a:pt x="0" y="498696"/>
                          </a:cubicBezTo>
                          <a:cubicBezTo>
                            <a:pt x="0" y="536929"/>
                            <a:pt x="3325" y="571838"/>
                            <a:pt x="9974" y="606747"/>
                          </a:cubicBezTo>
                          <a:cubicBezTo>
                            <a:pt x="104726" y="748044"/>
                            <a:pt x="275945" y="842796"/>
                            <a:pt x="468774" y="842796"/>
                          </a:cubicBezTo>
                          <a:cubicBezTo>
                            <a:pt x="767992" y="842796"/>
                            <a:pt x="1009028" y="620045"/>
                            <a:pt x="1009028" y="34410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2" name="Graphic 2">
                    <a:extLst>
                      <a:ext uri="{FF2B5EF4-FFF2-40B4-BE49-F238E27FC236}">
                        <a16:creationId xmlns:a16="http://schemas.microsoft.com/office/drawing/2014/main" id="{8A0DA399-D0A3-D9F9-93E7-E7D8FCDEE5D6}"/>
                      </a:ext>
                    </a:extLst>
                  </p:cNvPr>
                  <p:cNvGrpSpPr/>
                  <p:nvPr/>
                </p:nvGrpSpPr>
                <p:grpSpPr>
                  <a:xfrm>
                    <a:off x="11311935" y="3531362"/>
                    <a:ext cx="593871" cy="258313"/>
                    <a:chOff x="11311935" y="3531362"/>
                    <a:chExt cx="593871" cy="258313"/>
                  </a:xfrm>
                  <a:solidFill>
                    <a:srgbClr val="713D4F"/>
                  </a:solidFill>
                </p:grpSpPr>
                <p:sp>
                  <p:nvSpPr>
                    <p:cNvPr id="153" name="Freeform: Shape 152">
                      <a:extLst>
                        <a:ext uri="{FF2B5EF4-FFF2-40B4-BE49-F238E27FC236}">
                          <a16:creationId xmlns:a16="http://schemas.microsoft.com/office/drawing/2014/main" id="{CA73142D-0525-C5D2-CE69-55FBAE148D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11935" y="3531362"/>
                      <a:ext cx="520959" cy="258313"/>
                    </a:xfrm>
                    <a:custGeom>
                      <a:avLst/>
                      <a:gdLst>
                        <a:gd name="connsiteX0" fmla="*/ 18710 w 520959"/>
                        <a:gd name="connsiteY0" fmla="*/ 257890 h 258313"/>
                        <a:gd name="connsiteX1" fmla="*/ 332887 w 520959"/>
                        <a:gd name="connsiteY1" fmla="*/ 158151 h 258313"/>
                        <a:gd name="connsiteX2" fmla="*/ 515743 w 520959"/>
                        <a:gd name="connsiteY2" fmla="*/ 23503 h 258313"/>
                        <a:gd name="connsiteX3" fmla="*/ 517405 w 520959"/>
                        <a:gd name="connsiteY3" fmla="*/ 5217 h 258313"/>
                        <a:gd name="connsiteX4" fmla="*/ 499119 w 520959"/>
                        <a:gd name="connsiteY4" fmla="*/ 3555 h 258313"/>
                        <a:gd name="connsiteX5" fmla="*/ 321251 w 520959"/>
                        <a:gd name="connsiteY5" fmla="*/ 134878 h 258313"/>
                        <a:gd name="connsiteX6" fmla="*/ 8735 w 520959"/>
                        <a:gd name="connsiteY6" fmla="*/ 232955 h 258313"/>
                        <a:gd name="connsiteX7" fmla="*/ 423 w 520959"/>
                        <a:gd name="connsiteY7" fmla="*/ 249578 h 258313"/>
                        <a:gd name="connsiteX8" fmla="*/ 18710 w 520959"/>
                        <a:gd name="connsiteY8" fmla="*/ 257890 h 258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0959" h="258313">
                          <a:moveTo>
                            <a:pt x="18710" y="257890"/>
                          </a:moveTo>
                          <a:cubicBezTo>
                            <a:pt x="121773" y="221319"/>
                            <a:pt x="234811" y="204695"/>
                            <a:pt x="332887" y="158151"/>
                          </a:cubicBezTo>
                          <a:cubicBezTo>
                            <a:pt x="399380" y="126567"/>
                            <a:pt x="457561" y="68385"/>
                            <a:pt x="515743" y="23503"/>
                          </a:cubicBezTo>
                          <a:cubicBezTo>
                            <a:pt x="522392" y="18516"/>
                            <a:pt x="522392" y="10204"/>
                            <a:pt x="517405" y="5217"/>
                          </a:cubicBezTo>
                          <a:cubicBezTo>
                            <a:pt x="512418" y="-1432"/>
                            <a:pt x="504106" y="-1432"/>
                            <a:pt x="499119" y="3555"/>
                          </a:cubicBezTo>
                          <a:cubicBezTo>
                            <a:pt x="442601" y="46775"/>
                            <a:pt x="386082" y="103294"/>
                            <a:pt x="321251" y="134878"/>
                          </a:cubicBezTo>
                          <a:cubicBezTo>
                            <a:pt x="223175" y="181423"/>
                            <a:pt x="111799" y="198046"/>
                            <a:pt x="8735" y="232955"/>
                          </a:cubicBezTo>
                          <a:cubicBezTo>
                            <a:pt x="2086" y="236280"/>
                            <a:pt x="-1238" y="242929"/>
                            <a:pt x="423" y="249578"/>
                          </a:cubicBezTo>
                          <a:cubicBezTo>
                            <a:pt x="5410" y="256227"/>
                            <a:pt x="12060" y="259552"/>
                            <a:pt x="18710" y="257890"/>
                          </a:cubicBezTo>
                        </a:path>
                      </a:pathLst>
                    </a:custGeom>
                    <a:solidFill>
                      <a:srgbClr val="713D4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CBA8B273-A9C3-05A5-7957-FF8DF03957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81964" y="3608059"/>
                      <a:ext cx="223842" cy="48830"/>
                    </a:xfrm>
                    <a:custGeom>
                      <a:avLst/>
                      <a:gdLst>
                        <a:gd name="connsiteX0" fmla="*/ 17715 w 223842"/>
                        <a:gd name="connsiteY0" fmla="*/ 48207 h 48830"/>
                        <a:gd name="connsiteX1" fmla="*/ 2754 w 223842"/>
                        <a:gd name="connsiteY1" fmla="*/ 43220 h 48830"/>
                        <a:gd name="connsiteX2" fmla="*/ 1092 w 223842"/>
                        <a:gd name="connsiteY2" fmla="*/ 29922 h 48830"/>
                        <a:gd name="connsiteX3" fmla="*/ 9403 w 223842"/>
                        <a:gd name="connsiteY3" fmla="*/ 21610 h 48830"/>
                        <a:gd name="connsiteX4" fmla="*/ 21040 w 223842"/>
                        <a:gd name="connsiteY4" fmla="*/ 19948 h 48830"/>
                        <a:gd name="connsiteX5" fmla="*/ 36001 w 223842"/>
                        <a:gd name="connsiteY5" fmla="*/ 18286 h 48830"/>
                        <a:gd name="connsiteX6" fmla="*/ 80884 w 223842"/>
                        <a:gd name="connsiteY6" fmla="*/ 13298 h 48830"/>
                        <a:gd name="connsiteX7" fmla="*/ 208882 w 223842"/>
                        <a:gd name="connsiteY7" fmla="*/ 0 h 48830"/>
                        <a:gd name="connsiteX8" fmla="*/ 223843 w 223842"/>
                        <a:gd name="connsiteY8" fmla="*/ 11636 h 48830"/>
                        <a:gd name="connsiteX9" fmla="*/ 212206 w 223842"/>
                        <a:gd name="connsiteY9" fmla="*/ 26597 h 48830"/>
                        <a:gd name="connsiteX10" fmla="*/ 84208 w 223842"/>
                        <a:gd name="connsiteY10" fmla="*/ 39896 h 48830"/>
                        <a:gd name="connsiteX11" fmla="*/ 39326 w 223842"/>
                        <a:gd name="connsiteY11" fmla="*/ 44882 h 48830"/>
                        <a:gd name="connsiteX12" fmla="*/ 24364 w 223842"/>
                        <a:gd name="connsiteY12" fmla="*/ 46545 h 48830"/>
                        <a:gd name="connsiteX13" fmla="*/ 17715 w 223842"/>
                        <a:gd name="connsiteY13" fmla="*/ 48207 h 48830"/>
                        <a:gd name="connsiteX14" fmla="*/ 24364 w 223842"/>
                        <a:gd name="connsiteY14" fmla="*/ 44882 h 48830"/>
                        <a:gd name="connsiteX15" fmla="*/ 24364 w 223842"/>
                        <a:gd name="connsiteY15" fmla="*/ 44882 h 48830"/>
                        <a:gd name="connsiteX16" fmla="*/ 24364 w 223842"/>
                        <a:gd name="connsiteY16" fmla="*/ 44882 h 48830"/>
                        <a:gd name="connsiteX17" fmla="*/ 24364 w 223842"/>
                        <a:gd name="connsiteY17" fmla="*/ 44882 h 48830"/>
                        <a:gd name="connsiteX18" fmla="*/ 26026 w 223842"/>
                        <a:gd name="connsiteY18" fmla="*/ 39896 h 48830"/>
                        <a:gd name="connsiteX19" fmla="*/ 22703 w 223842"/>
                        <a:gd name="connsiteY19" fmla="*/ 44882 h 48830"/>
                        <a:gd name="connsiteX20" fmla="*/ 26026 w 223842"/>
                        <a:gd name="connsiteY20" fmla="*/ 39896 h 48830"/>
                        <a:gd name="connsiteX21" fmla="*/ 27689 w 223842"/>
                        <a:gd name="connsiteY21" fmla="*/ 39896 h 48830"/>
                        <a:gd name="connsiteX22" fmla="*/ 27689 w 223842"/>
                        <a:gd name="connsiteY22" fmla="*/ 39896 h 48830"/>
                        <a:gd name="connsiteX23" fmla="*/ 27689 w 223842"/>
                        <a:gd name="connsiteY23" fmla="*/ 39896 h 48830"/>
                        <a:gd name="connsiteX24" fmla="*/ 27689 w 223842"/>
                        <a:gd name="connsiteY24" fmla="*/ 39896 h 48830"/>
                        <a:gd name="connsiteX25" fmla="*/ 27689 w 223842"/>
                        <a:gd name="connsiteY25" fmla="*/ 38233 h 48830"/>
                        <a:gd name="connsiteX26" fmla="*/ 27689 w 223842"/>
                        <a:gd name="connsiteY26" fmla="*/ 38233 h 48830"/>
                        <a:gd name="connsiteX27" fmla="*/ 27689 w 223842"/>
                        <a:gd name="connsiteY27" fmla="*/ 38233 h 48830"/>
                        <a:gd name="connsiteX28" fmla="*/ 27689 w 223842"/>
                        <a:gd name="connsiteY28" fmla="*/ 38233 h 48830"/>
                        <a:gd name="connsiteX29" fmla="*/ 27689 w 223842"/>
                        <a:gd name="connsiteY29" fmla="*/ 38233 h 48830"/>
                        <a:gd name="connsiteX30" fmla="*/ 26026 w 223842"/>
                        <a:gd name="connsiteY30" fmla="*/ 28259 h 48830"/>
                        <a:gd name="connsiteX31" fmla="*/ 27689 w 223842"/>
                        <a:gd name="connsiteY31" fmla="*/ 38233 h 488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223842" h="48830">
                          <a:moveTo>
                            <a:pt x="17715" y="48207"/>
                          </a:moveTo>
                          <a:cubicBezTo>
                            <a:pt x="12728" y="49870"/>
                            <a:pt x="6079" y="48207"/>
                            <a:pt x="2754" y="43220"/>
                          </a:cubicBezTo>
                          <a:cubicBezTo>
                            <a:pt x="-570" y="39896"/>
                            <a:pt x="-570" y="34909"/>
                            <a:pt x="1092" y="29922"/>
                          </a:cubicBezTo>
                          <a:cubicBezTo>
                            <a:pt x="1092" y="28259"/>
                            <a:pt x="2754" y="23272"/>
                            <a:pt x="9403" y="21610"/>
                          </a:cubicBezTo>
                          <a:cubicBezTo>
                            <a:pt x="11066" y="21610"/>
                            <a:pt x="19378" y="19948"/>
                            <a:pt x="21040" y="19948"/>
                          </a:cubicBezTo>
                          <a:cubicBezTo>
                            <a:pt x="26026" y="19948"/>
                            <a:pt x="31014" y="18286"/>
                            <a:pt x="36001" y="18286"/>
                          </a:cubicBezTo>
                          <a:cubicBezTo>
                            <a:pt x="50961" y="16623"/>
                            <a:pt x="65922" y="14961"/>
                            <a:pt x="80884" y="13298"/>
                          </a:cubicBezTo>
                          <a:cubicBezTo>
                            <a:pt x="124104" y="8312"/>
                            <a:pt x="165662" y="3324"/>
                            <a:pt x="208882" y="0"/>
                          </a:cubicBezTo>
                          <a:cubicBezTo>
                            <a:pt x="215531" y="0"/>
                            <a:pt x="222181" y="4987"/>
                            <a:pt x="223843" y="11636"/>
                          </a:cubicBezTo>
                          <a:cubicBezTo>
                            <a:pt x="223843" y="18286"/>
                            <a:pt x="218856" y="24935"/>
                            <a:pt x="212206" y="26597"/>
                          </a:cubicBezTo>
                          <a:cubicBezTo>
                            <a:pt x="168986" y="31584"/>
                            <a:pt x="127428" y="36571"/>
                            <a:pt x="84208" y="39896"/>
                          </a:cubicBezTo>
                          <a:cubicBezTo>
                            <a:pt x="69247" y="41558"/>
                            <a:pt x="54286" y="43220"/>
                            <a:pt x="39326" y="44882"/>
                          </a:cubicBezTo>
                          <a:cubicBezTo>
                            <a:pt x="34338" y="44882"/>
                            <a:pt x="29351" y="46545"/>
                            <a:pt x="24364" y="46545"/>
                          </a:cubicBezTo>
                          <a:lnTo>
                            <a:pt x="17715" y="48207"/>
                          </a:lnTo>
                          <a:close/>
                          <a:moveTo>
                            <a:pt x="24364" y="44882"/>
                          </a:moveTo>
                          <a:lnTo>
                            <a:pt x="24364" y="44882"/>
                          </a:lnTo>
                          <a:lnTo>
                            <a:pt x="24364" y="44882"/>
                          </a:lnTo>
                          <a:lnTo>
                            <a:pt x="24364" y="44882"/>
                          </a:lnTo>
                          <a:close/>
                          <a:moveTo>
                            <a:pt x="26026" y="39896"/>
                          </a:moveTo>
                          <a:cubicBezTo>
                            <a:pt x="26026" y="41558"/>
                            <a:pt x="24364" y="43220"/>
                            <a:pt x="22703" y="44882"/>
                          </a:cubicBezTo>
                          <a:cubicBezTo>
                            <a:pt x="26026" y="43220"/>
                            <a:pt x="26026" y="41558"/>
                            <a:pt x="26026" y="39896"/>
                          </a:cubicBezTo>
                          <a:moveTo>
                            <a:pt x="27689" y="39896"/>
                          </a:moveTo>
                          <a:lnTo>
                            <a:pt x="27689" y="39896"/>
                          </a:lnTo>
                          <a:lnTo>
                            <a:pt x="27689" y="39896"/>
                          </a:lnTo>
                          <a:lnTo>
                            <a:pt x="27689" y="39896"/>
                          </a:lnTo>
                          <a:close/>
                          <a:moveTo>
                            <a:pt x="27689" y="38233"/>
                          </a:moveTo>
                          <a:lnTo>
                            <a:pt x="27689" y="38233"/>
                          </a:lnTo>
                          <a:lnTo>
                            <a:pt x="27689" y="38233"/>
                          </a:lnTo>
                          <a:lnTo>
                            <a:pt x="27689" y="38233"/>
                          </a:lnTo>
                          <a:close/>
                          <a:moveTo>
                            <a:pt x="27689" y="38233"/>
                          </a:moveTo>
                          <a:cubicBezTo>
                            <a:pt x="27689" y="34909"/>
                            <a:pt x="27689" y="31584"/>
                            <a:pt x="26026" y="28259"/>
                          </a:cubicBezTo>
                          <a:cubicBezTo>
                            <a:pt x="27689" y="31584"/>
                            <a:pt x="27689" y="34909"/>
                            <a:pt x="27689" y="38233"/>
                          </a:cubicBezTo>
                        </a:path>
                      </a:pathLst>
                    </a:custGeom>
                    <a:solidFill>
                      <a:srgbClr val="713D4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" name="Graphic 2">
                    <a:extLst>
                      <a:ext uri="{FF2B5EF4-FFF2-40B4-BE49-F238E27FC236}">
                        <a16:creationId xmlns:a16="http://schemas.microsoft.com/office/drawing/2014/main" id="{6905614E-0089-8C3D-A97D-309B6E465D1B}"/>
                      </a:ext>
                    </a:extLst>
                  </p:cNvPr>
                  <p:cNvGrpSpPr/>
                  <p:nvPr/>
                </p:nvGrpSpPr>
                <p:grpSpPr>
                  <a:xfrm>
                    <a:off x="10134748" y="3398964"/>
                    <a:ext cx="526048" cy="388692"/>
                    <a:chOff x="10134748" y="3398964"/>
                    <a:chExt cx="526048" cy="388692"/>
                  </a:xfrm>
                  <a:solidFill>
                    <a:srgbClr val="713D4F"/>
                  </a:solidFill>
                </p:grpSpPr>
                <p:sp>
                  <p:nvSpPr>
                    <p:cNvPr id="156" name="Freeform: Shape 155">
                      <a:extLst>
                        <a:ext uri="{FF2B5EF4-FFF2-40B4-BE49-F238E27FC236}">
                          <a16:creationId xmlns:a16="http://schemas.microsoft.com/office/drawing/2014/main" id="{9098504A-A879-A9E7-C816-7E7D057AA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5202" y="3398964"/>
                      <a:ext cx="435595" cy="388692"/>
                    </a:xfrm>
                    <a:custGeom>
                      <a:avLst/>
                      <a:gdLst>
                        <a:gd name="connsiteX0" fmla="*/ 1662 w 435595"/>
                        <a:gd name="connsiteY0" fmla="*/ 19590 h 388692"/>
                        <a:gd name="connsiteX1" fmla="*/ 88103 w 435595"/>
                        <a:gd name="connsiteY1" fmla="*/ 122653 h 388692"/>
                        <a:gd name="connsiteX2" fmla="*/ 415580 w 435595"/>
                        <a:gd name="connsiteY2" fmla="*/ 386962 h 388692"/>
                        <a:gd name="connsiteX3" fmla="*/ 433865 w 435595"/>
                        <a:gd name="connsiteY3" fmla="*/ 383638 h 388692"/>
                        <a:gd name="connsiteX4" fmla="*/ 430541 w 435595"/>
                        <a:gd name="connsiteY4" fmla="*/ 365352 h 388692"/>
                        <a:gd name="connsiteX5" fmla="*/ 108051 w 435595"/>
                        <a:gd name="connsiteY5" fmla="*/ 104368 h 388692"/>
                        <a:gd name="connsiteX6" fmla="*/ 24935 w 435595"/>
                        <a:gd name="connsiteY6" fmla="*/ 7954 h 388692"/>
                        <a:gd name="connsiteX7" fmla="*/ 6649 w 435595"/>
                        <a:gd name="connsiteY7" fmla="*/ 1304 h 388692"/>
                        <a:gd name="connsiteX8" fmla="*/ 1662 w 435595"/>
                        <a:gd name="connsiteY8" fmla="*/ 19590 h 38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35595" h="388692">
                          <a:moveTo>
                            <a:pt x="1662" y="19590"/>
                          </a:moveTo>
                          <a:cubicBezTo>
                            <a:pt x="19947" y="56161"/>
                            <a:pt x="59844" y="91070"/>
                            <a:pt x="88103" y="122653"/>
                          </a:cubicBezTo>
                          <a:cubicBezTo>
                            <a:pt x="184517" y="229042"/>
                            <a:pt x="295893" y="308834"/>
                            <a:pt x="415580" y="386962"/>
                          </a:cubicBezTo>
                          <a:cubicBezTo>
                            <a:pt x="422229" y="390287"/>
                            <a:pt x="430541" y="388625"/>
                            <a:pt x="433865" y="383638"/>
                          </a:cubicBezTo>
                          <a:cubicBezTo>
                            <a:pt x="437190" y="376989"/>
                            <a:pt x="435527" y="368677"/>
                            <a:pt x="430541" y="365352"/>
                          </a:cubicBezTo>
                          <a:cubicBezTo>
                            <a:pt x="312516" y="288885"/>
                            <a:pt x="202803" y="209094"/>
                            <a:pt x="108051" y="104368"/>
                          </a:cubicBezTo>
                          <a:cubicBezTo>
                            <a:pt x="81453" y="76109"/>
                            <a:pt x="43220" y="42862"/>
                            <a:pt x="24935" y="7954"/>
                          </a:cubicBezTo>
                          <a:cubicBezTo>
                            <a:pt x="21610" y="1304"/>
                            <a:pt x="13299" y="-2020"/>
                            <a:pt x="6649" y="1304"/>
                          </a:cubicBezTo>
                          <a:cubicBezTo>
                            <a:pt x="0" y="4629"/>
                            <a:pt x="-1663" y="12941"/>
                            <a:pt x="1662" y="19590"/>
                          </a:cubicBezTo>
                        </a:path>
                      </a:pathLst>
                    </a:custGeom>
                    <a:solidFill>
                      <a:srgbClr val="713D4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72B9C5A2-FB2B-9E43-058A-0896384162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4748" y="3506339"/>
                      <a:ext cx="243386" cy="56837"/>
                    </a:xfrm>
                    <a:custGeom>
                      <a:avLst/>
                      <a:gdLst>
                        <a:gd name="connsiteX0" fmla="*/ 15650 w 243386"/>
                        <a:gd name="connsiteY0" fmla="*/ 319 h 56837"/>
                        <a:gd name="connsiteX1" fmla="*/ 20636 w 243386"/>
                        <a:gd name="connsiteY1" fmla="*/ 319 h 56837"/>
                        <a:gd name="connsiteX2" fmla="*/ 37260 w 243386"/>
                        <a:gd name="connsiteY2" fmla="*/ 1981 h 56837"/>
                        <a:gd name="connsiteX3" fmla="*/ 83804 w 243386"/>
                        <a:gd name="connsiteY3" fmla="*/ 6968 h 56837"/>
                        <a:gd name="connsiteX4" fmla="*/ 231751 w 243386"/>
                        <a:gd name="connsiteY4" fmla="*/ 30240 h 56837"/>
                        <a:gd name="connsiteX5" fmla="*/ 243387 w 243386"/>
                        <a:gd name="connsiteY5" fmla="*/ 45201 h 56837"/>
                        <a:gd name="connsiteX6" fmla="*/ 228426 w 243386"/>
                        <a:gd name="connsiteY6" fmla="*/ 56837 h 56837"/>
                        <a:gd name="connsiteX7" fmla="*/ 82142 w 243386"/>
                        <a:gd name="connsiteY7" fmla="*/ 33565 h 56837"/>
                        <a:gd name="connsiteX8" fmla="*/ 37260 w 243386"/>
                        <a:gd name="connsiteY8" fmla="*/ 28578 h 56837"/>
                        <a:gd name="connsiteX9" fmla="*/ 20636 w 243386"/>
                        <a:gd name="connsiteY9" fmla="*/ 26916 h 56837"/>
                        <a:gd name="connsiteX10" fmla="*/ 15650 w 243386"/>
                        <a:gd name="connsiteY10" fmla="*/ 28578 h 56837"/>
                        <a:gd name="connsiteX11" fmla="*/ 9000 w 243386"/>
                        <a:gd name="connsiteY11" fmla="*/ 26916 h 56837"/>
                        <a:gd name="connsiteX12" fmla="*/ 2350 w 243386"/>
                        <a:gd name="connsiteY12" fmla="*/ 21928 h 56837"/>
                        <a:gd name="connsiteX13" fmla="*/ 688 w 243386"/>
                        <a:gd name="connsiteY13" fmla="*/ 11955 h 56837"/>
                        <a:gd name="connsiteX14" fmla="*/ 15650 w 243386"/>
                        <a:gd name="connsiteY14" fmla="*/ 319 h 56837"/>
                        <a:gd name="connsiteX15" fmla="*/ 25623 w 243386"/>
                        <a:gd name="connsiteY15" fmla="*/ 10293 h 56837"/>
                        <a:gd name="connsiteX16" fmla="*/ 25623 w 243386"/>
                        <a:gd name="connsiteY16" fmla="*/ 16942 h 56837"/>
                        <a:gd name="connsiteX17" fmla="*/ 25623 w 243386"/>
                        <a:gd name="connsiteY17" fmla="*/ 10293 h 56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243386" h="56837">
                          <a:moveTo>
                            <a:pt x="15650" y="319"/>
                          </a:moveTo>
                          <a:cubicBezTo>
                            <a:pt x="17312" y="319"/>
                            <a:pt x="18973" y="319"/>
                            <a:pt x="20636" y="319"/>
                          </a:cubicBezTo>
                          <a:cubicBezTo>
                            <a:pt x="25623" y="319"/>
                            <a:pt x="32273" y="1981"/>
                            <a:pt x="37260" y="1981"/>
                          </a:cubicBezTo>
                          <a:cubicBezTo>
                            <a:pt x="52220" y="3643"/>
                            <a:pt x="67181" y="5306"/>
                            <a:pt x="83804" y="6968"/>
                          </a:cubicBezTo>
                          <a:cubicBezTo>
                            <a:pt x="133674" y="13617"/>
                            <a:pt x="181882" y="21928"/>
                            <a:pt x="231751" y="30240"/>
                          </a:cubicBezTo>
                          <a:cubicBezTo>
                            <a:pt x="238400" y="31903"/>
                            <a:pt x="243387" y="38552"/>
                            <a:pt x="243387" y="45201"/>
                          </a:cubicBezTo>
                          <a:cubicBezTo>
                            <a:pt x="241725" y="51851"/>
                            <a:pt x="235075" y="56837"/>
                            <a:pt x="228426" y="56837"/>
                          </a:cubicBezTo>
                          <a:cubicBezTo>
                            <a:pt x="180219" y="48526"/>
                            <a:pt x="130349" y="40214"/>
                            <a:pt x="82142" y="33565"/>
                          </a:cubicBezTo>
                          <a:cubicBezTo>
                            <a:pt x="67181" y="31903"/>
                            <a:pt x="52220" y="30240"/>
                            <a:pt x="37260" y="28578"/>
                          </a:cubicBezTo>
                          <a:cubicBezTo>
                            <a:pt x="32273" y="28578"/>
                            <a:pt x="27285" y="26916"/>
                            <a:pt x="20636" y="26916"/>
                          </a:cubicBezTo>
                          <a:cubicBezTo>
                            <a:pt x="18973" y="26916"/>
                            <a:pt x="15650" y="28578"/>
                            <a:pt x="15650" y="28578"/>
                          </a:cubicBezTo>
                          <a:cubicBezTo>
                            <a:pt x="13987" y="28578"/>
                            <a:pt x="10662" y="28578"/>
                            <a:pt x="9000" y="26916"/>
                          </a:cubicBezTo>
                          <a:cubicBezTo>
                            <a:pt x="5675" y="25253"/>
                            <a:pt x="4013" y="23591"/>
                            <a:pt x="2350" y="21928"/>
                          </a:cubicBezTo>
                          <a:cubicBezTo>
                            <a:pt x="688" y="20267"/>
                            <a:pt x="-974" y="15279"/>
                            <a:pt x="688" y="11955"/>
                          </a:cubicBezTo>
                          <a:cubicBezTo>
                            <a:pt x="688" y="3643"/>
                            <a:pt x="9000" y="-1344"/>
                            <a:pt x="15650" y="319"/>
                          </a:cubicBezTo>
                          <a:moveTo>
                            <a:pt x="25623" y="10293"/>
                          </a:moveTo>
                          <a:cubicBezTo>
                            <a:pt x="25623" y="11955"/>
                            <a:pt x="27285" y="15279"/>
                            <a:pt x="25623" y="16942"/>
                          </a:cubicBezTo>
                          <a:cubicBezTo>
                            <a:pt x="25623" y="13617"/>
                            <a:pt x="25623" y="11955"/>
                            <a:pt x="25623" y="10293"/>
                          </a:cubicBezTo>
                        </a:path>
                      </a:pathLst>
                    </a:custGeom>
                    <a:solidFill>
                      <a:srgbClr val="713D4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8" name="Graphic 2">
                    <a:extLst>
                      <a:ext uri="{FF2B5EF4-FFF2-40B4-BE49-F238E27FC236}">
                        <a16:creationId xmlns:a16="http://schemas.microsoft.com/office/drawing/2014/main" id="{E191FD83-AF25-1D21-1D30-77B31EA4E777}"/>
                      </a:ext>
                    </a:extLst>
                  </p:cNvPr>
                  <p:cNvGrpSpPr/>
                  <p:nvPr/>
                </p:nvGrpSpPr>
                <p:grpSpPr>
                  <a:xfrm>
                    <a:off x="10541043" y="3490034"/>
                    <a:ext cx="857756" cy="699376"/>
                    <a:chOff x="10541043" y="3490034"/>
                    <a:chExt cx="857756" cy="699376"/>
                  </a:xfrm>
                </p:grpSpPr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77998874-8E07-2565-99F0-8A217441FD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1043" y="3490034"/>
                      <a:ext cx="857756" cy="699376"/>
                    </a:xfrm>
                    <a:custGeom>
                      <a:avLst/>
                      <a:gdLst>
                        <a:gd name="connsiteX0" fmla="*/ 428878 w 857756"/>
                        <a:gd name="connsiteY0" fmla="*/ 0 h 699376"/>
                        <a:gd name="connsiteX1" fmla="*/ 857757 w 857756"/>
                        <a:gd name="connsiteY1" fmla="*/ 359061 h 699376"/>
                        <a:gd name="connsiteX2" fmla="*/ 420567 w 857756"/>
                        <a:gd name="connsiteY2" fmla="*/ 698174 h 699376"/>
                        <a:gd name="connsiteX3" fmla="*/ 0 w 857756"/>
                        <a:gd name="connsiteY3" fmla="*/ 359061 h 699376"/>
                        <a:gd name="connsiteX4" fmla="*/ 428878 w 857756"/>
                        <a:gd name="connsiteY4" fmla="*/ 0 h 699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7756" h="699376">
                          <a:moveTo>
                            <a:pt x="428878" y="0"/>
                          </a:moveTo>
                          <a:cubicBezTo>
                            <a:pt x="664928" y="0"/>
                            <a:pt x="857757" y="161245"/>
                            <a:pt x="857757" y="359061"/>
                          </a:cubicBezTo>
                          <a:cubicBezTo>
                            <a:pt x="857757" y="556877"/>
                            <a:pt x="763004" y="679889"/>
                            <a:pt x="420567" y="698174"/>
                          </a:cubicBezTo>
                          <a:cubicBezTo>
                            <a:pt x="108051" y="714797"/>
                            <a:pt x="0" y="556877"/>
                            <a:pt x="0" y="359061"/>
                          </a:cubicBezTo>
                          <a:cubicBezTo>
                            <a:pt x="0" y="161245"/>
                            <a:pt x="191167" y="0"/>
                            <a:pt x="428878" y="0"/>
                          </a:cubicBezTo>
                        </a:path>
                      </a:pathLst>
                    </a:custGeom>
                    <a:solidFill>
                      <a:srgbClr val="E5F2F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B88D3018-4F1C-2EF7-ADD2-C2D48879F4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1043" y="3490034"/>
                      <a:ext cx="776302" cy="588461"/>
                    </a:xfrm>
                    <a:custGeom>
                      <a:avLst/>
                      <a:gdLst>
                        <a:gd name="connsiteX0" fmla="*/ 428878 w 776302"/>
                        <a:gd name="connsiteY0" fmla="*/ 0 h 588461"/>
                        <a:gd name="connsiteX1" fmla="*/ 0 w 776302"/>
                        <a:gd name="connsiteY1" fmla="*/ 359061 h 588461"/>
                        <a:gd name="connsiteX2" fmla="*/ 8312 w 776302"/>
                        <a:gd name="connsiteY2" fmla="*/ 447164 h 588461"/>
                        <a:gd name="connsiteX3" fmla="*/ 347424 w 776302"/>
                        <a:gd name="connsiteY3" fmla="*/ 588461 h 588461"/>
                        <a:gd name="connsiteX4" fmla="*/ 776302 w 776302"/>
                        <a:gd name="connsiteY4" fmla="*/ 229400 h 588461"/>
                        <a:gd name="connsiteX5" fmla="*/ 761342 w 776302"/>
                        <a:gd name="connsiteY5" fmla="*/ 132986 h 588461"/>
                        <a:gd name="connsiteX6" fmla="*/ 428878 w 776302"/>
                        <a:gd name="connsiteY6" fmla="*/ 0 h 5884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76302" h="588461">
                          <a:moveTo>
                            <a:pt x="428878" y="0"/>
                          </a:moveTo>
                          <a:cubicBezTo>
                            <a:pt x="192829" y="0"/>
                            <a:pt x="0" y="161245"/>
                            <a:pt x="0" y="359061"/>
                          </a:cubicBezTo>
                          <a:cubicBezTo>
                            <a:pt x="0" y="388983"/>
                            <a:pt x="3324" y="418905"/>
                            <a:pt x="8312" y="447164"/>
                          </a:cubicBezTo>
                          <a:cubicBezTo>
                            <a:pt x="86440" y="531942"/>
                            <a:pt x="209452" y="588461"/>
                            <a:pt x="347424" y="588461"/>
                          </a:cubicBezTo>
                          <a:cubicBezTo>
                            <a:pt x="583474" y="588461"/>
                            <a:pt x="776302" y="427216"/>
                            <a:pt x="776302" y="229400"/>
                          </a:cubicBezTo>
                          <a:cubicBezTo>
                            <a:pt x="776302" y="196154"/>
                            <a:pt x="771316" y="164570"/>
                            <a:pt x="761342" y="132986"/>
                          </a:cubicBezTo>
                          <a:cubicBezTo>
                            <a:pt x="681551" y="51532"/>
                            <a:pt x="561864" y="0"/>
                            <a:pt x="428878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1" name="Graphic 2">
                    <a:extLst>
                      <a:ext uri="{FF2B5EF4-FFF2-40B4-BE49-F238E27FC236}">
                        <a16:creationId xmlns:a16="http://schemas.microsoft.com/office/drawing/2014/main" id="{42287EB7-F702-4064-217B-15D0D2814861}"/>
                      </a:ext>
                    </a:extLst>
                  </p:cNvPr>
                  <p:cNvGrpSpPr/>
                  <p:nvPr/>
                </p:nvGrpSpPr>
                <p:grpSpPr>
                  <a:xfrm>
                    <a:off x="10906753" y="3820836"/>
                    <a:ext cx="39895" cy="280931"/>
                    <a:chOff x="10906753" y="3820836"/>
                    <a:chExt cx="39895" cy="280931"/>
                  </a:xfrm>
                  <a:solidFill>
                    <a:srgbClr val="183E5B"/>
                  </a:solidFill>
                </p:grpSpPr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FBEFB8DA-F7AB-83ED-AB69-00082A4CD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06753" y="3820836"/>
                      <a:ext cx="39895" cy="39895"/>
                    </a:xfrm>
                    <a:custGeom>
                      <a:avLst/>
                      <a:gdLst>
                        <a:gd name="connsiteX0" fmla="*/ 19947 w 39895"/>
                        <a:gd name="connsiteY0" fmla="*/ 0 h 39895"/>
                        <a:gd name="connsiteX1" fmla="*/ 39895 w 39895"/>
                        <a:gd name="connsiteY1" fmla="*/ 19948 h 39895"/>
                        <a:gd name="connsiteX2" fmla="*/ 19947 w 39895"/>
                        <a:gd name="connsiteY2" fmla="*/ 39896 h 39895"/>
                        <a:gd name="connsiteX3" fmla="*/ 0 w 39895"/>
                        <a:gd name="connsiteY3" fmla="*/ 19948 h 39895"/>
                        <a:gd name="connsiteX4" fmla="*/ 19947 w 39895"/>
                        <a:gd name="connsiteY4" fmla="*/ 0 h 39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95" h="39895">
                          <a:moveTo>
                            <a:pt x="19947" y="0"/>
                          </a:moveTo>
                          <a:cubicBezTo>
                            <a:pt x="31583" y="0"/>
                            <a:pt x="39895" y="8312"/>
                            <a:pt x="39895" y="19948"/>
                          </a:cubicBezTo>
                          <a:cubicBezTo>
                            <a:pt x="39895" y="31584"/>
                            <a:pt x="31583" y="39896"/>
                            <a:pt x="19947" y="39896"/>
                          </a:cubicBezTo>
                          <a:cubicBezTo>
                            <a:pt x="8312" y="39896"/>
                            <a:pt x="0" y="31584"/>
                            <a:pt x="0" y="19948"/>
                          </a:cubicBezTo>
                          <a:cubicBezTo>
                            <a:pt x="0" y="9974"/>
                            <a:pt x="8312" y="0"/>
                            <a:pt x="19947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5580341-A95B-A440-0FA0-A602E6A389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06753" y="3938860"/>
                      <a:ext cx="39895" cy="39895"/>
                    </a:xfrm>
                    <a:custGeom>
                      <a:avLst/>
                      <a:gdLst>
                        <a:gd name="connsiteX0" fmla="*/ 19947 w 39895"/>
                        <a:gd name="connsiteY0" fmla="*/ 0 h 39895"/>
                        <a:gd name="connsiteX1" fmla="*/ 39895 w 39895"/>
                        <a:gd name="connsiteY1" fmla="*/ 19948 h 39895"/>
                        <a:gd name="connsiteX2" fmla="*/ 19947 w 39895"/>
                        <a:gd name="connsiteY2" fmla="*/ 39896 h 39895"/>
                        <a:gd name="connsiteX3" fmla="*/ 0 w 39895"/>
                        <a:gd name="connsiteY3" fmla="*/ 19948 h 39895"/>
                        <a:gd name="connsiteX4" fmla="*/ 19947 w 39895"/>
                        <a:gd name="connsiteY4" fmla="*/ 0 h 39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95" h="39895">
                          <a:moveTo>
                            <a:pt x="19947" y="0"/>
                          </a:moveTo>
                          <a:cubicBezTo>
                            <a:pt x="31583" y="0"/>
                            <a:pt x="39895" y="8312"/>
                            <a:pt x="39895" y="19948"/>
                          </a:cubicBezTo>
                          <a:cubicBezTo>
                            <a:pt x="39895" y="31584"/>
                            <a:pt x="31583" y="39896"/>
                            <a:pt x="19947" y="39896"/>
                          </a:cubicBezTo>
                          <a:cubicBezTo>
                            <a:pt x="8312" y="39896"/>
                            <a:pt x="0" y="31584"/>
                            <a:pt x="0" y="19948"/>
                          </a:cubicBezTo>
                          <a:cubicBezTo>
                            <a:pt x="0" y="8312"/>
                            <a:pt x="9974" y="0"/>
                            <a:pt x="19947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BA4E8137-8C9F-4191-ABD6-EF708CFCEF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06753" y="4061872"/>
                      <a:ext cx="39895" cy="39895"/>
                    </a:xfrm>
                    <a:custGeom>
                      <a:avLst/>
                      <a:gdLst>
                        <a:gd name="connsiteX0" fmla="*/ 19947 w 39895"/>
                        <a:gd name="connsiteY0" fmla="*/ 0 h 39895"/>
                        <a:gd name="connsiteX1" fmla="*/ 39895 w 39895"/>
                        <a:gd name="connsiteY1" fmla="*/ 19948 h 39895"/>
                        <a:gd name="connsiteX2" fmla="*/ 19947 w 39895"/>
                        <a:gd name="connsiteY2" fmla="*/ 39896 h 39895"/>
                        <a:gd name="connsiteX3" fmla="*/ 0 w 39895"/>
                        <a:gd name="connsiteY3" fmla="*/ 19948 h 39895"/>
                        <a:gd name="connsiteX4" fmla="*/ 19947 w 39895"/>
                        <a:gd name="connsiteY4" fmla="*/ 0 h 39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95" h="39895">
                          <a:moveTo>
                            <a:pt x="19947" y="0"/>
                          </a:moveTo>
                          <a:cubicBezTo>
                            <a:pt x="31583" y="0"/>
                            <a:pt x="39895" y="8312"/>
                            <a:pt x="39895" y="19948"/>
                          </a:cubicBezTo>
                          <a:cubicBezTo>
                            <a:pt x="39895" y="31584"/>
                            <a:pt x="31583" y="39896"/>
                            <a:pt x="19947" y="39896"/>
                          </a:cubicBezTo>
                          <a:cubicBezTo>
                            <a:pt x="8312" y="39896"/>
                            <a:pt x="0" y="31584"/>
                            <a:pt x="0" y="19948"/>
                          </a:cubicBezTo>
                          <a:cubicBezTo>
                            <a:pt x="0" y="8312"/>
                            <a:pt x="9974" y="0"/>
                            <a:pt x="19947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5" name="Graphic 2">
                    <a:extLst>
                      <a:ext uri="{FF2B5EF4-FFF2-40B4-BE49-F238E27FC236}">
                        <a16:creationId xmlns:a16="http://schemas.microsoft.com/office/drawing/2014/main" id="{0E49AB9A-66CD-974E-F39F-425F2DB7F671}"/>
                      </a:ext>
                    </a:extLst>
                  </p:cNvPr>
                  <p:cNvGrpSpPr/>
                  <p:nvPr/>
                </p:nvGrpSpPr>
                <p:grpSpPr>
                  <a:xfrm>
                    <a:off x="10600886" y="3007961"/>
                    <a:ext cx="744718" cy="698174"/>
                    <a:chOff x="10600886" y="3007961"/>
                    <a:chExt cx="744718" cy="698174"/>
                  </a:xfrm>
                </p:grpSpPr>
                <p:grpSp>
                  <p:nvGrpSpPr>
                    <p:cNvPr id="166" name="Graphic 2">
                      <a:extLst>
                        <a:ext uri="{FF2B5EF4-FFF2-40B4-BE49-F238E27FC236}">
                          <a16:creationId xmlns:a16="http://schemas.microsoft.com/office/drawing/2014/main" id="{53B67F97-1B5E-0D24-8DA2-AAA41154C8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00886" y="3007961"/>
                      <a:ext cx="744718" cy="698174"/>
                      <a:chOff x="10600886" y="3007961"/>
                      <a:chExt cx="744718" cy="698174"/>
                    </a:xfrm>
                  </p:grpSpPr>
                  <p:sp>
                    <p:nvSpPr>
                      <p:cNvPr id="167" name="Freeform: Shape 166">
                        <a:extLst>
                          <a:ext uri="{FF2B5EF4-FFF2-40B4-BE49-F238E27FC236}">
                            <a16:creationId xmlns:a16="http://schemas.microsoft.com/office/drawing/2014/main" id="{1BC9A621-8F94-5354-F866-B61E51FEBE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00886" y="3007961"/>
                        <a:ext cx="744718" cy="698174"/>
                      </a:xfrm>
                      <a:custGeom>
                        <a:avLst/>
                        <a:gdLst>
                          <a:gd name="connsiteX0" fmla="*/ 372360 w 744718"/>
                          <a:gd name="connsiteY0" fmla="*/ 0 h 698174"/>
                          <a:gd name="connsiteX1" fmla="*/ 744719 w 744718"/>
                          <a:gd name="connsiteY1" fmla="*/ 349087 h 698174"/>
                          <a:gd name="connsiteX2" fmla="*/ 372360 w 744718"/>
                          <a:gd name="connsiteY2" fmla="*/ 698174 h 698174"/>
                          <a:gd name="connsiteX3" fmla="*/ 0 w 744718"/>
                          <a:gd name="connsiteY3" fmla="*/ 349087 h 698174"/>
                          <a:gd name="connsiteX4" fmla="*/ 372360 w 744718"/>
                          <a:gd name="connsiteY4" fmla="*/ 0 h 6981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44718" h="698174">
                            <a:moveTo>
                              <a:pt x="372360" y="0"/>
                            </a:moveTo>
                            <a:cubicBezTo>
                              <a:pt x="578487" y="0"/>
                              <a:pt x="744719" y="156258"/>
                              <a:pt x="744719" y="349087"/>
                            </a:cubicBezTo>
                            <a:cubicBezTo>
                              <a:pt x="744719" y="541916"/>
                              <a:pt x="578487" y="698174"/>
                              <a:pt x="372360" y="698174"/>
                            </a:cubicBezTo>
                            <a:cubicBezTo>
                              <a:pt x="166232" y="698174"/>
                              <a:pt x="0" y="541916"/>
                              <a:pt x="0" y="349087"/>
                            </a:cubicBezTo>
                            <a:cubicBezTo>
                              <a:pt x="0" y="156258"/>
                              <a:pt x="166232" y="0"/>
                              <a:pt x="372360" y="0"/>
                            </a:cubicBezTo>
                          </a:path>
                        </a:pathLst>
                      </a:custGeom>
                      <a:solidFill>
                        <a:srgbClr val="E5F2F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8" name="Freeform: Shape 167">
                        <a:extLst>
                          <a:ext uri="{FF2B5EF4-FFF2-40B4-BE49-F238E27FC236}">
                            <a16:creationId xmlns:a16="http://schemas.microsoft.com/office/drawing/2014/main" id="{58DDD9E9-9792-1B93-8B9C-0BE93E48F1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00886" y="3009624"/>
                        <a:ext cx="706485" cy="573500"/>
                      </a:xfrm>
                      <a:custGeom>
                        <a:avLst/>
                        <a:gdLst>
                          <a:gd name="connsiteX0" fmla="*/ 706486 w 706485"/>
                          <a:gd name="connsiteY0" fmla="*/ 224413 h 573500"/>
                          <a:gd name="connsiteX1" fmla="*/ 704824 w 706485"/>
                          <a:gd name="connsiteY1" fmla="*/ 191167 h 573500"/>
                          <a:gd name="connsiteX2" fmla="*/ 372360 w 706485"/>
                          <a:gd name="connsiteY2" fmla="*/ 0 h 573500"/>
                          <a:gd name="connsiteX3" fmla="*/ 0 w 706485"/>
                          <a:gd name="connsiteY3" fmla="*/ 349087 h 573500"/>
                          <a:gd name="connsiteX4" fmla="*/ 1662 w 706485"/>
                          <a:gd name="connsiteY4" fmla="*/ 382334 h 573500"/>
                          <a:gd name="connsiteX5" fmla="*/ 334126 w 706485"/>
                          <a:gd name="connsiteY5" fmla="*/ 573500 h 573500"/>
                          <a:gd name="connsiteX6" fmla="*/ 706486 w 706485"/>
                          <a:gd name="connsiteY6" fmla="*/ 224413 h 5735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06485" h="573500">
                            <a:moveTo>
                              <a:pt x="706486" y="224413"/>
                            </a:moveTo>
                            <a:cubicBezTo>
                              <a:pt x="706486" y="212777"/>
                              <a:pt x="706486" y="201141"/>
                              <a:pt x="704824" y="191167"/>
                            </a:cubicBezTo>
                            <a:cubicBezTo>
                              <a:pt x="643318" y="78129"/>
                              <a:pt x="516981" y="0"/>
                              <a:pt x="372360" y="0"/>
                            </a:cubicBezTo>
                            <a:cubicBezTo>
                              <a:pt x="166232" y="0"/>
                              <a:pt x="0" y="156258"/>
                              <a:pt x="0" y="349087"/>
                            </a:cubicBezTo>
                            <a:cubicBezTo>
                              <a:pt x="0" y="360723"/>
                              <a:pt x="0" y="372360"/>
                              <a:pt x="1662" y="382334"/>
                            </a:cubicBezTo>
                            <a:cubicBezTo>
                              <a:pt x="63168" y="495371"/>
                              <a:pt x="189505" y="573500"/>
                              <a:pt x="334126" y="573500"/>
                            </a:cubicBezTo>
                            <a:cubicBezTo>
                              <a:pt x="540254" y="571838"/>
                              <a:pt x="706486" y="415580"/>
                              <a:pt x="706486" y="224413"/>
                            </a:cubicBezTo>
                          </a:path>
                        </a:pathLst>
                      </a:custGeom>
                      <a:solidFill>
                        <a:srgbClr val="FFFFFF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9" name="Graphic 2">
                      <a:extLst>
                        <a:ext uri="{FF2B5EF4-FFF2-40B4-BE49-F238E27FC236}">
                          <a16:creationId xmlns:a16="http://schemas.microsoft.com/office/drawing/2014/main" id="{DDD62B42-2D7C-214B-9B3E-63D79D181B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03689" y="3260634"/>
                      <a:ext cx="340775" cy="244135"/>
                      <a:chOff x="10803689" y="3260634"/>
                      <a:chExt cx="340775" cy="244135"/>
                    </a:xfrm>
                  </p:grpSpPr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585E9DD7-FEED-C7AD-E0DC-640028BC41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14289" y="3280582"/>
                        <a:ext cx="30176" cy="49869"/>
                      </a:xfrm>
                      <a:custGeom>
                        <a:avLst/>
                        <a:gdLst>
                          <a:gd name="connsiteX0" fmla="*/ 15215 w 30176"/>
                          <a:gd name="connsiteY0" fmla="*/ 0 h 49869"/>
                          <a:gd name="connsiteX1" fmla="*/ 30176 w 30176"/>
                          <a:gd name="connsiteY1" fmla="*/ 24935 h 49869"/>
                          <a:gd name="connsiteX2" fmla="*/ 15215 w 30176"/>
                          <a:gd name="connsiteY2" fmla="*/ 49870 h 49869"/>
                          <a:gd name="connsiteX3" fmla="*/ 255 w 30176"/>
                          <a:gd name="connsiteY3" fmla="*/ 24935 h 49869"/>
                          <a:gd name="connsiteX4" fmla="*/ 15215 w 30176"/>
                          <a:gd name="connsiteY4" fmla="*/ 0 h 498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176" h="49869">
                            <a:moveTo>
                              <a:pt x="15215" y="0"/>
                            </a:moveTo>
                            <a:cubicBezTo>
                              <a:pt x="23527" y="0"/>
                              <a:pt x="30176" y="11636"/>
                              <a:pt x="30176" y="24935"/>
                            </a:cubicBezTo>
                            <a:cubicBezTo>
                              <a:pt x="30176" y="38233"/>
                              <a:pt x="23527" y="49870"/>
                              <a:pt x="15215" y="49870"/>
                            </a:cubicBezTo>
                            <a:cubicBezTo>
                              <a:pt x="6903" y="49870"/>
                              <a:pt x="255" y="38233"/>
                              <a:pt x="255" y="24935"/>
                            </a:cubicBezTo>
                            <a:cubicBezTo>
                              <a:pt x="-1408" y="11636"/>
                              <a:pt x="5241" y="0"/>
                              <a:pt x="15215" y="0"/>
                            </a:cubicBezTo>
                          </a:path>
                        </a:pathLst>
                      </a:custGeom>
                      <a:solidFill>
                        <a:srgbClr val="183E5B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1" name="Freeform: Shape 170">
                        <a:extLst>
                          <a:ext uri="{FF2B5EF4-FFF2-40B4-BE49-F238E27FC236}">
                            <a16:creationId xmlns:a16="http://schemas.microsoft.com/office/drawing/2014/main" id="{958AA126-8772-A9B1-AECD-0D0235599C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03689" y="3260634"/>
                        <a:ext cx="29921" cy="49869"/>
                      </a:xfrm>
                      <a:custGeom>
                        <a:avLst/>
                        <a:gdLst>
                          <a:gd name="connsiteX0" fmla="*/ 14960 w 29921"/>
                          <a:gd name="connsiteY0" fmla="*/ 0 h 49869"/>
                          <a:gd name="connsiteX1" fmla="*/ 29922 w 29921"/>
                          <a:gd name="connsiteY1" fmla="*/ 24935 h 49869"/>
                          <a:gd name="connsiteX2" fmla="*/ 14960 w 29921"/>
                          <a:gd name="connsiteY2" fmla="*/ 49870 h 49869"/>
                          <a:gd name="connsiteX3" fmla="*/ 0 w 29921"/>
                          <a:gd name="connsiteY3" fmla="*/ 24935 h 49869"/>
                          <a:gd name="connsiteX4" fmla="*/ 14960 w 29921"/>
                          <a:gd name="connsiteY4" fmla="*/ 0 h 498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921" h="49869">
                            <a:moveTo>
                              <a:pt x="14960" y="0"/>
                            </a:moveTo>
                            <a:cubicBezTo>
                              <a:pt x="23272" y="0"/>
                              <a:pt x="29922" y="11636"/>
                              <a:pt x="29922" y="24935"/>
                            </a:cubicBezTo>
                            <a:cubicBezTo>
                              <a:pt x="29922" y="38233"/>
                              <a:pt x="23272" y="49870"/>
                              <a:pt x="14960" y="49870"/>
                            </a:cubicBezTo>
                            <a:cubicBezTo>
                              <a:pt x="6649" y="49870"/>
                              <a:pt x="0" y="38233"/>
                              <a:pt x="0" y="24935"/>
                            </a:cubicBezTo>
                            <a:cubicBezTo>
                              <a:pt x="0" y="11636"/>
                              <a:pt x="4987" y="0"/>
                              <a:pt x="14960" y="0"/>
                            </a:cubicBezTo>
                          </a:path>
                        </a:pathLst>
                      </a:custGeom>
                      <a:solidFill>
                        <a:srgbClr val="183E5B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2" name="Freeform: Shape 171">
                        <a:extLst>
                          <a:ext uri="{FF2B5EF4-FFF2-40B4-BE49-F238E27FC236}">
                            <a16:creationId xmlns:a16="http://schemas.microsoft.com/office/drawing/2014/main" id="{1A02F024-D0BD-85E3-9953-4936DA4E0B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50234" y="3421879"/>
                        <a:ext cx="237711" cy="82890"/>
                      </a:xfrm>
                      <a:custGeom>
                        <a:avLst/>
                        <a:gdLst>
                          <a:gd name="connsiteX0" fmla="*/ 0 w 237711"/>
                          <a:gd name="connsiteY0" fmla="*/ 18286 h 82890"/>
                          <a:gd name="connsiteX1" fmla="*/ 237712 w 237711"/>
                          <a:gd name="connsiteY1" fmla="*/ 0 h 82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7711" h="82890">
                            <a:moveTo>
                              <a:pt x="0" y="18286"/>
                            </a:moveTo>
                            <a:cubicBezTo>
                              <a:pt x="66493" y="108051"/>
                              <a:pt x="206128" y="106388"/>
                              <a:pt x="237712" y="0"/>
                            </a:cubicBezTo>
                          </a:path>
                        </a:pathLst>
                      </a:custGeom>
                      <a:noFill/>
                      <a:ln w="16321" cap="rnd">
                        <a:solidFill>
                          <a:srgbClr val="183E5B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3" name="Freeform: Shape 172">
                        <a:extLst>
                          <a:ext uri="{FF2B5EF4-FFF2-40B4-BE49-F238E27FC236}">
                            <a16:creationId xmlns:a16="http://schemas.microsoft.com/office/drawing/2014/main" id="{DE88F77C-DE64-978C-255D-74FE80C370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33611" y="3328563"/>
                        <a:ext cx="166231" cy="95062"/>
                      </a:xfrm>
                      <a:custGeom>
                        <a:avLst/>
                        <a:gdLst>
                          <a:gd name="connsiteX0" fmla="*/ 113038 w 166231"/>
                          <a:gd name="connsiteY0" fmla="*/ 1889 h 95062"/>
                          <a:gd name="connsiteX1" fmla="*/ 166232 w 166231"/>
                          <a:gd name="connsiteY1" fmla="*/ 48434 h 95062"/>
                          <a:gd name="connsiteX2" fmla="*/ 113038 w 166231"/>
                          <a:gd name="connsiteY2" fmla="*/ 94979 h 95062"/>
                          <a:gd name="connsiteX3" fmla="*/ 0 w 166231"/>
                          <a:gd name="connsiteY3" fmla="*/ 40122 h 95062"/>
                          <a:gd name="connsiteX4" fmla="*/ 113038 w 166231"/>
                          <a:gd name="connsiteY4" fmla="*/ 1889 h 95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231" h="95062">
                            <a:moveTo>
                              <a:pt x="113038" y="1889"/>
                            </a:moveTo>
                            <a:cubicBezTo>
                              <a:pt x="141297" y="-8085"/>
                              <a:pt x="166232" y="23499"/>
                              <a:pt x="166232" y="48434"/>
                            </a:cubicBezTo>
                            <a:cubicBezTo>
                              <a:pt x="166232" y="73369"/>
                              <a:pt x="142959" y="96641"/>
                              <a:pt x="113038" y="94979"/>
                            </a:cubicBezTo>
                            <a:cubicBezTo>
                              <a:pt x="53194" y="93316"/>
                              <a:pt x="0" y="40122"/>
                              <a:pt x="0" y="40122"/>
                            </a:cubicBezTo>
                            <a:cubicBezTo>
                              <a:pt x="0" y="40122"/>
                              <a:pt x="71480" y="15187"/>
                              <a:pt x="113038" y="1889"/>
                            </a:cubicBezTo>
                          </a:path>
                        </a:pathLst>
                      </a:custGeom>
                      <a:solidFill>
                        <a:srgbClr val="D45936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74" name="Graphic 2">
                    <a:extLst>
                      <a:ext uri="{FF2B5EF4-FFF2-40B4-BE49-F238E27FC236}">
                        <a16:creationId xmlns:a16="http://schemas.microsoft.com/office/drawing/2014/main" id="{D60A6007-F643-9F5F-DB8F-F5BF52FBF79F}"/>
                      </a:ext>
                    </a:extLst>
                  </p:cNvPr>
                  <p:cNvGrpSpPr/>
                  <p:nvPr/>
                </p:nvGrpSpPr>
                <p:grpSpPr>
                  <a:xfrm>
                    <a:off x="10579276" y="3472107"/>
                    <a:ext cx="856509" cy="770938"/>
                    <a:chOff x="10579276" y="3472107"/>
                    <a:chExt cx="856509" cy="770938"/>
                  </a:xfrm>
                </p:grpSpPr>
                <p:grpSp>
                  <p:nvGrpSpPr>
                    <p:cNvPr id="175" name="Graphic 2">
                      <a:extLst>
                        <a:ext uri="{FF2B5EF4-FFF2-40B4-BE49-F238E27FC236}">
                          <a16:creationId xmlns:a16="http://schemas.microsoft.com/office/drawing/2014/main" id="{F886A997-1544-9C21-9E68-99A7623E61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78726" y="3672889"/>
                      <a:ext cx="357060" cy="570156"/>
                      <a:chOff x="11078726" y="3672889"/>
                      <a:chExt cx="357060" cy="570156"/>
                    </a:xfrm>
                  </p:grpSpPr>
                  <p:grpSp>
                    <p:nvGrpSpPr>
                      <p:cNvPr id="176" name="Graphic 2">
                        <a:extLst>
                          <a:ext uri="{FF2B5EF4-FFF2-40B4-BE49-F238E27FC236}">
                            <a16:creationId xmlns:a16="http://schemas.microsoft.com/office/drawing/2014/main" id="{E14925BA-0F87-0C7A-3548-AF179A98DA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204050" y="3672889"/>
                        <a:ext cx="231736" cy="570156"/>
                        <a:chOff x="11204050" y="3672889"/>
                        <a:chExt cx="231736" cy="570156"/>
                      </a:xfrm>
                    </p:grpSpPr>
                    <p:sp>
                      <p:nvSpPr>
                        <p:cNvPr id="177" name="Freeform: Shape 176">
                          <a:extLst>
                            <a:ext uri="{FF2B5EF4-FFF2-40B4-BE49-F238E27FC236}">
                              <a16:creationId xmlns:a16="http://schemas.microsoft.com/office/drawing/2014/main" id="{C7C23CCA-C1F4-0970-CC14-BDEC350CC0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30906" y="3672889"/>
                          <a:ext cx="161244" cy="570156"/>
                        </a:xfrm>
                        <a:custGeom>
                          <a:avLst/>
                          <a:gdLst>
                            <a:gd name="connsiteX0" fmla="*/ 124674 w 161244"/>
                            <a:gd name="connsiteY0" fmla="*/ 0 h 570156"/>
                            <a:gd name="connsiteX1" fmla="*/ 161244 w 161244"/>
                            <a:gd name="connsiteY1" fmla="*/ 531942 h 570156"/>
                            <a:gd name="connsiteX2" fmla="*/ 0 w 161244"/>
                            <a:gd name="connsiteY2" fmla="*/ 568514 h 570156"/>
                            <a:gd name="connsiteX3" fmla="*/ 23272 w 161244"/>
                            <a:gd name="connsiteY3" fmla="*/ 18286 h 570156"/>
                            <a:gd name="connsiteX4" fmla="*/ 124674 w 161244"/>
                            <a:gd name="connsiteY4" fmla="*/ 0 h 5701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1244" h="570156">
                              <a:moveTo>
                                <a:pt x="124674" y="0"/>
                              </a:moveTo>
                              <a:lnTo>
                                <a:pt x="161244" y="531942"/>
                              </a:lnTo>
                              <a:cubicBezTo>
                                <a:pt x="109713" y="551890"/>
                                <a:pt x="54856" y="576825"/>
                                <a:pt x="0" y="568514"/>
                              </a:cubicBezTo>
                              <a:lnTo>
                                <a:pt x="23272" y="18286"/>
                              </a:lnTo>
                              <a:lnTo>
                                <a:pt x="12467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124A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78" name="Graphic 2">
                          <a:extLst>
                            <a:ext uri="{FF2B5EF4-FFF2-40B4-BE49-F238E27FC236}">
                              <a16:creationId xmlns:a16="http://schemas.microsoft.com/office/drawing/2014/main" id="{103850CB-5DE4-AF27-4D60-A63885998D5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1204050" y="3800888"/>
                          <a:ext cx="231736" cy="422909"/>
                          <a:chOff x="11204050" y="3800888"/>
                          <a:chExt cx="231736" cy="422909"/>
                        </a:xfrm>
                        <a:solidFill>
                          <a:srgbClr val="FFC362"/>
                        </a:solidFill>
                      </p:grpSpPr>
                      <p:sp>
                        <p:nvSpPr>
                          <p:cNvPr id="179" name="Freeform: Shape 178">
                            <a:extLst>
                              <a:ext uri="{FF2B5EF4-FFF2-40B4-BE49-F238E27FC236}">
                                <a16:creationId xmlns:a16="http://schemas.microsoft.com/office/drawing/2014/main" id="{EC87FDCB-4386-E03E-CB22-BE3BD779152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225918" y="3800888"/>
                            <a:ext cx="199797" cy="116541"/>
                          </a:xfrm>
                          <a:custGeom>
                            <a:avLst/>
                            <a:gdLst>
                              <a:gd name="connsiteX0" fmla="*/ 171220 w 199797"/>
                              <a:gd name="connsiteY0" fmla="*/ 13298 h 116541"/>
                              <a:gd name="connsiteX1" fmla="*/ 156258 w 199797"/>
                              <a:gd name="connsiteY1" fmla="*/ 34908 h 116541"/>
                              <a:gd name="connsiteX2" fmla="*/ 129662 w 199797"/>
                              <a:gd name="connsiteY2" fmla="*/ 43220 h 116541"/>
                              <a:gd name="connsiteX3" fmla="*/ 108051 w 199797"/>
                              <a:gd name="connsiteY3" fmla="*/ 39896 h 116541"/>
                              <a:gd name="connsiteX4" fmla="*/ 78129 w 199797"/>
                              <a:gd name="connsiteY4" fmla="*/ 44882 h 116541"/>
                              <a:gd name="connsiteX5" fmla="*/ 51533 w 199797"/>
                              <a:gd name="connsiteY5" fmla="*/ 73142 h 116541"/>
                              <a:gd name="connsiteX6" fmla="*/ 13299 w 199797"/>
                              <a:gd name="connsiteY6" fmla="*/ 89765 h 116541"/>
                              <a:gd name="connsiteX7" fmla="*/ 0 w 199797"/>
                              <a:gd name="connsiteY7" fmla="*/ 103064 h 116541"/>
                              <a:gd name="connsiteX8" fmla="*/ 13299 w 199797"/>
                              <a:gd name="connsiteY8" fmla="*/ 116362 h 116541"/>
                              <a:gd name="connsiteX9" fmla="*/ 73142 w 199797"/>
                              <a:gd name="connsiteY9" fmla="*/ 89765 h 116541"/>
                              <a:gd name="connsiteX10" fmla="*/ 93091 w 199797"/>
                              <a:gd name="connsiteY10" fmla="*/ 66493 h 116541"/>
                              <a:gd name="connsiteX11" fmla="*/ 109714 w 199797"/>
                              <a:gd name="connsiteY11" fmla="*/ 64830 h 116541"/>
                              <a:gd name="connsiteX12" fmla="*/ 129662 w 199797"/>
                              <a:gd name="connsiteY12" fmla="*/ 68155 h 116541"/>
                              <a:gd name="connsiteX13" fmla="*/ 172882 w 199797"/>
                              <a:gd name="connsiteY13" fmla="*/ 54856 h 116541"/>
                              <a:gd name="connsiteX14" fmla="*/ 199478 w 199797"/>
                              <a:gd name="connsiteY14" fmla="*/ 14961 h 116541"/>
                              <a:gd name="connsiteX15" fmla="*/ 187843 w 199797"/>
                              <a:gd name="connsiteY15" fmla="*/ 0 h 116541"/>
                              <a:gd name="connsiteX16" fmla="*/ 171220 w 199797"/>
                              <a:gd name="connsiteY16" fmla="*/ 13298 h 11654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99797" h="116541">
                                <a:moveTo>
                                  <a:pt x="171220" y="13298"/>
                                </a:moveTo>
                                <a:cubicBezTo>
                                  <a:pt x="169557" y="21610"/>
                                  <a:pt x="162908" y="29922"/>
                                  <a:pt x="156258" y="34908"/>
                                </a:cubicBezTo>
                                <a:cubicBezTo>
                                  <a:pt x="147947" y="39896"/>
                                  <a:pt x="137973" y="44882"/>
                                  <a:pt x="129662" y="43220"/>
                                </a:cubicBezTo>
                                <a:cubicBezTo>
                                  <a:pt x="123012" y="43220"/>
                                  <a:pt x="114700" y="41558"/>
                                  <a:pt x="108051" y="39896"/>
                                </a:cubicBezTo>
                                <a:cubicBezTo>
                                  <a:pt x="98077" y="38233"/>
                                  <a:pt x="88104" y="39896"/>
                                  <a:pt x="78129" y="44882"/>
                                </a:cubicBezTo>
                                <a:cubicBezTo>
                                  <a:pt x="66493" y="51532"/>
                                  <a:pt x="59844" y="63168"/>
                                  <a:pt x="51533" y="73142"/>
                                </a:cubicBezTo>
                                <a:cubicBezTo>
                                  <a:pt x="41558" y="84778"/>
                                  <a:pt x="29923" y="91428"/>
                                  <a:pt x="13299" y="89765"/>
                                </a:cubicBezTo>
                                <a:cubicBezTo>
                                  <a:pt x="6650" y="89765"/>
                                  <a:pt x="0" y="94752"/>
                                  <a:pt x="0" y="103064"/>
                                </a:cubicBezTo>
                                <a:cubicBezTo>
                                  <a:pt x="0" y="109713"/>
                                  <a:pt x="4988" y="116362"/>
                                  <a:pt x="13299" y="116362"/>
                                </a:cubicBezTo>
                                <a:cubicBezTo>
                                  <a:pt x="38234" y="118024"/>
                                  <a:pt x="56519" y="108051"/>
                                  <a:pt x="73142" y="89765"/>
                                </a:cubicBezTo>
                                <a:cubicBezTo>
                                  <a:pt x="79792" y="81454"/>
                                  <a:pt x="83116" y="71480"/>
                                  <a:pt x="93091" y="66493"/>
                                </a:cubicBezTo>
                                <a:cubicBezTo>
                                  <a:pt x="98077" y="63168"/>
                                  <a:pt x="104727" y="64830"/>
                                  <a:pt x="109714" y="64830"/>
                                </a:cubicBezTo>
                                <a:cubicBezTo>
                                  <a:pt x="116362" y="66493"/>
                                  <a:pt x="123012" y="66493"/>
                                  <a:pt x="129662" y="68155"/>
                                </a:cubicBezTo>
                                <a:cubicBezTo>
                                  <a:pt x="144622" y="69817"/>
                                  <a:pt x="159583" y="63168"/>
                                  <a:pt x="172882" y="54856"/>
                                </a:cubicBezTo>
                                <a:cubicBezTo>
                                  <a:pt x="186180" y="44882"/>
                                  <a:pt x="196155" y="31584"/>
                                  <a:pt x="199478" y="14961"/>
                                </a:cubicBezTo>
                                <a:cubicBezTo>
                                  <a:pt x="201141" y="8312"/>
                                  <a:pt x="196155" y="0"/>
                                  <a:pt x="187843" y="0"/>
                                </a:cubicBezTo>
                                <a:cubicBezTo>
                                  <a:pt x="179531" y="0"/>
                                  <a:pt x="172882" y="4987"/>
                                  <a:pt x="171220" y="13298"/>
                                </a:cubicBezTo>
                              </a:path>
                            </a:pathLst>
                          </a:custGeom>
                          <a:solidFill>
                            <a:srgbClr val="FFC362"/>
                          </a:solidFill>
                          <a:ln w="16620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0" name="Freeform: Shape 179">
                            <a:extLst>
                              <a:ext uri="{FF2B5EF4-FFF2-40B4-BE49-F238E27FC236}">
                                <a16:creationId xmlns:a16="http://schemas.microsoft.com/office/drawing/2014/main" id="{51BCAFBE-315E-A845-4CAC-99E92999D4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232152" y="3987252"/>
                            <a:ext cx="203634" cy="102879"/>
                          </a:xfrm>
                          <a:custGeom>
                            <a:avLst/>
                            <a:gdLst>
                              <a:gd name="connsiteX0" fmla="*/ 174959 w 203634"/>
                              <a:gd name="connsiteY0" fmla="*/ 8127 h 102879"/>
                              <a:gd name="connsiteX1" fmla="*/ 169972 w 203634"/>
                              <a:gd name="connsiteY1" fmla="*/ 13114 h 102879"/>
                              <a:gd name="connsiteX2" fmla="*/ 150024 w 203634"/>
                              <a:gd name="connsiteY2" fmla="*/ 23087 h 102879"/>
                              <a:gd name="connsiteX3" fmla="*/ 123428 w 203634"/>
                              <a:gd name="connsiteY3" fmla="*/ 24750 h 102879"/>
                              <a:gd name="connsiteX4" fmla="*/ 86856 w 203634"/>
                              <a:gd name="connsiteY4" fmla="*/ 29737 h 102879"/>
                              <a:gd name="connsiteX5" fmla="*/ 58597 w 203634"/>
                              <a:gd name="connsiteY5" fmla="*/ 53010 h 102879"/>
                              <a:gd name="connsiteX6" fmla="*/ 32000 w 203634"/>
                              <a:gd name="connsiteY6" fmla="*/ 74619 h 102879"/>
                              <a:gd name="connsiteX7" fmla="*/ 17039 w 203634"/>
                              <a:gd name="connsiteY7" fmla="*/ 72957 h 102879"/>
                              <a:gd name="connsiteX8" fmla="*/ 415 w 203634"/>
                              <a:gd name="connsiteY8" fmla="*/ 82931 h 102879"/>
                              <a:gd name="connsiteX9" fmla="*/ 10389 w 203634"/>
                              <a:gd name="connsiteY9" fmla="*/ 99554 h 102879"/>
                              <a:gd name="connsiteX10" fmla="*/ 35324 w 203634"/>
                              <a:gd name="connsiteY10" fmla="*/ 102879 h 102879"/>
                              <a:gd name="connsiteX11" fmla="*/ 75220 w 203634"/>
                              <a:gd name="connsiteY11" fmla="*/ 77944 h 102879"/>
                              <a:gd name="connsiteX12" fmla="*/ 98493 w 203634"/>
                              <a:gd name="connsiteY12" fmla="*/ 56334 h 102879"/>
                              <a:gd name="connsiteX13" fmla="*/ 123428 w 203634"/>
                              <a:gd name="connsiteY13" fmla="*/ 54672 h 102879"/>
                              <a:gd name="connsiteX14" fmla="*/ 159998 w 203634"/>
                              <a:gd name="connsiteY14" fmla="*/ 53010 h 102879"/>
                              <a:gd name="connsiteX15" fmla="*/ 188257 w 203634"/>
                              <a:gd name="connsiteY15" fmla="*/ 39711 h 102879"/>
                              <a:gd name="connsiteX16" fmla="*/ 203219 w 203634"/>
                              <a:gd name="connsiteY16" fmla="*/ 19763 h 102879"/>
                              <a:gd name="connsiteX17" fmla="*/ 193244 w 203634"/>
                              <a:gd name="connsiteY17" fmla="*/ 3140 h 102879"/>
                              <a:gd name="connsiteX18" fmla="*/ 174959 w 203634"/>
                              <a:gd name="connsiteY18" fmla="*/ 8127 h 10287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</a:cxnLst>
                            <a:rect l="l" t="t" r="r" b="b"/>
                            <a:pathLst>
                              <a:path w="203634" h="102879">
                                <a:moveTo>
                                  <a:pt x="174959" y="8127"/>
                                </a:moveTo>
                                <a:cubicBezTo>
                                  <a:pt x="174959" y="9789"/>
                                  <a:pt x="171634" y="11452"/>
                                  <a:pt x="169972" y="13114"/>
                                </a:cubicBezTo>
                                <a:cubicBezTo>
                                  <a:pt x="163323" y="18101"/>
                                  <a:pt x="155011" y="21426"/>
                                  <a:pt x="150024" y="23087"/>
                                </a:cubicBezTo>
                                <a:cubicBezTo>
                                  <a:pt x="141713" y="26412"/>
                                  <a:pt x="131739" y="24750"/>
                                  <a:pt x="123428" y="24750"/>
                                </a:cubicBezTo>
                                <a:cubicBezTo>
                                  <a:pt x="110128" y="24750"/>
                                  <a:pt x="98493" y="24750"/>
                                  <a:pt x="86856" y="29737"/>
                                </a:cubicBezTo>
                                <a:cubicBezTo>
                                  <a:pt x="75220" y="34724"/>
                                  <a:pt x="66908" y="43035"/>
                                  <a:pt x="58597" y="53010"/>
                                </a:cubicBezTo>
                                <a:cubicBezTo>
                                  <a:pt x="50285" y="61321"/>
                                  <a:pt x="45298" y="72957"/>
                                  <a:pt x="32000" y="74619"/>
                                </a:cubicBezTo>
                                <a:cubicBezTo>
                                  <a:pt x="27012" y="74619"/>
                                  <a:pt x="22025" y="74619"/>
                                  <a:pt x="17039" y="72957"/>
                                </a:cubicBezTo>
                                <a:cubicBezTo>
                                  <a:pt x="10389" y="71295"/>
                                  <a:pt x="2077" y="74619"/>
                                  <a:pt x="415" y="82931"/>
                                </a:cubicBezTo>
                                <a:cubicBezTo>
                                  <a:pt x="-1246" y="89580"/>
                                  <a:pt x="2077" y="97892"/>
                                  <a:pt x="10389" y="99554"/>
                                </a:cubicBezTo>
                                <a:cubicBezTo>
                                  <a:pt x="18701" y="101217"/>
                                  <a:pt x="27012" y="102879"/>
                                  <a:pt x="35324" y="102879"/>
                                </a:cubicBezTo>
                                <a:cubicBezTo>
                                  <a:pt x="53610" y="101217"/>
                                  <a:pt x="65246" y="91243"/>
                                  <a:pt x="75220" y="77944"/>
                                </a:cubicBezTo>
                                <a:cubicBezTo>
                                  <a:pt x="81870" y="69633"/>
                                  <a:pt x="88518" y="59659"/>
                                  <a:pt x="98493" y="56334"/>
                                </a:cubicBezTo>
                                <a:cubicBezTo>
                                  <a:pt x="106804" y="53010"/>
                                  <a:pt x="115116" y="53010"/>
                                  <a:pt x="123428" y="54672"/>
                                </a:cubicBezTo>
                                <a:cubicBezTo>
                                  <a:pt x="135063" y="54672"/>
                                  <a:pt x="148362" y="56334"/>
                                  <a:pt x="159998" y="53010"/>
                                </a:cubicBezTo>
                                <a:cubicBezTo>
                                  <a:pt x="168309" y="51347"/>
                                  <a:pt x="178284" y="46360"/>
                                  <a:pt x="188257" y="39711"/>
                                </a:cubicBezTo>
                                <a:cubicBezTo>
                                  <a:pt x="196569" y="34724"/>
                                  <a:pt x="201556" y="26412"/>
                                  <a:pt x="203219" y="19763"/>
                                </a:cubicBezTo>
                                <a:cubicBezTo>
                                  <a:pt x="204881" y="13114"/>
                                  <a:pt x="201556" y="4802"/>
                                  <a:pt x="193244" y="3140"/>
                                </a:cubicBezTo>
                                <a:cubicBezTo>
                                  <a:pt x="183271" y="-3509"/>
                                  <a:pt x="176621" y="1478"/>
                                  <a:pt x="174959" y="8127"/>
                                </a:cubicBezTo>
                              </a:path>
                            </a:pathLst>
                          </a:custGeom>
                          <a:solidFill>
                            <a:srgbClr val="FFC362"/>
                          </a:solidFill>
                          <a:ln w="16620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1" name="Freeform: Shape 180">
                            <a:extLst>
                              <a:ext uri="{FF2B5EF4-FFF2-40B4-BE49-F238E27FC236}">
                                <a16:creationId xmlns:a16="http://schemas.microsoft.com/office/drawing/2014/main" id="{EC4FEEF7-6655-0A96-AEE9-1E5152BE08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204050" y="4100106"/>
                            <a:ext cx="221346" cy="123691"/>
                          </a:xfrm>
                          <a:custGeom>
                            <a:avLst/>
                            <a:gdLst>
                              <a:gd name="connsiteX0" fmla="*/ 193088 w 221346"/>
                              <a:gd name="connsiteY0" fmla="*/ 13298 h 123691"/>
                              <a:gd name="connsiteX1" fmla="*/ 149867 w 221346"/>
                              <a:gd name="connsiteY1" fmla="*/ 54856 h 123691"/>
                              <a:gd name="connsiteX2" fmla="*/ 131582 w 221346"/>
                              <a:gd name="connsiteY2" fmla="*/ 54856 h 123691"/>
                              <a:gd name="connsiteX3" fmla="*/ 106647 w 221346"/>
                              <a:gd name="connsiteY3" fmla="*/ 59843 h 123691"/>
                              <a:gd name="connsiteX4" fmla="*/ 83374 w 221346"/>
                              <a:gd name="connsiteY4" fmla="*/ 76466 h 123691"/>
                              <a:gd name="connsiteX5" fmla="*/ 66751 w 221346"/>
                              <a:gd name="connsiteY5" fmla="*/ 89765 h 123691"/>
                              <a:gd name="connsiteX6" fmla="*/ 15220 w 221346"/>
                              <a:gd name="connsiteY6" fmla="*/ 94752 h 123691"/>
                              <a:gd name="connsiteX7" fmla="*/ 258 w 221346"/>
                              <a:gd name="connsiteY7" fmla="*/ 106388 h 123691"/>
                              <a:gd name="connsiteX8" fmla="*/ 11895 w 221346"/>
                              <a:gd name="connsiteY8" fmla="*/ 121349 h 123691"/>
                              <a:gd name="connsiteX9" fmla="*/ 80049 w 221346"/>
                              <a:gd name="connsiteY9" fmla="*/ 113038 h 123691"/>
                              <a:gd name="connsiteX10" fmla="*/ 101660 w 221346"/>
                              <a:gd name="connsiteY10" fmla="*/ 96414 h 123691"/>
                              <a:gd name="connsiteX11" fmla="*/ 118284 w 221346"/>
                              <a:gd name="connsiteY11" fmla="*/ 84778 h 123691"/>
                              <a:gd name="connsiteX12" fmla="*/ 136569 w 221346"/>
                              <a:gd name="connsiteY12" fmla="*/ 81454 h 123691"/>
                              <a:gd name="connsiteX13" fmla="*/ 154854 w 221346"/>
                              <a:gd name="connsiteY13" fmla="*/ 79791 h 123691"/>
                              <a:gd name="connsiteX14" fmla="*/ 221347 w 221346"/>
                              <a:gd name="connsiteY14" fmla="*/ 13298 h 123691"/>
                              <a:gd name="connsiteX15" fmla="*/ 208048 w 221346"/>
                              <a:gd name="connsiteY15" fmla="*/ 0 h 123691"/>
                              <a:gd name="connsiteX16" fmla="*/ 193088 w 221346"/>
                              <a:gd name="connsiteY16" fmla="*/ 13298 h 12369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221346" h="123691">
                                <a:moveTo>
                                  <a:pt x="193088" y="13298"/>
                                </a:moveTo>
                                <a:cubicBezTo>
                                  <a:pt x="193088" y="34908"/>
                                  <a:pt x="169815" y="51532"/>
                                  <a:pt x="149867" y="54856"/>
                                </a:cubicBezTo>
                                <a:cubicBezTo>
                                  <a:pt x="143218" y="56519"/>
                                  <a:pt x="136569" y="54856"/>
                                  <a:pt x="131582" y="54856"/>
                                </a:cubicBezTo>
                                <a:cubicBezTo>
                                  <a:pt x="123270" y="54856"/>
                                  <a:pt x="114959" y="56519"/>
                                  <a:pt x="106647" y="59843"/>
                                </a:cubicBezTo>
                                <a:cubicBezTo>
                                  <a:pt x="98336" y="63168"/>
                                  <a:pt x="90024" y="69817"/>
                                  <a:pt x="83374" y="76466"/>
                                </a:cubicBezTo>
                                <a:cubicBezTo>
                                  <a:pt x="78387" y="81454"/>
                                  <a:pt x="73401" y="86440"/>
                                  <a:pt x="66751" y="89765"/>
                                </a:cubicBezTo>
                                <a:cubicBezTo>
                                  <a:pt x="50128" y="99739"/>
                                  <a:pt x="33505" y="96414"/>
                                  <a:pt x="15220" y="94752"/>
                                </a:cubicBezTo>
                                <a:cubicBezTo>
                                  <a:pt x="8570" y="93089"/>
                                  <a:pt x="1921" y="99739"/>
                                  <a:pt x="258" y="106388"/>
                                </a:cubicBezTo>
                                <a:cubicBezTo>
                                  <a:pt x="-1404" y="113038"/>
                                  <a:pt x="5245" y="119687"/>
                                  <a:pt x="11895" y="121349"/>
                                </a:cubicBezTo>
                                <a:cubicBezTo>
                                  <a:pt x="35168" y="124674"/>
                                  <a:pt x="58439" y="126336"/>
                                  <a:pt x="80049" y="113038"/>
                                </a:cubicBezTo>
                                <a:cubicBezTo>
                                  <a:pt x="88361" y="108051"/>
                                  <a:pt x="95011" y="101401"/>
                                  <a:pt x="101660" y="96414"/>
                                </a:cubicBezTo>
                                <a:cubicBezTo>
                                  <a:pt x="106647" y="91428"/>
                                  <a:pt x="111634" y="86440"/>
                                  <a:pt x="118284" y="84778"/>
                                </a:cubicBezTo>
                                <a:cubicBezTo>
                                  <a:pt x="124932" y="81454"/>
                                  <a:pt x="129919" y="81454"/>
                                  <a:pt x="136569" y="81454"/>
                                </a:cubicBezTo>
                                <a:cubicBezTo>
                                  <a:pt x="143218" y="81454"/>
                                  <a:pt x="148205" y="81454"/>
                                  <a:pt x="154854" y="79791"/>
                                </a:cubicBezTo>
                                <a:cubicBezTo>
                                  <a:pt x="186438" y="74804"/>
                                  <a:pt x="219685" y="48207"/>
                                  <a:pt x="221347" y="13298"/>
                                </a:cubicBezTo>
                                <a:cubicBezTo>
                                  <a:pt x="221347" y="6649"/>
                                  <a:pt x="216360" y="0"/>
                                  <a:pt x="208048" y="0"/>
                                </a:cubicBezTo>
                                <a:cubicBezTo>
                                  <a:pt x="199737" y="0"/>
                                  <a:pt x="193088" y="6649"/>
                                  <a:pt x="193088" y="13298"/>
                                </a:cubicBezTo>
                              </a:path>
                            </a:pathLst>
                          </a:custGeom>
                          <a:solidFill>
                            <a:srgbClr val="FFC362"/>
                          </a:solidFill>
                          <a:ln w="16620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82" name="Graphic 2">
                        <a:extLst>
                          <a:ext uri="{FF2B5EF4-FFF2-40B4-BE49-F238E27FC236}">
                            <a16:creationId xmlns:a16="http://schemas.microsoft.com/office/drawing/2014/main" id="{209F37A2-DF3A-87D6-8DBE-C52FAD4CC26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078726" y="3694499"/>
                        <a:ext cx="220020" cy="498695"/>
                        <a:chOff x="11078726" y="3694499"/>
                        <a:chExt cx="220020" cy="498695"/>
                      </a:xfrm>
                    </p:grpSpPr>
                    <p:sp>
                      <p:nvSpPr>
                        <p:cNvPr id="183" name="Freeform: Shape 182">
                          <a:extLst>
                            <a:ext uri="{FF2B5EF4-FFF2-40B4-BE49-F238E27FC236}">
                              <a16:creationId xmlns:a16="http://schemas.microsoft.com/office/drawing/2014/main" id="{E9B81E84-B460-4923-96D6-CAA770E050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134490" y="3694499"/>
                          <a:ext cx="142960" cy="498695"/>
                        </a:xfrm>
                        <a:custGeom>
                          <a:avLst/>
                          <a:gdLst>
                            <a:gd name="connsiteX0" fmla="*/ 126337 w 142960"/>
                            <a:gd name="connsiteY0" fmla="*/ 0 h 498695"/>
                            <a:gd name="connsiteX1" fmla="*/ 142960 w 142960"/>
                            <a:gd name="connsiteY1" fmla="*/ 470437 h 498695"/>
                            <a:gd name="connsiteX2" fmla="*/ 1663 w 142960"/>
                            <a:gd name="connsiteY2" fmla="*/ 498696 h 498695"/>
                            <a:gd name="connsiteX3" fmla="*/ 0 w 142960"/>
                            <a:gd name="connsiteY3" fmla="*/ 28260 h 498695"/>
                            <a:gd name="connsiteX4" fmla="*/ 126337 w 142960"/>
                            <a:gd name="connsiteY4" fmla="*/ 0 h 4986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42960" h="498695">
                              <a:moveTo>
                                <a:pt x="126337" y="0"/>
                              </a:moveTo>
                              <a:lnTo>
                                <a:pt x="142960" y="470437"/>
                              </a:lnTo>
                              <a:cubicBezTo>
                                <a:pt x="93091" y="490384"/>
                                <a:pt x="46546" y="498696"/>
                                <a:pt x="1663" y="498696"/>
                              </a:cubicBezTo>
                              <a:lnTo>
                                <a:pt x="0" y="28260"/>
                              </a:lnTo>
                              <a:lnTo>
                                <a:pt x="126337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F205C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84" name="Graphic 2">
                          <a:extLst>
                            <a:ext uri="{FF2B5EF4-FFF2-40B4-BE49-F238E27FC236}">
                              <a16:creationId xmlns:a16="http://schemas.microsoft.com/office/drawing/2014/main" id="{506398D7-6248-52E9-8C22-6D1539D36A0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1078726" y="3790914"/>
                          <a:ext cx="220020" cy="339797"/>
                          <a:chOff x="11078726" y="3790914"/>
                          <a:chExt cx="220020" cy="339797"/>
                        </a:xfrm>
                        <a:solidFill>
                          <a:srgbClr val="FFC362"/>
                        </a:solidFill>
                      </p:grpSpPr>
                      <p:sp>
                        <p:nvSpPr>
                          <p:cNvPr id="185" name="Freeform: Shape 184">
                            <a:extLst>
                              <a:ext uri="{FF2B5EF4-FFF2-40B4-BE49-F238E27FC236}">
                                <a16:creationId xmlns:a16="http://schemas.microsoft.com/office/drawing/2014/main" id="{A8E9E4F9-9C5F-EC34-AF6C-DAEC54D626C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078726" y="3790914"/>
                            <a:ext cx="218358" cy="64830"/>
                          </a:xfrm>
                          <a:custGeom>
                            <a:avLst/>
                            <a:gdLst>
                              <a:gd name="connsiteX0" fmla="*/ 5895 w 218358"/>
                              <a:gd name="connsiteY0" fmla="*/ 44882 h 64830"/>
                              <a:gd name="connsiteX1" fmla="*/ 80699 w 218358"/>
                              <a:gd name="connsiteY1" fmla="*/ 53194 h 64830"/>
                              <a:gd name="connsiteX2" fmla="*/ 103972 w 218358"/>
                              <a:gd name="connsiteY2" fmla="*/ 33246 h 64830"/>
                              <a:gd name="connsiteX3" fmla="*/ 120595 w 218358"/>
                              <a:gd name="connsiteY3" fmla="*/ 24935 h 64830"/>
                              <a:gd name="connsiteX4" fmla="*/ 133894 w 218358"/>
                              <a:gd name="connsiteY4" fmla="*/ 31584 h 64830"/>
                              <a:gd name="connsiteX5" fmla="*/ 152180 w 218358"/>
                              <a:gd name="connsiteY5" fmla="*/ 48207 h 64830"/>
                              <a:gd name="connsiteX6" fmla="*/ 185426 w 218358"/>
                              <a:gd name="connsiteY6" fmla="*/ 64830 h 64830"/>
                              <a:gd name="connsiteX7" fmla="*/ 213685 w 218358"/>
                              <a:gd name="connsiteY7" fmla="*/ 54856 h 64830"/>
                              <a:gd name="connsiteX8" fmla="*/ 215348 w 218358"/>
                              <a:gd name="connsiteY8" fmla="*/ 36571 h 64830"/>
                              <a:gd name="connsiteX9" fmla="*/ 197062 w 218358"/>
                              <a:gd name="connsiteY9" fmla="*/ 34909 h 64830"/>
                              <a:gd name="connsiteX10" fmla="*/ 187088 w 218358"/>
                              <a:gd name="connsiteY10" fmla="*/ 39896 h 64830"/>
                              <a:gd name="connsiteX11" fmla="*/ 175452 w 218358"/>
                              <a:gd name="connsiteY11" fmla="*/ 34909 h 64830"/>
                              <a:gd name="connsiteX12" fmla="*/ 162153 w 218358"/>
                              <a:gd name="connsiteY12" fmla="*/ 23272 h 64830"/>
                              <a:gd name="connsiteX13" fmla="*/ 118934 w 218358"/>
                              <a:gd name="connsiteY13" fmla="*/ 0 h 64830"/>
                              <a:gd name="connsiteX14" fmla="*/ 90674 w 218358"/>
                              <a:gd name="connsiteY14" fmla="*/ 11636 h 64830"/>
                              <a:gd name="connsiteX15" fmla="*/ 65739 w 218358"/>
                              <a:gd name="connsiteY15" fmla="*/ 34909 h 64830"/>
                              <a:gd name="connsiteX16" fmla="*/ 22518 w 218358"/>
                              <a:gd name="connsiteY16" fmla="*/ 26597 h 64830"/>
                              <a:gd name="connsiteX17" fmla="*/ 4233 w 218358"/>
                              <a:gd name="connsiteY17" fmla="*/ 29922 h 64830"/>
                              <a:gd name="connsiteX18" fmla="*/ 5895 w 218358"/>
                              <a:gd name="connsiteY18" fmla="*/ 44882 h 6483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</a:cxnLst>
                            <a:rect l="l" t="t" r="r" b="b"/>
                            <a:pathLst>
                              <a:path w="218358" h="64830">
                                <a:moveTo>
                                  <a:pt x="5895" y="44882"/>
                                </a:moveTo>
                                <a:cubicBezTo>
                                  <a:pt x="29168" y="61506"/>
                                  <a:pt x="52441" y="71480"/>
                                  <a:pt x="80699" y="53194"/>
                                </a:cubicBezTo>
                                <a:cubicBezTo>
                                  <a:pt x="89011" y="48207"/>
                                  <a:pt x="95661" y="39896"/>
                                  <a:pt x="103972" y="33246"/>
                                </a:cubicBezTo>
                                <a:cubicBezTo>
                                  <a:pt x="108959" y="28259"/>
                                  <a:pt x="113946" y="24935"/>
                                  <a:pt x="120595" y="24935"/>
                                </a:cubicBezTo>
                                <a:cubicBezTo>
                                  <a:pt x="125582" y="24935"/>
                                  <a:pt x="128907" y="28259"/>
                                  <a:pt x="133894" y="31584"/>
                                </a:cubicBezTo>
                                <a:cubicBezTo>
                                  <a:pt x="140543" y="36571"/>
                                  <a:pt x="145530" y="43220"/>
                                  <a:pt x="152180" y="48207"/>
                                </a:cubicBezTo>
                                <a:cubicBezTo>
                                  <a:pt x="162153" y="58181"/>
                                  <a:pt x="173790" y="64830"/>
                                  <a:pt x="185426" y="64830"/>
                                </a:cubicBezTo>
                                <a:cubicBezTo>
                                  <a:pt x="193738" y="64830"/>
                                  <a:pt x="203711" y="63168"/>
                                  <a:pt x="213685" y="54856"/>
                                </a:cubicBezTo>
                                <a:cubicBezTo>
                                  <a:pt x="218673" y="49870"/>
                                  <a:pt x="220335" y="41558"/>
                                  <a:pt x="215348" y="36571"/>
                                </a:cubicBezTo>
                                <a:cubicBezTo>
                                  <a:pt x="210361" y="31584"/>
                                  <a:pt x="202050" y="29922"/>
                                  <a:pt x="197062" y="34909"/>
                                </a:cubicBezTo>
                                <a:cubicBezTo>
                                  <a:pt x="193738" y="38233"/>
                                  <a:pt x="190413" y="38233"/>
                                  <a:pt x="187088" y="39896"/>
                                </a:cubicBezTo>
                                <a:cubicBezTo>
                                  <a:pt x="182101" y="39896"/>
                                  <a:pt x="178777" y="38233"/>
                                  <a:pt x="175452" y="34909"/>
                                </a:cubicBezTo>
                                <a:cubicBezTo>
                                  <a:pt x="170465" y="31584"/>
                                  <a:pt x="167140" y="26597"/>
                                  <a:pt x="162153" y="23272"/>
                                </a:cubicBezTo>
                                <a:cubicBezTo>
                                  <a:pt x="148855" y="9974"/>
                                  <a:pt x="135557" y="0"/>
                                  <a:pt x="118934" y="0"/>
                                </a:cubicBezTo>
                                <a:cubicBezTo>
                                  <a:pt x="108959" y="0"/>
                                  <a:pt x="98985" y="4987"/>
                                  <a:pt x="90674" y="11636"/>
                                </a:cubicBezTo>
                                <a:cubicBezTo>
                                  <a:pt x="82362" y="18286"/>
                                  <a:pt x="74051" y="28259"/>
                                  <a:pt x="65739" y="34909"/>
                                </a:cubicBezTo>
                                <a:cubicBezTo>
                                  <a:pt x="49116" y="46545"/>
                                  <a:pt x="35818" y="36571"/>
                                  <a:pt x="22518" y="26597"/>
                                </a:cubicBezTo>
                                <a:cubicBezTo>
                                  <a:pt x="15870" y="21610"/>
                                  <a:pt x="7558" y="23272"/>
                                  <a:pt x="4233" y="29922"/>
                                </a:cubicBezTo>
                                <a:cubicBezTo>
                                  <a:pt x="-2417" y="31584"/>
                                  <a:pt x="-754" y="39896"/>
                                  <a:pt x="5895" y="44882"/>
                                </a:cubicBezTo>
                              </a:path>
                            </a:pathLst>
                          </a:custGeom>
                          <a:solidFill>
                            <a:srgbClr val="FFC362"/>
                          </a:solidFill>
                          <a:ln w="16620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6" name="Freeform: Shape 185">
                            <a:extLst>
                              <a:ext uri="{FF2B5EF4-FFF2-40B4-BE49-F238E27FC236}">
                                <a16:creationId xmlns:a16="http://schemas.microsoft.com/office/drawing/2014/main" id="{54FBBC4F-3E9E-ED90-5420-A78D4CDA620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084621" y="3936765"/>
                            <a:ext cx="214125" cy="58637"/>
                          </a:xfrm>
                          <a:custGeom>
                            <a:avLst/>
                            <a:gdLst>
                              <a:gd name="connsiteX0" fmla="*/ 28260 w 214125"/>
                              <a:gd name="connsiteY0" fmla="*/ 22043 h 58637"/>
                              <a:gd name="connsiteX1" fmla="*/ 41558 w 214125"/>
                              <a:gd name="connsiteY1" fmla="*/ 28692 h 58637"/>
                              <a:gd name="connsiteX2" fmla="*/ 71481 w 214125"/>
                              <a:gd name="connsiteY2" fmla="*/ 22043 h 58637"/>
                              <a:gd name="connsiteX3" fmla="*/ 114700 w 214125"/>
                              <a:gd name="connsiteY3" fmla="*/ 432 h 58637"/>
                              <a:gd name="connsiteX4" fmla="*/ 141297 w 214125"/>
                              <a:gd name="connsiteY4" fmla="*/ 7082 h 58637"/>
                              <a:gd name="connsiteX5" fmla="*/ 159583 w 214125"/>
                              <a:gd name="connsiteY5" fmla="*/ 27030 h 58637"/>
                              <a:gd name="connsiteX6" fmla="*/ 192830 w 214125"/>
                              <a:gd name="connsiteY6" fmla="*/ 22043 h 58637"/>
                              <a:gd name="connsiteX7" fmla="*/ 211115 w 214125"/>
                              <a:gd name="connsiteY7" fmla="*/ 23705 h 58637"/>
                              <a:gd name="connsiteX8" fmla="*/ 209453 w 214125"/>
                              <a:gd name="connsiteY8" fmla="*/ 41990 h 58637"/>
                              <a:gd name="connsiteX9" fmla="*/ 139635 w 214125"/>
                              <a:gd name="connsiteY9" fmla="*/ 46978 h 58637"/>
                              <a:gd name="connsiteX10" fmla="*/ 127999 w 214125"/>
                              <a:gd name="connsiteY10" fmla="*/ 32016 h 58637"/>
                              <a:gd name="connsiteX11" fmla="*/ 123012 w 214125"/>
                              <a:gd name="connsiteY11" fmla="*/ 27030 h 58637"/>
                              <a:gd name="connsiteX12" fmla="*/ 119687 w 214125"/>
                              <a:gd name="connsiteY12" fmla="*/ 25367 h 58637"/>
                              <a:gd name="connsiteX13" fmla="*/ 84779 w 214125"/>
                              <a:gd name="connsiteY13" fmla="*/ 43653 h 58637"/>
                              <a:gd name="connsiteX14" fmla="*/ 31584 w 214125"/>
                              <a:gd name="connsiteY14" fmla="*/ 51964 h 58637"/>
                              <a:gd name="connsiteX15" fmla="*/ 9975 w 214125"/>
                              <a:gd name="connsiteY15" fmla="*/ 41990 h 58637"/>
                              <a:gd name="connsiteX16" fmla="*/ 0 w 214125"/>
                              <a:gd name="connsiteY16" fmla="*/ 27030 h 58637"/>
                              <a:gd name="connsiteX17" fmla="*/ 11636 w 214125"/>
                              <a:gd name="connsiteY17" fmla="*/ 12069 h 58637"/>
                              <a:gd name="connsiteX18" fmla="*/ 28260 w 214125"/>
                              <a:gd name="connsiteY18" fmla="*/ 22043 h 5863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</a:cxnLst>
                            <a:rect l="l" t="t" r="r" b="b"/>
                            <a:pathLst>
                              <a:path w="214125" h="58637">
                                <a:moveTo>
                                  <a:pt x="28260" y="22043"/>
                                </a:moveTo>
                                <a:cubicBezTo>
                                  <a:pt x="31584" y="23705"/>
                                  <a:pt x="39896" y="27030"/>
                                  <a:pt x="41558" y="28692"/>
                                </a:cubicBezTo>
                                <a:cubicBezTo>
                                  <a:pt x="53194" y="32016"/>
                                  <a:pt x="63169" y="27030"/>
                                  <a:pt x="71481" y="22043"/>
                                </a:cubicBezTo>
                                <a:cubicBezTo>
                                  <a:pt x="84779" y="13731"/>
                                  <a:pt x="99739" y="3757"/>
                                  <a:pt x="114700" y="432"/>
                                </a:cubicBezTo>
                                <a:cubicBezTo>
                                  <a:pt x="124674" y="-1230"/>
                                  <a:pt x="134649" y="2095"/>
                                  <a:pt x="141297" y="7082"/>
                                </a:cubicBezTo>
                                <a:cubicBezTo>
                                  <a:pt x="147947" y="12069"/>
                                  <a:pt x="152934" y="22043"/>
                                  <a:pt x="159583" y="27030"/>
                                </a:cubicBezTo>
                                <a:cubicBezTo>
                                  <a:pt x="171220" y="37004"/>
                                  <a:pt x="182855" y="30355"/>
                                  <a:pt x="192830" y="22043"/>
                                </a:cubicBezTo>
                                <a:cubicBezTo>
                                  <a:pt x="197816" y="17056"/>
                                  <a:pt x="207790" y="18718"/>
                                  <a:pt x="211115" y="23705"/>
                                </a:cubicBezTo>
                                <a:cubicBezTo>
                                  <a:pt x="216102" y="28692"/>
                                  <a:pt x="214440" y="38666"/>
                                  <a:pt x="209453" y="41990"/>
                                </a:cubicBezTo>
                                <a:cubicBezTo>
                                  <a:pt x="189505" y="58614"/>
                                  <a:pt x="162908" y="66925"/>
                                  <a:pt x="139635" y="46978"/>
                                </a:cubicBezTo>
                                <a:cubicBezTo>
                                  <a:pt x="136310" y="43653"/>
                                  <a:pt x="131324" y="37004"/>
                                  <a:pt x="127999" y="32016"/>
                                </a:cubicBezTo>
                                <a:cubicBezTo>
                                  <a:pt x="126337" y="30355"/>
                                  <a:pt x="124674" y="28692"/>
                                  <a:pt x="123012" y="27030"/>
                                </a:cubicBezTo>
                                <a:cubicBezTo>
                                  <a:pt x="121350" y="27030"/>
                                  <a:pt x="121350" y="25367"/>
                                  <a:pt x="119687" y="25367"/>
                                </a:cubicBezTo>
                                <a:cubicBezTo>
                                  <a:pt x="108051" y="27030"/>
                                  <a:pt x="96415" y="37004"/>
                                  <a:pt x="84779" y="43653"/>
                                </a:cubicBezTo>
                                <a:cubicBezTo>
                                  <a:pt x="68156" y="53627"/>
                                  <a:pt x="51533" y="58614"/>
                                  <a:pt x="31584" y="51964"/>
                                </a:cubicBezTo>
                                <a:cubicBezTo>
                                  <a:pt x="28260" y="50302"/>
                                  <a:pt x="16623" y="46978"/>
                                  <a:pt x="9975" y="41990"/>
                                </a:cubicBezTo>
                                <a:cubicBezTo>
                                  <a:pt x="3325" y="37004"/>
                                  <a:pt x="0" y="32016"/>
                                  <a:pt x="0" y="27030"/>
                                </a:cubicBezTo>
                                <a:cubicBezTo>
                                  <a:pt x="0" y="20380"/>
                                  <a:pt x="4988" y="13731"/>
                                  <a:pt x="11636" y="12069"/>
                                </a:cubicBezTo>
                                <a:cubicBezTo>
                                  <a:pt x="21611" y="15393"/>
                                  <a:pt x="26598" y="18718"/>
                                  <a:pt x="28260" y="22043"/>
                                </a:cubicBezTo>
                              </a:path>
                            </a:pathLst>
                          </a:custGeom>
                          <a:solidFill>
                            <a:srgbClr val="FFC362"/>
                          </a:solidFill>
                          <a:ln w="16620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7" name="Freeform: Shape 186">
                            <a:extLst>
                              <a:ext uri="{FF2B5EF4-FFF2-40B4-BE49-F238E27FC236}">
                                <a16:creationId xmlns:a16="http://schemas.microsoft.com/office/drawing/2014/main" id="{7A2BA1AE-853B-FECD-AB2C-D01CA9FA9E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097920" y="4076576"/>
                            <a:ext cx="195794" cy="54135"/>
                          </a:xfrm>
                          <a:custGeom>
                            <a:avLst/>
                            <a:gdLst>
                              <a:gd name="connsiteX0" fmla="*/ 26597 w 195794"/>
                              <a:gd name="connsiteY0" fmla="*/ 10230 h 54135"/>
                              <a:gd name="connsiteX1" fmla="*/ 36570 w 195794"/>
                              <a:gd name="connsiteY1" fmla="*/ 13555 h 54135"/>
                              <a:gd name="connsiteX2" fmla="*/ 68155 w 195794"/>
                              <a:gd name="connsiteY2" fmla="*/ 8568 h 54135"/>
                              <a:gd name="connsiteX3" fmla="*/ 96414 w 195794"/>
                              <a:gd name="connsiteY3" fmla="*/ 256 h 54135"/>
                              <a:gd name="connsiteX4" fmla="*/ 139634 w 195794"/>
                              <a:gd name="connsiteY4" fmla="*/ 13555 h 54135"/>
                              <a:gd name="connsiteX5" fmla="*/ 156257 w 195794"/>
                              <a:gd name="connsiteY5" fmla="*/ 23529 h 54135"/>
                              <a:gd name="connsiteX6" fmla="*/ 176205 w 195794"/>
                              <a:gd name="connsiteY6" fmla="*/ 23529 h 54135"/>
                              <a:gd name="connsiteX7" fmla="*/ 194491 w 195794"/>
                              <a:gd name="connsiteY7" fmla="*/ 30178 h 54135"/>
                              <a:gd name="connsiteX8" fmla="*/ 187842 w 195794"/>
                              <a:gd name="connsiteY8" fmla="*/ 48464 h 54135"/>
                              <a:gd name="connsiteX9" fmla="*/ 131323 w 195794"/>
                              <a:gd name="connsiteY9" fmla="*/ 41814 h 54135"/>
                              <a:gd name="connsiteX10" fmla="*/ 116362 w 195794"/>
                              <a:gd name="connsiteY10" fmla="*/ 31841 h 54135"/>
                              <a:gd name="connsiteX11" fmla="*/ 98076 w 195794"/>
                              <a:gd name="connsiteY11" fmla="*/ 26854 h 54135"/>
                              <a:gd name="connsiteX12" fmla="*/ 69817 w 195794"/>
                              <a:gd name="connsiteY12" fmla="*/ 35165 h 54135"/>
                              <a:gd name="connsiteX13" fmla="*/ 29922 w 195794"/>
                              <a:gd name="connsiteY13" fmla="*/ 40152 h 54135"/>
                              <a:gd name="connsiteX14" fmla="*/ 13298 w 195794"/>
                              <a:gd name="connsiteY14" fmla="*/ 35165 h 54135"/>
                              <a:gd name="connsiteX15" fmla="*/ 4987 w 195794"/>
                              <a:gd name="connsiteY15" fmla="*/ 28516 h 54135"/>
                              <a:gd name="connsiteX16" fmla="*/ 0 w 195794"/>
                              <a:gd name="connsiteY16" fmla="*/ 18542 h 54135"/>
                              <a:gd name="connsiteX17" fmla="*/ 3324 w 195794"/>
                              <a:gd name="connsiteY17" fmla="*/ 8568 h 54135"/>
                              <a:gd name="connsiteX18" fmla="*/ 21610 w 195794"/>
                              <a:gd name="connsiteY18" fmla="*/ 5244 h 54135"/>
                              <a:gd name="connsiteX19" fmla="*/ 26597 w 195794"/>
                              <a:gd name="connsiteY19" fmla="*/ 10230 h 54135"/>
                              <a:gd name="connsiteX20" fmla="*/ 26597 w 195794"/>
                              <a:gd name="connsiteY20" fmla="*/ 23529 h 54135"/>
                              <a:gd name="connsiteX21" fmla="*/ 26597 w 195794"/>
                              <a:gd name="connsiteY21" fmla="*/ 23529 h 54135"/>
                              <a:gd name="connsiteX22" fmla="*/ 26597 w 195794"/>
                              <a:gd name="connsiteY22" fmla="*/ 23529 h 5413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195794" h="54135">
                                <a:moveTo>
                                  <a:pt x="26597" y="10230"/>
                                </a:moveTo>
                                <a:cubicBezTo>
                                  <a:pt x="29922" y="11893"/>
                                  <a:pt x="34908" y="13555"/>
                                  <a:pt x="36570" y="13555"/>
                                </a:cubicBezTo>
                                <a:cubicBezTo>
                                  <a:pt x="48207" y="15218"/>
                                  <a:pt x="58181" y="11893"/>
                                  <a:pt x="68155" y="8568"/>
                                </a:cubicBezTo>
                                <a:cubicBezTo>
                                  <a:pt x="78128" y="5244"/>
                                  <a:pt x="86440" y="1919"/>
                                  <a:pt x="96414" y="256"/>
                                </a:cubicBezTo>
                                <a:cubicBezTo>
                                  <a:pt x="113038" y="-1406"/>
                                  <a:pt x="126336" y="5244"/>
                                  <a:pt x="139634" y="13555"/>
                                </a:cubicBezTo>
                                <a:cubicBezTo>
                                  <a:pt x="144621" y="16880"/>
                                  <a:pt x="151271" y="21867"/>
                                  <a:pt x="156257" y="23529"/>
                                </a:cubicBezTo>
                                <a:cubicBezTo>
                                  <a:pt x="161244" y="26854"/>
                                  <a:pt x="167894" y="26854"/>
                                  <a:pt x="176205" y="23529"/>
                                </a:cubicBezTo>
                                <a:cubicBezTo>
                                  <a:pt x="182855" y="20204"/>
                                  <a:pt x="191167" y="23529"/>
                                  <a:pt x="194491" y="30178"/>
                                </a:cubicBezTo>
                                <a:cubicBezTo>
                                  <a:pt x="197815" y="36828"/>
                                  <a:pt x="194491" y="45139"/>
                                  <a:pt x="187842" y="48464"/>
                                </a:cubicBezTo>
                                <a:cubicBezTo>
                                  <a:pt x="166232" y="60100"/>
                                  <a:pt x="149609" y="51788"/>
                                  <a:pt x="131323" y="41814"/>
                                </a:cubicBezTo>
                                <a:cubicBezTo>
                                  <a:pt x="126336" y="38490"/>
                                  <a:pt x="121349" y="35165"/>
                                  <a:pt x="116362" y="31841"/>
                                </a:cubicBezTo>
                                <a:cubicBezTo>
                                  <a:pt x="111375" y="28516"/>
                                  <a:pt x="104726" y="26854"/>
                                  <a:pt x="98076" y="26854"/>
                                </a:cubicBezTo>
                                <a:cubicBezTo>
                                  <a:pt x="88103" y="28516"/>
                                  <a:pt x="78128" y="31841"/>
                                  <a:pt x="69817" y="35165"/>
                                </a:cubicBezTo>
                                <a:cubicBezTo>
                                  <a:pt x="58181" y="40152"/>
                                  <a:pt x="44882" y="41814"/>
                                  <a:pt x="29922" y="40152"/>
                                </a:cubicBezTo>
                                <a:cubicBezTo>
                                  <a:pt x="28259" y="40152"/>
                                  <a:pt x="19947" y="36828"/>
                                  <a:pt x="13298" y="35165"/>
                                </a:cubicBezTo>
                                <a:cubicBezTo>
                                  <a:pt x="9974" y="33503"/>
                                  <a:pt x="6649" y="31841"/>
                                  <a:pt x="4987" y="28516"/>
                                </a:cubicBezTo>
                                <a:cubicBezTo>
                                  <a:pt x="1662" y="25191"/>
                                  <a:pt x="0" y="21867"/>
                                  <a:pt x="0" y="18542"/>
                                </a:cubicBezTo>
                                <a:cubicBezTo>
                                  <a:pt x="0" y="15218"/>
                                  <a:pt x="0" y="11893"/>
                                  <a:pt x="3324" y="8568"/>
                                </a:cubicBezTo>
                                <a:cubicBezTo>
                                  <a:pt x="8312" y="1919"/>
                                  <a:pt x="16623" y="1919"/>
                                  <a:pt x="21610" y="5244"/>
                                </a:cubicBezTo>
                                <a:cubicBezTo>
                                  <a:pt x="24935" y="6906"/>
                                  <a:pt x="24935" y="8568"/>
                                  <a:pt x="26597" y="10230"/>
                                </a:cubicBezTo>
                                <a:moveTo>
                                  <a:pt x="26597" y="23529"/>
                                </a:moveTo>
                                <a:cubicBezTo>
                                  <a:pt x="26597" y="23529"/>
                                  <a:pt x="26597" y="23529"/>
                                  <a:pt x="26597" y="23529"/>
                                </a:cubicBezTo>
                                <a:cubicBezTo>
                                  <a:pt x="26597" y="23529"/>
                                  <a:pt x="26597" y="23529"/>
                                  <a:pt x="26597" y="23529"/>
                                </a:cubicBezTo>
                              </a:path>
                            </a:pathLst>
                          </a:custGeom>
                          <a:solidFill>
                            <a:srgbClr val="FFC362"/>
                          </a:solidFill>
                          <a:ln w="16620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88" name="Graphic 2">
                      <a:extLst>
                        <a:ext uri="{FF2B5EF4-FFF2-40B4-BE49-F238E27FC236}">
                          <a16:creationId xmlns:a16="http://schemas.microsoft.com/office/drawing/2014/main" id="{91099BD9-187A-C4B9-6995-CB3A43C4BF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79276" y="3472107"/>
                      <a:ext cx="816198" cy="330859"/>
                      <a:chOff x="10579276" y="3472107"/>
                      <a:chExt cx="816198" cy="330859"/>
                    </a:xfrm>
                  </p:grpSpPr>
                  <p:sp>
                    <p:nvSpPr>
                      <p:cNvPr id="189" name="Freeform: Shape 188">
                        <a:extLst>
                          <a:ext uri="{FF2B5EF4-FFF2-40B4-BE49-F238E27FC236}">
                            <a16:creationId xmlns:a16="http://schemas.microsoft.com/office/drawing/2014/main" id="{38B105F5-BAEE-DA70-587D-8B2C744D1A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79276" y="3506657"/>
                        <a:ext cx="816198" cy="271415"/>
                      </a:xfrm>
                      <a:custGeom>
                        <a:avLst/>
                        <a:gdLst>
                          <a:gd name="connsiteX0" fmla="*/ 51532 w 816198"/>
                          <a:gd name="connsiteY0" fmla="*/ 13298 h 271415"/>
                          <a:gd name="connsiteX1" fmla="*/ 771316 w 816198"/>
                          <a:gd name="connsiteY1" fmla="*/ 0 h 271415"/>
                          <a:gd name="connsiteX2" fmla="*/ 816199 w 816198"/>
                          <a:gd name="connsiteY2" fmla="*/ 179530 h 271415"/>
                          <a:gd name="connsiteX3" fmla="*/ 0 w 816198"/>
                          <a:gd name="connsiteY3" fmla="*/ 196154 h 271415"/>
                          <a:gd name="connsiteX4" fmla="*/ 51532 w 816198"/>
                          <a:gd name="connsiteY4" fmla="*/ 13298 h 271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6198" h="271415">
                            <a:moveTo>
                              <a:pt x="51532" y="13298"/>
                            </a:moveTo>
                            <a:cubicBezTo>
                              <a:pt x="307529" y="101402"/>
                              <a:pt x="535267" y="99739"/>
                              <a:pt x="771316" y="0"/>
                            </a:cubicBezTo>
                            <a:cubicBezTo>
                              <a:pt x="804562" y="66493"/>
                              <a:pt x="814537" y="139635"/>
                              <a:pt x="816199" y="179530"/>
                            </a:cubicBezTo>
                            <a:cubicBezTo>
                              <a:pt x="560202" y="302542"/>
                              <a:pt x="272620" y="295893"/>
                              <a:pt x="0" y="196154"/>
                            </a:cubicBezTo>
                            <a:cubicBezTo>
                              <a:pt x="1662" y="121349"/>
                              <a:pt x="26597" y="56519"/>
                              <a:pt x="51532" y="13298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90" name="Graphic 2">
                        <a:extLst>
                          <a:ext uri="{FF2B5EF4-FFF2-40B4-BE49-F238E27FC236}">
                            <a16:creationId xmlns:a16="http://schemas.microsoft.com/office/drawing/2014/main" id="{CF2A1D25-ECFA-63A3-B0B3-97CE6EE27D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655300" y="3472107"/>
                        <a:ext cx="704477" cy="330859"/>
                        <a:chOff x="10655300" y="3472107"/>
                        <a:chExt cx="704477" cy="330859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191" name="Freeform: Shape 190">
                          <a:extLst>
                            <a:ext uri="{FF2B5EF4-FFF2-40B4-BE49-F238E27FC236}">
                              <a16:creationId xmlns:a16="http://schemas.microsoft.com/office/drawing/2014/main" id="{D29B4FC0-E897-A566-359A-90A8BC5A02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655300" y="3491696"/>
                          <a:ext cx="130624" cy="268907"/>
                        </a:xfrm>
                        <a:custGeom>
                          <a:avLst/>
                          <a:gdLst>
                            <a:gd name="connsiteX0" fmla="*/ 111818 w 130624"/>
                            <a:gd name="connsiteY0" fmla="*/ 29922 h 268907"/>
                            <a:gd name="connsiteX1" fmla="*/ 101844 w 130624"/>
                            <a:gd name="connsiteY1" fmla="*/ 34909 h 268907"/>
                            <a:gd name="connsiteX2" fmla="*/ 61948 w 130624"/>
                            <a:gd name="connsiteY2" fmla="*/ 73142 h 268907"/>
                            <a:gd name="connsiteX3" fmla="*/ 68598 w 130624"/>
                            <a:gd name="connsiteY3" fmla="*/ 94752 h 268907"/>
                            <a:gd name="connsiteX4" fmla="*/ 85221 w 130624"/>
                            <a:gd name="connsiteY4" fmla="*/ 113038 h 268907"/>
                            <a:gd name="connsiteX5" fmla="*/ 100181 w 130624"/>
                            <a:gd name="connsiteY5" fmla="*/ 161245 h 268907"/>
                            <a:gd name="connsiteX6" fmla="*/ 80233 w 130624"/>
                            <a:gd name="connsiteY6" fmla="*/ 186180 h 268907"/>
                            <a:gd name="connsiteX7" fmla="*/ 56961 w 130624"/>
                            <a:gd name="connsiteY7" fmla="*/ 197816 h 268907"/>
                            <a:gd name="connsiteX8" fmla="*/ 27040 w 130624"/>
                            <a:gd name="connsiteY8" fmla="*/ 232725 h 268907"/>
                            <a:gd name="connsiteX9" fmla="*/ 30364 w 130624"/>
                            <a:gd name="connsiteY9" fmla="*/ 251010 h 268907"/>
                            <a:gd name="connsiteX10" fmla="*/ 22052 w 130624"/>
                            <a:gd name="connsiteY10" fmla="*/ 267634 h 268907"/>
                            <a:gd name="connsiteX11" fmla="*/ 5429 w 130624"/>
                            <a:gd name="connsiteY11" fmla="*/ 259322 h 268907"/>
                            <a:gd name="connsiteX12" fmla="*/ 442 w 130624"/>
                            <a:gd name="connsiteY12" fmla="*/ 231062 h 268907"/>
                            <a:gd name="connsiteX13" fmla="*/ 46987 w 130624"/>
                            <a:gd name="connsiteY13" fmla="*/ 172881 h 268907"/>
                            <a:gd name="connsiteX14" fmla="*/ 66935 w 130624"/>
                            <a:gd name="connsiteY14" fmla="*/ 162907 h 268907"/>
                            <a:gd name="connsiteX15" fmla="*/ 75246 w 130624"/>
                            <a:gd name="connsiteY15" fmla="*/ 152933 h 268907"/>
                            <a:gd name="connsiteX16" fmla="*/ 71921 w 130624"/>
                            <a:gd name="connsiteY16" fmla="*/ 136310 h 268907"/>
                            <a:gd name="connsiteX17" fmla="*/ 51974 w 130624"/>
                            <a:gd name="connsiteY17" fmla="*/ 113038 h 268907"/>
                            <a:gd name="connsiteX18" fmla="*/ 38675 w 130624"/>
                            <a:gd name="connsiteY18" fmla="*/ 63168 h 268907"/>
                            <a:gd name="connsiteX19" fmla="*/ 91870 w 130624"/>
                            <a:gd name="connsiteY19" fmla="*/ 8312 h 268907"/>
                            <a:gd name="connsiteX20" fmla="*/ 113479 w 130624"/>
                            <a:gd name="connsiteY20" fmla="*/ 0 h 268907"/>
                            <a:gd name="connsiteX21" fmla="*/ 125116 w 130624"/>
                            <a:gd name="connsiteY21" fmla="*/ 3325 h 268907"/>
                            <a:gd name="connsiteX22" fmla="*/ 128441 w 130624"/>
                            <a:gd name="connsiteY22" fmla="*/ 21610 h 268907"/>
                            <a:gd name="connsiteX23" fmla="*/ 111818 w 130624"/>
                            <a:gd name="connsiteY23" fmla="*/ 29922 h 2689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</a:cxnLst>
                          <a:rect l="l" t="t" r="r" b="b"/>
                          <a:pathLst>
                            <a:path w="130624" h="268907">
                              <a:moveTo>
                                <a:pt x="111818" y="29922"/>
                              </a:moveTo>
                              <a:cubicBezTo>
                                <a:pt x="110156" y="31584"/>
                                <a:pt x="103506" y="33246"/>
                                <a:pt x="101844" y="34909"/>
                              </a:cubicBezTo>
                              <a:cubicBezTo>
                                <a:pt x="85221" y="43220"/>
                                <a:pt x="66935" y="56519"/>
                                <a:pt x="61948" y="73142"/>
                              </a:cubicBezTo>
                              <a:cubicBezTo>
                                <a:pt x="58623" y="81454"/>
                                <a:pt x="63610" y="88103"/>
                                <a:pt x="68598" y="94752"/>
                              </a:cubicBezTo>
                              <a:cubicBezTo>
                                <a:pt x="73584" y="101402"/>
                                <a:pt x="80233" y="106388"/>
                                <a:pt x="85221" y="113038"/>
                              </a:cubicBezTo>
                              <a:cubicBezTo>
                                <a:pt x="96856" y="126336"/>
                                <a:pt x="105168" y="142960"/>
                                <a:pt x="100181" y="161245"/>
                              </a:cubicBezTo>
                              <a:cubicBezTo>
                                <a:pt x="96856" y="172881"/>
                                <a:pt x="90208" y="181193"/>
                                <a:pt x="80233" y="186180"/>
                              </a:cubicBezTo>
                              <a:cubicBezTo>
                                <a:pt x="73584" y="191167"/>
                                <a:pt x="65273" y="194491"/>
                                <a:pt x="56961" y="197816"/>
                              </a:cubicBezTo>
                              <a:cubicBezTo>
                                <a:pt x="40338" y="204465"/>
                                <a:pt x="27040" y="214439"/>
                                <a:pt x="27040" y="232725"/>
                              </a:cubicBezTo>
                              <a:cubicBezTo>
                                <a:pt x="27040" y="239374"/>
                                <a:pt x="28702" y="244361"/>
                                <a:pt x="30364" y="251010"/>
                              </a:cubicBezTo>
                              <a:cubicBezTo>
                                <a:pt x="33688" y="257660"/>
                                <a:pt x="30364" y="265971"/>
                                <a:pt x="22052" y="267634"/>
                              </a:cubicBezTo>
                              <a:cubicBezTo>
                                <a:pt x="15403" y="270958"/>
                                <a:pt x="7092" y="267634"/>
                                <a:pt x="5429" y="259322"/>
                              </a:cubicBezTo>
                              <a:cubicBezTo>
                                <a:pt x="2105" y="249348"/>
                                <a:pt x="-1220" y="241036"/>
                                <a:pt x="442" y="231062"/>
                              </a:cubicBezTo>
                              <a:cubicBezTo>
                                <a:pt x="2105" y="201141"/>
                                <a:pt x="20390" y="184518"/>
                                <a:pt x="46987" y="172881"/>
                              </a:cubicBezTo>
                              <a:cubicBezTo>
                                <a:pt x="53636" y="169556"/>
                                <a:pt x="60286" y="167894"/>
                                <a:pt x="66935" y="162907"/>
                              </a:cubicBezTo>
                              <a:cubicBezTo>
                                <a:pt x="70260" y="161245"/>
                                <a:pt x="73584" y="157920"/>
                                <a:pt x="75246" y="152933"/>
                              </a:cubicBezTo>
                              <a:cubicBezTo>
                                <a:pt x="76909" y="146284"/>
                                <a:pt x="75246" y="141297"/>
                                <a:pt x="71921" y="136310"/>
                              </a:cubicBezTo>
                              <a:cubicBezTo>
                                <a:pt x="66935" y="127998"/>
                                <a:pt x="58623" y="121349"/>
                                <a:pt x="51974" y="113038"/>
                              </a:cubicBezTo>
                              <a:cubicBezTo>
                                <a:pt x="40338" y="98077"/>
                                <a:pt x="32026" y="83116"/>
                                <a:pt x="38675" y="63168"/>
                              </a:cubicBezTo>
                              <a:cubicBezTo>
                                <a:pt x="46987" y="38233"/>
                                <a:pt x="70260" y="19948"/>
                                <a:pt x="91870" y="8312"/>
                              </a:cubicBezTo>
                              <a:cubicBezTo>
                                <a:pt x="95194" y="6649"/>
                                <a:pt x="106831" y="1662"/>
                                <a:pt x="113479" y="0"/>
                              </a:cubicBezTo>
                              <a:cubicBezTo>
                                <a:pt x="118467" y="0"/>
                                <a:pt x="123454" y="1662"/>
                                <a:pt x="125116" y="3325"/>
                              </a:cubicBezTo>
                              <a:cubicBezTo>
                                <a:pt x="131766" y="8312"/>
                                <a:pt x="131766" y="16623"/>
                                <a:pt x="128441" y="21610"/>
                              </a:cubicBezTo>
                              <a:cubicBezTo>
                                <a:pt x="121791" y="29922"/>
                                <a:pt x="116804" y="31584"/>
                                <a:pt x="111818" y="29922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08A8AE7C-A69A-3251-7383-454FDA9BD8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864578" y="3534705"/>
                          <a:ext cx="90381" cy="261195"/>
                        </a:xfrm>
                        <a:custGeom>
                          <a:avLst/>
                          <a:gdLst>
                            <a:gd name="connsiteX0" fmla="*/ 58798 w 90381"/>
                            <a:gd name="connsiteY0" fmla="*/ 212 h 261195"/>
                            <a:gd name="connsiteX1" fmla="*/ 25552 w 90381"/>
                            <a:gd name="connsiteY1" fmla="*/ 18497 h 261195"/>
                            <a:gd name="connsiteX2" fmla="*/ 13915 w 90381"/>
                            <a:gd name="connsiteY2" fmla="*/ 48419 h 261195"/>
                            <a:gd name="connsiteX3" fmla="*/ 15577 w 90381"/>
                            <a:gd name="connsiteY3" fmla="*/ 70029 h 261195"/>
                            <a:gd name="connsiteX4" fmla="*/ 37187 w 90381"/>
                            <a:gd name="connsiteY4" fmla="*/ 96626 h 261195"/>
                            <a:gd name="connsiteX5" fmla="*/ 57135 w 90381"/>
                            <a:gd name="connsiteY5" fmla="*/ 113249 h 261195"/>
                            <a:gd name="connsiteX6" fmla="*/ 63785 w 90381"/>
                            <a:gd name="connsiteY6" fmla="*/ 128210 h 261195"/>
                            <a:gd name="connsiteX7" fmla="*/ 55473 w 90381"/>
                            <a:gd name="connsiteY7" fmla="*/ 138184 h 261195"/>
                            <a:gd name="connsiteX8" fmla="*/ 33863 w 90381"/>
                            <a:gd name="connsiteY8" fmla="*/ 153145 h 261195"/>
                            <a:gd name="connsiteX9" fmla="*/ 10590 w 90381"/>
                            <a:gd name="connsiteY9" fmla="*/ 254547 h 261195"/>
                            <a:gd name="connsiteX10" fmla="*/ 28875 w 90381"/>
                            <a:gd name="connsiteY10" fmla="*/ 259533 h 261195"/>
                            <a:gd name="connsiteX11" fmla="*/ 33863 w 90381"/>
                            <a:gd name="connsiteY11" fmla="*/ 241248 h 261195"/>
                            <a:gd name="connsiteX12" fmla="*/ 50486 w 90381"/>
                            <a:gd name="connsiteY12" fmla="*/ 174755 h 261195"/>
                            <a:gd name="connsiteX13" fmla="*/ 77083 w 90381"/>
                            <a:gd name="connsiteY13" fmla="*/ 156470 h 261195"/>
                            <a:gd name="connsiteX14" fmla="*/ 90381 w 90381"/>
                            <a:gd name="connsiteY14" fmla="*/ 129873 h 261195"/>
                            <a:gd name="connsiteX15" fmla="*/ 77083 w 90381"/>
                            <a:gd name="connsiteY15" fmla="*/ 96626 h 261195"/>
                            <a:gd name="connsiteX16" fmla="*/ 53810 w 90381"/>
                            <a:gd name="connsiteY16" fmla="*/ 76678 h 261195"/>
                            <a:gd name="connsiteX17" fmla="*/ 38850 w 90381"/>
                            <a:gd name="connsiteY17" fmla="*/ 61717 h 261195"/>
                            <a:gd name="connsiteX18" fmla="*/ 38850 w 90381"/>
                            <a:gd name="connsiteY18" fmla="*/ 55068 h 261195"/>
                            <a:gd name="connsiteX19" fmla="*/ 45499 w 90381"/>
                            <a:gd name="connsiteY19" fmla="*/ 36783 h 261195"/>
                            <a:gd name="connsiteX20" fmla="*/ 50486 w 90381"/>
                            <a:gd name="connsiteY20" fmla="*/ 31796 h 261195"/>
                            <a:gd name="connsiteX21" fmla="*/ 53810 w 90381"/>
                            <a:gd name="connsiteY21" fmla="*/ 30133 h 261195"/>
                            <a:gd name="connsiteX22" fmla="*/ 68772 w 90381"/>
                            <a:gd name="connsiteY22" fmla="*/ 18497 h 261195"/>
                            <a:gd name="connsiteX23" fmla="*/ 58798 w 90381"/>
                            <a:gd name="connsiteY23" fmla="*/ 212 h 2611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</a:cxnLst>
                          <a:rect l="l" t="t" r="r" b="b"/>
                          <a:pathLst>
                            <a:path w="90381" h="261195">
                              <a:moveTo>
                                <a:pt x="58798" y="212"/>
                              </a:moveTo>
                              <a:cubicBezTo>
                                <a:pt x="47162" y="-1451"/>
                                <a:pt x="33863" y="6861"/>
                                <a:pt x="25552" y="18497"/>
                              </a:cubicBezTo>
                              <a:cubicBezTo>
                                <a:pt x="18902" y="26809"/>
                                <a:pt x="15577" y="38445"/>
                                <a:pt x="13915" y="48419"/>
                              </a:cubicBezTo>
                              <a:cubicBezTo>
                                <a:pt x="12252" y="56731"/>
                                <a:pt x="13915" y="63380"/>
                                <a:pt x="15577" y="70029"/>
                              </a:cubicBezTo>
                              <a:cubicBezTo>
                                <a:pt x="20564" y="80003"/>
                                <a:pt x="28875" y="88315"/>
                                <a:pt x="37187" y="96626"/>
                              </a:cubicBezTo>
                              <a:cubicBezTo>
                                <a:pt x="43837" y="101613"/>
                                <a:pt x="52148" y="106600"/>
                                <a:pt x="57135" y="113249"/>
                              </a:cubicBezTo>
                              <a:cubicBezTo>
                                <a:pt x="60460" y="116574"/>
                                <a:pt x="63785" y="123223"/>
                                <a:pt x="63785" y="128210"/>
                              </a:cubicBezTo>
                              <a:cubicBezTo>
                                <a:pt x="63785" y="133197"/>
                                <a:pt x="60460" y="136522"/>
                                <a:pt x="55473" y="138184"/>
                              </a:cubicBezTo>
                              <a:cubicBezTo>
                                <a:pt x="48824" y="143171"/>
                                <a:pt x="38850" y="148158"/>
                                <a:pt x="33863" y="153145"/>
                              </a:cubicBezTo>
                              <a:cubicBezTo>
                                <a:pt x="2279" y="178080"/>
                                <a:pt x="-11020" y="217975"/>
                                <a:pt x="10590" y="254547"/>
                              </a:cubicBezTo>
                              <a:cubicBezTo>
                                <a:pt x="13915" y="261196"/>
                                <a:pt x="22227" y="262858"/>
                                <a:pt x="28875" y="259533"/>
                              </a:cubicBezTo>
                              <a:cubicBezTo>
                                <a:pt x="35525" y="256209"/>
                                <a:pt x="37187" y="247897"/>
                                <a:pt x="33863" y="241248"/>
                              </a:cubicBezTo>
                              <a:cubicBezTo>
                                <a:pt x="20564" y="216313"/>
                                <a:pt x="30538" y="191379"/>
                                <a:pt x="50486" y="174755"/>
                              </a:cubicBezTo>
                              <a:cubicBezTo>
                                <a:pt x="57135" y="168106"/>
                                <a:pt x="68772" y="163119"/>
                                <a:pt x="77083" y="156470"/>
                              </a:cubicBezTo>
                              <a:cubicBezTo>
                                <a:pt x="85395" y="149821"/>
                                <a:pt x="90381" y="139847"/>
                                <a:pt x="90381" y="129873"/>
                              </a:cubicBezTo>
                              <a:cubicBezTo>
                                <a:pt x="90381" y="118236"/>
                                <a:pt x="83733" y="104938"/>
                                <a:pt x="77083" y="96626"/>
                              </a:cubicBezTo>
                              <a:cubicBezTo>
                                <a:pt x="70433" y="89977"/>
                                <a:pt x="62122" y="83328"/>
                                <a:pt x="53810" y="76678"/>
                              </a:cubicBezTo>
                              <a:cubicBezTo>
                                <a:pt x="48824" y="71691"/>
                                <a:pt x="42175" y="66705"/>
                                <a:pt x="38850" y="61717"/>
                              </a:cubicBezTo>
                              <a:cubicBezTo>
                                <a:pt x="38850" y="60055"/>
                                <a:pt x="38850" y="58393"/>
                                <a:pt x="38850" y="55068"/>
                              </a:cubicBezTo>
                              <a:cubicBezTo>
                                <a:pt x="38850" y="48419"/>
                                <a:pt x="42175" y="41770"/>
                                <a:pt x="45499" y="36783"/>
                              </a:cubicBezTo>
                              <a:cubicBezTo>
                                <a:pt x="47162" y="35120"/>
                                <a:pt x="48824" y="33458"/>
                                <a:pt x="50486" y="31796"/>
                              </a:cubicBezTo>
                              <a:cubicBezTo>
                                <a:pt x="52148" y="30133"/>
                                <a:pt x="53810" y="30133"/>
                                <a:pt x="53810" y="30133"/>
                              </a:cubicBezTo>
                              <a:cubicBezTo>
                                <a:pt x="60460" y="30133"/>
                                <a:pt x="67110" y="25147"/>
                                <a:pt x="68772" y="18497"/>
                              </a:cubicBezTo>
                              <a:cubicBezTo>
                                <a:pt x="72096" y="6861"/>
                                <a:pt x="67110" y="212"/>
                                <a:pt x="58798" y="212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6796678A-2385-C98A-4D34-E90D6B888B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90821" y="3524527"/>
                          <a:ext cx="86890" cy="278438"/>
                        </a:xfrm>
                        <a:custGeom>
                          <a:avLst/>
                          <a:gdLst>
                            <a:gd name="connsiteX0" fmla="*/ 38683 w 86890"/>
                            <a:gd name="connsiteY0" fmla="*/ 25350 h 278438"/>
                            <a:gd name="connsiteX1" fmla="*/ 32034 w 86890"/>
                            <a:gd name="connsiteY1" fmla="*/ 36986 h 278438"/>
                            <a:gd name="connsiteX2" fmla="*/ 27046 w 86890"/>
                            <a:gd name="connsiteY2" fmla="*/ 70233 h 278438"/>
                            <a:gd name="connsiteX3" fmla="*/ 42008 w 86890"/>
                            <a:gd name="connsiteY3" fmla="*/ 85194 h 278438"/>
                            <a:gd name="connsiteX4" fmla="*/ 65281 w 86890"/>
                            <a:gd name="connsiteY4" fmla="*/ 101817 h 278438"/>
                            <a:gd name="connsiteX5" fmla="*/ 86890 w 86890"/>
                            <a:gd name="connsiteY5" fmla="*/ 141713 h 278438"/>
                            <a:gd name="connsiteX6" fmla="*/ 80241 w 86890"/>
                            <a:gd name="connsiteY6" fmla="*/ 173297 h 278438"/>
                            <a:gd name="connsiteX7" fmla="*/ 60293 w 86890"/>
                            <a:gd name="connsiteY7" fmla="*/ 211530 h 278438"/>
                            <a:gd name="connsiteX8" fmla="*/ 60293 w 86890"/>
                            <a:gd name="connsiteY8" fmla="*/ 256413 h 278438"/>
                            <a:gd name="connsiteX9" fmla="*/ 60293 w 86890"/>
                            <a:gd name="connsiteY9" fmla="*/ 274698 h 278438"/>
                            <a:gd name="connsiteX10" fmla="*/ 42008 w 86890"/>
                            <a:gd name="connsiteY10" fmla="*/ 274698 h 278438"/>
                            <a:gd name="connsiteX11" fmla="*/ 37021 w 86890"/>
                            <a:gd name="connsiteY11" fmla="*/ 199894 h 278438"/>
                            <a:gd name="connsiteX12" fmla="*/ 53644 w 86890"/>
                            <a:gd name="connsiteY12" fmla="*/ 169972 h 278438"/>
                            <a:gd name="connsiteX13" fmla="*/ 60293 w 86890"/>
                            <a:gd name="connsiteY13" fmla="*/ 145037 h 278438"/>
                            <a:gd name="connsiteX14" fmla="*/ 42008 w 86890"/>
                            <a:gd name="connsiteY14" fmla="*/ 120102 h 278438"/>
                            <a:gd name="connsiteX15" fmla="*/ 5436 w 86890"/>
                            <a:gd name="connsiteY15" fmla="*/ 85194 h 278438"/>
                            <a:gd name="connsiteX16" fmla="*/ 10423 w 86890"/>
                            <a:gd name="connsiteY16" fmla="*/ 25350 h 278438"/>
                            <a:gd name="connsiteX17" fmla="*/ 20398 w 86890"/>
                            <a:gd name="connsiteY17" fmla="*/ 10390 h 278438"/>
                            <a:gd name="connsiteX18" fmla="*/ 28709 w 86890"/>
                            <a:gd name="connsiteY18" fmla="*/ 2078 h 278438"/>
                            <a:gd name="connsiteX19" fmla="*/ 42008 w 86890"/>
                            <a:gd name="connsiteY19" fmla="*/ 416 h 278438"/>
                            <a:gd name="connsiteX20" fmla="*/ 50319 w 86890"/>
                            <a:gd name="connsiteY20" fmla="*/ 13714 h 278438"/>
                            <a:gd name="connsiteX21" fmla="*/ 46994 w 86890"/>
                            <a:gd name="connsiteY21" fmla="*/ 22026 h 278438"/>
                            <a:gd name="connsiteX22" fmla="*/ 43670 w 86890"/>
                            <a:gd name="connsiteY22" fmla="*/ 25350 h 278438"/>
                            <a:gd name="connsiteX23" fmla="*/ 38683 w 86890"/>
                            <a:gd name="connsiteY23" fmla="*/ 25350 h 278438"/>
                            <a:gd name="connsiteX24" fmla="*/ 22060 w 86890"/>
                            <a:gd name="connsiteY24" fmla="*/ 17039 h 278438"/>
                            <a:gd name="connsiteX25" fmla="*/ 23723 w 86890"/>
                            <a:gd name="connsiteY25" fmla="*/ 20363 h 278438"/>
                            <a:gd name="connsiteX26" fmla="*/ 22060 w 86890"/>
                            <a:gd name="connsiteY26" fmla="*/ 17039 h 278438"/>
                            <a:gd name="connsiteX27" fmla="*/ 23723 w 86890"/>
                            <a:gd name="connsiteY27" fmla="*/ 3740 h 278438"/>
                            <a:gd name="connsiteX28" fmla="*/ 20398 w 86890"/>
                            <a:gd name="connsiteY28" fmla="*/ 8727 h 278438"/>
                            <a:gd name="connsiteX29" fmla="*/ 23723 w 86890"/>
                            <a:gd name="connsiteY29" fmla="*/ 3740 h 27843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</a:cxnLst>
                          <a:rect l="l" t="t" r="r" b="b"/>
                          <a:pathLst>
                            <a:path w="86890" h="278438">
                              <a:moveTo>
                                <a:pt x="38683" y="25350"/>
                              </a:moveTo>
                              <a:cubicBezTo>
                                <a:pt x="35358" y="28675"/>
                                <a:pt x="33696" y="32000"/>
                                <a:pt x="32034" y="36986"/>
                              </a:cubicBezTo>
                              <a:cubicBezTo>
                                <a:pt x="27046" y="46960"/>
                                <a:pt x="22060" y="60259"/>
                                <a:pt x="27046" y="70233"/>
                              </a:cubicBezTo>
                              <a:cubicBezTo>
                                <a:pt x="30371" y="76882"/>
                                <a:pt x="35358" y="80207"/>
                                <a:pt x="42008" y="85194"/>
                              </a:cubicBezTo>
                              <a:cubicBezTo>
                                <a:pt x="50319" y="90181"/>
                                <a:pt x="56969" y="96830"/>
                                <a:pt x="65281" y="101817"/>
                              </a:cubicBezTo>
                              <a:cubicBezTo>
                                <a:pt x="76916" y="111791"/>
                                <a:pt x="85228" y="125090"/>
                                <a:pt x="86890" y="141713"/>
                              </a:cubicBezTo>
                              <a:cubicBezTo>
                                <a:pt x="86890" y="151687"/>
                                <a:pt x="85228" y="161660"/>
                                <a:pt x="80241" y="173297"/>
                              </a:cubicBezTo>
                              <a:cubicBezTo>
                                <a:pt x="75254" y="186595"/>
                                <a:pt x="66942" y="198232"/>
                                <a:pt x="60293" y="211530"/>
                              </a:cubicBezTo>
                              <a:cubicBezTo>
                                <a:pt x="51981" y="226491"/>
                                <a:pt x="45332" y="241452"/>
                                <a:pt x="60293" y="256413"/>
                              </a:cubicBezTo>
                              <a:cubicBezTo>
                                <a:pt x="65281" y="261399"/>
                                <a:pt x="65281" y="269711"/>
                                <a:pt x="60293" y="274698"/>
                              </a:cubicBezTo>
                              <a:cubicBezTo>
                                <a:pt x="55306" y="279685"/>
                                <a:pt x="46994" y="279685"/>
                                <a:pt x="42008" y="274698"/>
                              </a:cubicBezTo>
                              <a:cubicBezTo>
                                <a:pt x="17073" y="249764"/>
                                <a:pt x="23723" y="224829"/>
                                <a:pt x="37021" y="199894"/>
                              </a:cubicBezTo>
                              <a:cubicBezTo>
                                <a:pt x="42008" y="189920"/>
                                <a:pt x="48657" y="179946"/>
                                <a:pt x="53644" y="169972"/>
                              </a:cubicBezTo>
                              <a:cubicBezTo>
                                <a:pt x="56969" y="161660"/>
                                <a:pt x="60293" y="153349"/>
                                <a:pt x="60293" y="145037"/>
                              </a:cubicBezTo>
                              <a:cubicBezTo>
                                <a:pt x="60293" y="133401"/>
                                <a:pt x="50319" y="126752"/>
                                <a:pt x="42008" y="120102"/>
                              </a:cubicBezTo>
                              <a:cubicBezTo>
                                <a:pt x="28709" y="110129"/>
                                <a:pt x="13748" y="100155"/>
                                <a:pt x="5436" y="85194"/>
                              </a:cubicBezTo>
                              <a:cubicBezTo>
                                <a:pt x="-4537" y="66908"/>
                                <a:pt x="450" y="43636"/>
                                <a:pt x="10423" y="25350"/>
                              </a:cubicBezTo>
                              <a:cubicBezTo>
                                <a:pt x="13748" y="20363"/>
                                <a:pt x="17073" y="15376"/>
                                <a:pt x="20398" y="10390"/>
                              </a:cubicBezTo>
                              <a:cubicBezTo>
                                <a:pt x="22060" y="8727"/>
                                <a:pt x="28709" y="3740"/>
                                <a:pt x="28709" y="2078"/>
                              </a:cubicBezTo>
                              <a:cubicBezTo>
                                <a:pt x="35358" y="-1247"/>
                                <a:pt x="40346" y="416"/>
                                <a:pt x="42008" y="416"/>
                              </a:cubicBezTo>
                              <a:cubicBezTo>
                                <a:pt x="46994" y="2078"/>
                                <a:pt x="50319" y="7065"/>
                                <a:pt x="50319" y="13714"/>
                              </a:cubicBezTo>
                              <a:cubicBezTo>
                                <a:pt x="50319" y="15376"/>
                                <a:pt x="50319" y="18701"/>
                                <a:pt x="46994" y="22026"/>
                              </a:cubicBezTo>
                              <a:cubicBezTo>
                                <a:pt x="45332" y="23688"/>
                                <a:pt x="45332" y="23688"/>
                                <a:pt x="43670" y="25350"/>
                              </a:cubicBezTo>
                              <a:lnTo>
                                <a:pt x="38683" y="25350"/>
                              </a:lnTo>
                              <a:close/>
                              <a:moveTo>
                                <a:pt x="22060" y="17039"/>
                              </a:moveTo>
                              <a:cubicBezTo>
                                <a:pt x="22060" y="18701"/>
                                <a:pt x="23723" y="20363"/>
                                <a:pt x="23723" y="20363"/>
                              </a:cubicBezTo>
                              <a:cubicBezTo>
                                <a:pt x="23723" y="18701"/>
                                <a:pt x="22060" y="18701"/>
                                <a:pt x="22060" y="17039"/>
                              </a:cubicBezTo>
                              <a:moveTo>
                                <a:pt x="23723" y="3740"/>
                              </a:moveTo>
                              <a:cubicBezTo>
                                <a:pt x="22060" y="5402"/>
                                <a:pt x="22060" y="8727"/>
                                <a:pt x="20398" y="8727"/>
                              </a:cubicBezTo>
                              <a:cubicBezTo>
                                <a:pt x="22060" y="7065"/>
                                <a:pt x="22060" y="5402"/>
                                <a:pt x="23723" y="3740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DDAACF7B-9574-7D5E-765E-104016C123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63719" y="3472107"/>
                          <a:ext cx="96058" cy="272520"/>
                        </a:xfrm>
                        <a:custGeom>
                          <a:avLst/>
                          <a:gdLst>
                            <a:gd name="connsiteX0" fmla="*/ 30354 w 96058"/>
                            <a:gd name="connsiteY0" fmla="*/ 1304 h 272520"/>
                            <a:gd name="connsiteX1" fmla="*/ 15393 w 96058"/>
                            <a:gd name="connsiteY1" fmla="*/ 16265 h 272520"/>
                            <a:gd name="connsiteX2" fmla="*/ 7081 w 96058"/>
                            <a:gd name="connsiteY2" fmla="*/ 37875 h 272520"/>
                            <a:gd name="connsiteX3" fmla="*/ 433 w 96058"/>
                            <a:gd name="connsiteY3" fmla="*/ 76109 h 272520"/>
                            <a:gd name="connsiteX4" fmla="*/ 37003 w 96058"/>
                            <a:gd name="connsiteY4" fmla="*/ 130965 h 272520"/>
                            <a:gd name="connsiteX5" fmla="*/ 66925 w 96058"/>
                            <a:gd name="connsiteY5" fmla="*/ 169199 h 272520"/>
                            <a:gd name="connsiteX6" fmla="*/ 58614 w 96058"/>
                            <a:gd name="connsiteY6" fmla="*/ 207432 h 272520"/>
                            <a:gd name="connsiteX7" fmla="*/ 40328 w 96058"/>
                            <a:gd name="connsiteY7" fmla="*/ 257301 h 272520"/>
                            <a:gd name="connsiteX8" fmla="*/ 51964 w 96058"/>
                            <a:gd name="connsiteY8" fmla="*/ 272262 h 272520"/>
                            <a:gd name="connsiteX9" fmla="*/ 66925 w 96058"/>
                            <a:gd name="connsiteY9" fmla="*/ 260626 h 272520"/>
                            <a:gd name="connsiteX10" fmla="*/ 83549 w 96058"/>
                            <a:gd name="connsiteY10" fmla="*/ 219068 h 272520"/>
                            <a:gd name="connsiteX11" fmla="*/ 95184 w 96058"/>
                            <a:gd name="connsiteY11" fmla="*/ 164211 h 272520"/>
                            <a:gd name="connsiteX12" fmla="*/ 56951 w 96058"/>
                            <a:gd name="connsiteY12" fmla="*/ 111017 h 272520"/>
                            <a:gd name="connsiteX13" fmla="*/ 30354 w 96058"/>
                            <a:gd name="connsiteY13" fmla="*/ 72784 h 272520"/>
                            <a:gd name="connsiteX14" fmla="*/ 35341 w 96058"/>
                            <a:gd name="connsiteY14" fmla="*/ 47849 h 272520"/>
                            <a:gd name="connsiteX15" fmla="*/ 40328 w 96058"/>
                            <a:gd name="connsiteY15" fmla="*/ 32888 h 272520"/>
                            <a:gd name="connsiteX16" fmla="*/ 41991 w 96058"/>
                            <a:gd name="connsiteY16" fmla="*/ 27901 h 272520"/>
                            <a:gd name="connsiteX17" fmla="*/ 43653 w 96058"/>
                            <a:gd name="connsiteY17" fmla="*/ 26239 h 272520"/>
                            <a:gd name="connsiteX18" fmla="*/ 50302 w 96058"/>
                            <a:gd name="connsiteY18" fmla="*/ 7953 h 272520"/>
                            <a:gd name="connsiteX19" fmla="*/ 30354 w 96058"/>
                            <a:gd name="connsiteY19" fmla="*/ 1304 h 27252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</a:cxnLst>
                          <a:rect l="l" t="t" r="r" b="b"/>
                          <a:pathLst>
                            <a:path w="96058" h="272520">
                              <a:moveTo>
                                <a:pt x="30354" y="1304"/>
                              </a:moveTo>
                              <a:cubicBezTo>
                                <a:pt x="23705" y="4629"/>
                                <a:pt x="18718" y="9616"/>
                                <a:pt x="15393" y="16265"/>
                              </a:cubicBezTo>
                              <a:cubicBezTo>
                                <a:pt x="12068" y="22914"/>
                                <a:pt x="8744" y="31226"/>
                                <a:pt x="7081" y="37875"/>
                              </a:cubicBezTo>
                              <a:cubicBezTo>
                                <a:pt x="2095" y="49511"/>
                                <a:pt x="-1230" y="62810"/>
                                <a:pt x="433" y="76109"/>
                              </a:cubicBezTo>
                              <a:cubicBezTo>
                                <a:pt x="3757" y="99381"/>
                                <a:pt x="18718" y="116004"/>
                                <a:pt x="37003" y="130965"/>
                              </a:cubicBezTo>
                              <a:cubicBezTo>
                                <a:pt x="50302" y="142601"/>
                                <a:pt x="63601" y="152575"/>
                                <a:pt x="66925" y="169199"/>
                              </a:cubicBezTo>
                              <a:cubicBezTo>
                                <a:pt x="70249" y="182497"/>
                                <a:pt x="63601" y="195796"/>
                                <a:pt x="58614" y="207432"/>
                              </a:cubicBezTo>
                              <a:cubicBezTo>
                                <a:pt x="50302" y="224055"/>
                                <a:pt x="41991" y="240678"/>
                                <a:pt x="40328" y="257301"/>
                              </a:cubicBezTo>
                              <a:cubicBezTo>
                                <a:pt x="38666" y="263951"/>
                                <a:pt x="45314" y="270600"/>
                                <a:pt x="51964" y="272262"/>
                              </a:cubicBezTo>
                              <a:cubicBezTo>
                                <a:pt x="58614" y="273925"/>
                                <a:pt x="65263" y="267275"/>
                                <a:pt x="66925" y="260626"/>
                              </a:cubicBezTo>
                              <a:cubicBezTo>
                                <a:pt x="68587" y="245665"/>
                                <a:pt x="76899" y="232367"/>
                                <a:pt x="83549" y="219068"/>
                              </a:cubicBezTo>
                              <a:cubicBezTo>
                                <a:pt x="91860" y="200783"/>
                                <a:pt x="98509" y="182497"/>
                                <a:pt x="95184" y="164211"/>
                              </a:cubicBezTo>
                              <a:cubicBezTo>
                                <a:pt x="90197" y="140939"/>
                                <a:pt x="73574" y="125978"/>
                                <a:pt x="56951" y="111017"/>
                              </a:cubicBezTo>
                              <a:cubicBezTo>
                                <a:pt x="45314" y="101043"/>
                                <a:pt x="32016" y="89407"/>
                                <a:pt x="30354" y="72784"/>
                              </a:cubicBezTo>
                              <a:cubicBezTo>
                                <a:pt x="28691" y="64472"/>
                                <a:pt x="32016" y="56161"/>
                                <a:pt x="35341" y="47849"/>
                              </a:cubicBezTo>
                              <a:cubicBezTo>
                                <a:pt x="37003" y="44525"/>
                                <a:pt x="38666" y="37875"/>
                                <a:pt x="40328" y="32888"/>
                              </a:cubicBezTo>
                              <a:cubicBezTo>
                                <a:pt x="40328" y="31226"/>
                                <a:pt x="41991" y="29564"/>
                                <a:pt x="41991" y="27901"/>
                              </a:cubicBezTo>
                              <a:cubicBezTo>
                                <a:pt x="41991" y="27901"/>
                                <a:pt x="41991" y="26239"/>
                                <a:pt x="43653" y="26239"/>
                              </a:cubicBezTo>
                              <a:cubicBezTo>
                                <a:pt x="50302" y="22914"/>
                                <a:pt x="53626" y="16265"/>
                                <a:pt x="50302" y="7953"/>
                              </a:cubicBezTo>
                              <a:cubicBezTo>
                                <a:pt x="45314" y="1304"/>
                                <a:pt x="37003" y="-2020"/>
                                <a:pt x="30354" y="1304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95" name="Graphic 2">
                    <a:extLst>
                      <a:ext uri="{FF2B5EF4-FFF2-40B4-BE49-F238E27FC236}">
                        <a16:creationId xmlns:a16="http://schemas.microsoft.com/office/drawing/2014/main" id="{010F8C60-B051-BD4F-B108-8246BAEB4300}"/>
                      </a:ext>
                    </a:extLst>
                  </p:cNvPr>
                  <p:cNvGrpSpPr/>
                  <p:nvPr/>
                </p:nvGrpSpPr>
                <p:grpSpPr>
                  <a:xfrm>
                    <a:off x="10516087" y="2540312"/>
                    <a:ext cx="984151" cy="656421"/>
                    <a:chOff x="10516087" y="2540312"/>
                    <a:chExt cx="984151" cy="656421"/>
                  </a:xfrm>
                </p:grpSpPr>
                <p:grpSp>
                  <p:nvGrpSpPr>
                    <p:cNvPr id="196" name="Graphic 2">
                      <a:extLst>
                        <a:ext uri="{FF2B5EF4-FFF2-40B4-BE49-F238E27FC236}">
                          <a16:creationId xmlns:a16="http://schemas.microsoft.com/office/drawing/2014/main" id="{9E1CFEF2-18A1-7CB5-B9B6-61AE9A5C69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16087" y="3023255"/>
                      <a:ext cx="984151" cy="173479"/>
                      <a:chOff x="10516087" y="3023255"/>
                      <a:chExt cx="984151" cy="173479"/>
                    </a:xfrm>
                  </p:grpSpPr>
                  <p:sp>
                    <p:nvSpPr>
                      <p:cNvPr id="197" name="Freeform: Shape 196">
                        <a:extLst>
                          <a:ext uri="{FF2B5EF4-FFF2-40B4-BE49-F238E27FC236}">
                            <a16:creationId xmlns:a16="http://schemas.microsoft.com/office/drawing/2014/main" id="{A7DFA879-054E-A1DE-F329-A6F751423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7749" y="3023255"/>
                        <a:ext cx="982489" cy="173479"/>
                      </a:xfrm>
                      <a:custGeom>
                        <a:avLst/>
                        <a:gdLst>
                          <a:gd name="connsiteX0" fmla="*/ 982452 w 982489"/>
                          <a:gd name="connsiteY0" fmla="*/ 152601 h 173479"/>
                          <a:gd name="connsiteX1" fmla="*/ 483756 w 982489"/>
                          <a:gd name="connsiteY1" fmla="*/ 142627 h 173479"/>
                          <a:gd name="connsiteX2" fmla="*/ 241057 w 982489"/>
                          <a:gd name="connsiteY2" fmla="*/ 102731 h 173479"/>
                          <a:gd name="connsiteX3" fmla="*/ 21 w 982489"/>
                          <a:gd name="connsiteY3" fmla="*/ 21278 h 173479"/>
                          <a:gd name="connsiteX4" fmla="*/ 382355 w 982489"/>
                          <a:gd name="connsiteY4" fmla="*/ 16291 h 173479"/>
                          <a:gd name="connsiteX5" fmla="*/ 498717 w 982489"/>
                          <a:gd name="connsiteY5" fmla="*/ 29589 h 173479"/>
                          <a:gd name="connsiteX6" fmla="*/ 982452 w 982489"/>
                          <a:gd name="connsiteY6" fmla="*/ 152601 h 1734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82489" h="173479">
                            <a:moveTo>
                              <a:pt x="982452" y="152601"/>
                            </a:moveTo>
                            <a:cubicBezTo>
                              <a:pt x="977465" y="184185"/>
                              <a:pt x="754715" y="179198"/>
                              <a:pt x="483756" y="142627"/>
                            </a:cubicBezTo>
                            <a:cubicBezTo>
                              <a:pt x="393991" y="130991"/>
                              <a:pt x="310875" y="117692"/>
                              <a:pt x="241057" y="102731"/>
                            </a:cubicBezTo>
                            <a:cubicBezTo>
                              <a:pt x="94774" y="72810"/>
                              <a:pt x="-1641" y="41225"/>
                              <a:pt x="21" y="21278"/>
                            </a:cubicBezTo>
                            <a:cubicBezTo>
                              <a:pt x="3346" y="-5319"/>
                              <a:pt x="166253" y="-6982"/>
                              <a:pt x="382355" y="16291"/>
                            </a:cubicBezTo>
                            <a:cubicBezTo>
                              <a:pt x="418926" y="19615"/>
                              <a:pt x="458821" y="24602"/>
                              <a:pt x="498717" y="29589"/>
                            </a:cubicBezTo>
                            <a:cubicBezTo>
                              <a:pt x="769675" y="66160"/>
                              <a:pt x="985776" y="121017"/>
                              <a:pt x="982452" y="152601"/>
                            </a:cubicBezTo>
                          </a:path>
                        </a:pathLst>
                      </a:custGeom>
                      <a:solidFill>
                        <a:srgbClr val="183E5B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8" name="Freeform: Shape 197">
                        <a:extLst>
                          <a:ext uri="{FF2B5EF4-FFF2-40B4-BE49-F238E27FC236}">
                            <a16:creationId xmlns:a16="http://schemas.microsoft.com/office/drawing/2014/main" id="{BB0D3B75-813F-D6DB-00D0-4D0C9CC67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6087" y="3023255"/>
                        <a:ext cx="387341" cy="102731"/>
                      </a:xfrm>
                      <a:custGeom>
                        <a:avLst/>
                        <a:gdLst>
                          <a:gd name="connsiteX0" fmla="*/ 146305 w 387341"/>
                          <a:gd name="connsiteY0" fmla="*/ 54524 h 102731"/>
                          <a:gd name="connsiteX1" fmla="*/ 241058 w 387341"/>
                          <a:gd name="connsiteY1" fmla="*/ 102731 h 102731"/>
                          <a:gd name="connsiteX2" fmla="*/ 21 w 387341"/>
                          <a:gd name="connsiteY2" fmla="*/ 21278 h 102731"/>
                          <a:gd name="connsiteX3" fmla="*/ 382355 w 387341"/>
                          <a:gd name="connsiteY3" fmla="*/ 16291 h 102731"/>
                          <a:gd name="connsiteX4" fmla="*/ 387341 w 387341"/>
                          <a:gd name="connsiteY4" fmla="*/ 24602 h 102731"/>
                          <a:gd name="connsiteX5" fmla="*/ 149630 w 387341"/>
                          <a:gd name="connsiteY5" fmla="*/ 31252 h 102731"/>
                          <a:gd name="connsiteX6" fmla="*/ 146305 w 387341"/>
                          <a:gd name="connsiteY6" fmla="*/ 54524 h 102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87341" h="102731">
                            <a:moveTo>
                              <a:pt x="146305" y="54524"/>
                            </a:moveTo>
                            <a:cubicBezTo>
                              <a:pt x="177889" y="71147"/>
                              <a:pt x="209473" y="87770"/>
                              <a:pt x="241058" y="102731"/>
                            </a:cubicBezTo>
                            <a:cubicBezTo>
                              <a:pt x="94773" y="72810"/>
                              <a:pt x="-1642" y="41225"/>
                              <a:pt x="21" y="21278"/>
                            </a:cubicBezTo>
                            <a:cubicBezTo>
                              <a:pt x="3345" y="-5319"/>
                              <a:pt x="166253" y="-6982"/>
                              <a:pt x="382355" y="16291"/>
                            </a:cubicBezTo>
                            <a:cubicBezTo>
                              <a:pt x="384017" y="19615"/>
                              <a:pt x="385679" y="21278"/>
                              <a:pt x="387341" y="24602"/>
                            </a:cubicBezTo>
                            <a:cubicBezTo>
                              <a:pt x="307550" y="17953"/>
                              <a:pt x="227758" y="19615"/>
                              <a:pt x="149630" y="31252"/>
                            </a:cubicBezTo>
                            <a:cubicBezTo>
                              <a:pt x="137994" y="31252"/>
                              <a:pt x="134669" y="49537"/>
                              <a:pt x="146305" y="54524"/>
                            </a:cubicBezTo>
                          </a:path>
                        </a:pathLst>
                      </a:custGeom>
                      <a:solidFill>
                        <a:srgbClr val="245773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99" name="Graphic 2">
                      <a:extLst>
                        <a:ext uri="{FF2B5EF4-FFF2-40B4-BE49-F238E27FC236}">
                          <a16:creationId xmlns:a16="http://schemas.microsoft.com/office/drawing/2014/main" id="{352126D5-55F3-5A25-DBD6-C88E4F31F1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50495" y="2540312"/>
                      <a:ext cx="626183" cy="588998"/>
                      <a:chOff x="10750495" y="2540312"/>
                      <a:chExt cx="626183" cy="588998"/>
                    </a:xfrm>
                  </p:grpSpPr>
                  <p:sp>
                    <p:nvSpPr>
                      <p:cNvPr id="200" name="Freeform: Shape 199">
                        <a:extLst>
                          <a:ext uri="{FF2B5EF4-FFF2-40B4-BE49-F238E27FC236}">
                            <a16:creationId xmlns:a16="http://schemas.microsoft.com/office/drawing/2014/main" id="{56D0BF28-C6A9-28BA-4477-3CE51CB9B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50495" y="2540312"/>
                        <a:ext cx="626183" cy="588998"/>
                      </a:xfrm>
                      <a:custGeom>
                        <a:avLst/>
                        <a:gdLst>
                          <a:gd name="connsiteX0" fmla="*/ 625032 w 626183"/>
                          <a:gd name="connsiteY0" fmla="*/ 121886 h 588998"/>
                          <a:gd name="connsiteX1" fmla="*/ 540254 w 626183"/>
                          <a:gd name="connsiteY1" fmla="*/ 515856 h 588998"/>
                          <a:gd name="connsiteX2" fmla="*/ 523631 w 626183"/>
                          <a:gd name="connsiteY2" fmla="*/ 588998 h 588998"/>
                          <a:gd name="connsiteX3" fmla="*/ 0 w 626183"/>
                          <a:gd name="connsiteY3" fmla="*/ 519181 h 588998"/>
                          <a:gd name="connsiteX4" fmla="*/ 4987 w 626183"/>
                          <a:gd name="connsiteY4" fmla="*/ 441052 h 588998"/>
                          <a:gd name="connsiteX5" fmla="*/ 4987 w 626183"/>
                          <a:gd name="connsiteY5" fmla="*/ 441052 h 588998"/>
                          <a:gd name="connsiteX6" fmla="*/ 4987 w 626183"/>
                          <a:gd name="connsiteY6" fmla="*/ 434403 h 588998"/>
                          <a:gd name="connsiteX7" fmla="*/ 26597 w 626183"/>
                          <a:gd name="connsiteY7" fmla="*/ 43757 h 588998"/>
                          <a:gd name="connsiteX8" fmla="*/ 71480 w 626183"/>
                          <a:gd name="connsiteY8" fmla="*/ 537 h 588998"/>
                          <a:gd name="connsiteX9" fmla="*/ 518644 w 626183"/>
                          <a:gd name="connsiteY9" fmla="*/ 48745 h 588998"/>
                          <a:gd name="connsiteX10" fmla="*/ 598435 w 626183"/>
                          <a:gd name="connsiteY10" fmla="*/ 72017 h 588998"/>
                          <a:gd name="connsiteX11" fmla="*/ 625032 w 626183"/>
                          <a:gd name="connsiteY11" fmla="*/ 121886 h 5889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626183" h="588998">
                            <a:moveTo>
                              <a:pt x="625032" y="121886"/>
                            </a:moveTo>
                            <a:cubicBezTo>
                              <a:pt x="606747" y="203340"/>
                              <a:pt x="563527" y="406143"/>
                              <a:pt x="540254" y="515856"/>
                            </a:cubicBezTo>
                            <a:cubicBezTo>
                              <a:pt x="530280" y="559077"/>
                              <a:pt x="523631" y="588998"/>
                              <a:pt x="523631" y="588998"/>
                            </a:cubicBezTo>
                            <a:cubicBezTo>
                              <a:pt x="344100" y="585674"/>
                              <a:pt x="174544" y="560739"/>
                              <a:pt x="0" y="519181"/>
                            </a:cubicBezTo>
                            <a:cubicBezTo>
                              <a:pt x="0" y="519181"/>
                              <a:pt x="1662" y="487597"/>
                              <a:pt x="4987" y="441052"/>
                            </a:cubicBezTo>
                            <a:lnTo>
                              <a:pt x="4987" y="441052"/>
                            </a:lnTo>
                            <a:cubicBezTo>
                              <a:pt x="4987" y="439390"/>
                              <a:pt x="4987" y="437727"/>
                              <a:pt x="4987" y="434403"/>
                            </a:cubicBezTo>
                            <a:cubicBezTo>
                              <a:pt x="11636" y="323027"/>
                              <a:pt x="21610" y="128536"/>
                              <a:pt x="26597" y="43757"/>
                            </a:cubicBezTo>
                            <a:cubicBezTo>
                              <a:pt x="28260" y="20485"/>
                              <a:pt x="46545" y="2200"/>
                              <a:pt x="71480" y="537"/>
                            </a:cubicBezTo>
                            <a:cubicBezTo>
                              <a:pt x="216102" y="-2788"/>
                              <a:pt x="364048" y="8849"/>
                              <a:pt x="518644" y="48745"/>
                            </a:cubicBezTo>
                            <a:cubicBezTo>
                              <a:pt x="545241" y="55394"/>
                              <a:pt x="571838" y="63705"/>
                              <a:pt x="598435" y="72017"/>
                            </a:cubicBezTo>
                            <a:cubicBezTo>
                              <a:pt x="618383" y="80328"/>
                              <a:pt x="630020" y="100276"/>
                              <a:pt x="625032" y="121886"/>
                            </a:cubicBezTo>
                            <a:close/>
                          </a:path>
                        </a:pathLst>
                      </a:custGeom>
                      <a:solidFill>
                        <a:srgbClr val="183E5B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1" name="Freeform: Shape 200">
                        <a:extLst>
                          <a:ext uri="{FF2B5EF4-FFF2-40B4-BE49-F238E27FC236}">
                            <a16:creationId xmlns:a16="http://schemas.microsoft.com/office/drawing/2014/main" id="{1A8D7418-6641-D422-26B2-571B9D3D27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50495" y="2974715"/>
                        <a:ext cx="540253" cy="154595"/>
                      </a:xfrm>
                      <a:custGeom>
                        <a:avLst/>
                        <a:gdLst>
                          <a:gd name="connsiteX0" fmla="*/ 540254 w 540253"/>
                          <a:gd name="connsiteY0" fmla="*/ 81454 h 154595"/>
                          <a:gd name="connsiteX1" fmla="*/ 523631 w 540253"/>
                          <a:gd name="connsiteY1" fmla="*/ 154596 h 154595"/>
                          <a:gd name="connsiteX2" fmla="*/ 0 w 540253"/>
                          <a:gd name="connsiteY2" fmla="*/ 84778 h 154595"/>
                          <a:gd name="connsiteX3" fmla="*/ 4987 w 540253"/>
                          <a:gd name="connsiteY3" fmla="*/ 6649 h 154595"/>
                          <a:gd name="connsiteX4" fmla="*/ 4987 w 540253"/>
                          <a:gd name="connsiteY4" fmla="*/ 6649 h 154595"/>
                          <a:gd name="connsiteX5" fmla="*/ 4987 w 540253"/>
                          <a:gd name="connsiteY5" fmla="*/ 0 h 154595"/>
                          <a:gd name="connsiteX6" fmla="*/ 540254 w 540253"/>
                          <a:gd name="connsiteY6" fmla="*/ 81454 h 1545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40253" h="154595">
                            <a:moveTo>
                              <a:pt x="540254" y="81454"/>
                            </a:moveTo>
                            <a:cubicBezTo>
                              <a:pt x="530280" y="124674"/>
                              <a:pt x="523631" y="154596"/>
                              <a:pt x="523631" y="154596"/>
                            </a:cubicBezTo>
                            <a:cubicBezTo>
                              <a:pt x="344100" y="151271"/>
                              <a:pt x="174544" y="126336"/>
                              <a:pt x="0" y="84778"/>
                            </a:cubicBezTo>
                            <a:cubicBezTo>
                              <a:pt x="0" y="84778"/>
                              <a:pt x="1662" y="53194"/>
                              <a:pt x="4987" y="6649"/>
                            </a:cubicBezTo>
                            <a:lnTo>
                              <a:pt x="4987" y="6649"/>
                            </a:lnTo>
                            <a:cubicBezTo>
                              <a:pt x="4987" y="4987"/>
                              <a:pt x="4987" y="3325"/>
                              <a:pt x="4987" y="0"/>
                            </a:cubicBezTo>
                            <a:cubicBezTo>
                              <a:pt x="179530" y="36571"/>
                              <a:pt x="357399" y="64830"/>
                              <a:pt x="540254" y="81454"/>
                            </a:cubicBezTo>
                            <a:close/>
                          </a:path>
                        </a:pathLst>
                      </a:custGeom>
                      <a:solidFill>
                        <a:srgbClr val="C6EBF6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2" name="Freeform: Shape 201">
                        <a:extLst>
                          <a:ext uri="{FF2B5EF4-FFF2-40B4-BE49-F238E27FC236}">
                            <a16:creationId xmlns:a16="http://schemas.microsoft.com/office/drawing/2014/main" id="{18A14CDD-F8F8-0376-2C9F-35EE8E1C0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57145" y="2541975"/>
                        <a:ext cx="511994" cy="439389"/>
                      </a:xfrm>
                      <a:custGeom>
                        <a:avLst/>
                        <a:gdLst>
                          <a:gd name="connsiteX0" fmla="*/ 511994 w 511994"/>
                          <a:gd name="connsiteY0" fmla="*/ 48744 h 439389"/>
                          <a:gd name="connsiteX1" fmla="*/ 167894 w 511994"/>
                          <a:gd name="connsiteY1" fmla="*/ 40433 h 439389"/>
                          <a:gd name="connsiteX2" fmla="*/ 71480 w 511994"/>
                          <a:gd name="connsiteY2" fmla="*/ 70354 h 439389"/>
                          <a:gd name="connsiteX3" fmla="*/ 43220 w 511994"/>
                          <a:gd name="connsiteY3" fmla="*/ 148483 h 439389"/>
                          <a:gd name="connsiteX4" fmla="*/ 0 w 511994"/>
                          <a:gd name="connsiteY4" fmla="*/ 439389 h 439389"/>
                          <a:gd name="connsiteX5" fmla="*/ 21610 w 511994"/>
                          <a:gd name="connsiteY5" fmla="*/ 43757 h 439389"/>
                          <a:gd name="connsiteX6" fmla="*/ 66493 w 511994"/>
                          <a:gd name="connsiteY6" fmla="*/ 537 h 439389"/>
                          <a:gd name="connsiteX7" fmla="*/ 511994 w 511994"/>
                          <a:gd name="connsiteY7" fmla="*/ 48744 h 4393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11994" h="439389">
                            <a:moveTo>
                              <a:pt x="511994" y="48744"/>
                            </a:moveTo>
                            <a:cubicBezTo>
                              <a:pt x="397294" y="37108"/>
                              <a:pt x="282594" y="33783"/>
                              <a:pt x="167894" y="40433"/>
                            </a:cubicBezTo>
                            <a:cubicBezTo>
                              <a:pt x="132986" y="42095"/>
                              <a:pt x="94751" y="45420"/>
                              <a:pt x="71480" y="70354"/>
                            </a:cubicBezTo>
                            <a:cubicBezTo>
                              <a:pt x="51532" y="90302"/>
                              <a:pt x="46545" y="120224"/>
                              <a:pt x="43220" y="148483"/>
                            </a:cubicBezTo>
                            <a:cubicBezTo>
                              <a:pt x="28259" y="244898"/>
                              <a:pt x="13298" y="341313"/>
                              <a:pt x="0" y="439389"/>
                            </a:cubicBezTo>
                            <a:cubicBezTo>
                              <a:pt x="6649" y="328014"/>
                              <a:pt x="16623" y="128536"/>
                              <a:pt x="21610" y="43757"/>
                            </a:cubicBezTo>
                            <a:cubicBezTo>
                              <a:pt x="23272" y="20485"/>
                              <a:pt x="41558" y="2200"/>
                              <a:pt x="66493" y="537"/>
                            </a:cubicBezTo>
                            <a:cubicBezTo>
                              <a:pt x="209452" y="-2788"/>
                              <a:pt x="357399" y="8849"/>
                              <a:pt x="511994" y="48744"/>
                            </a:cubicBezTo>
                          </a:path>
                        </a:pathLst>
                      </a:custGeom>
                      <a:solidFill>
                        <a:srgbClr val="245773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203" name="Graphic 2">
                <a:extLst>
                  <a:ext uri="{FF2B5EF4-FFF2-40B4-BE49-F238E27FC236}">
                    <a16:creationId xmlns:a16="http://schemas.microsoft.com/office/drawing/2014/main" id="{87823AA0-8838-1845-04F9-111815ABC407}"/>
                  </a:ext>
                </a:extLst>
              </p:cNvPr>
              <p:cNvGrpSpPr/>
              <p:nvPr/>
            </p:nvGrpSpPr>
            <p:grpSpPr>
              <a:xfrm>
                <a:off x="10606043" y="4240941"/>
                <a:ext cx="2098722" cy="1706001"/>
                <a:chOff x="10606043" y="4240941"/>
                <a:chExt cx="2098722" cy="1706001"/>
              </a:xfrm>
            </p:grpSpPr>
            <p:grpSp>
              <p:nvGrpSpPr>
                <p:cNvPr id="204" name="Graphic 2">
                  <a:extLst>
                    <a:ext uri="{FF2B5EF4-FFF2-40B4-BE49-F238E27FC236}">
                      <a16:creationId xmlns:a16="http://schemas.microsoft.com/office/drawing/2014/main" id="{1C144753-D714-73AE-507D-ACEAD2AC5EEC}"/>
                    </a:ext>
                  </a:extLst>
                </p:cNvPr>
                <p:cNvGrpSpPr/>
                <p:nvPr/>
              </p:nvGrpSpPr>
              <p:grpSpPr>
                <a:xfrm>
                  <a:off x="11007777" y="4240941"/>
                  <a:ext cx="1203930" cy="1270473"/>
                  <a:chOff x="11007777" y="4240941"/>
                  <a:chExt cx="1203930" cy="1270473"/>
                </a:xfrm>
              </p:grpSpPr>
              <p:grpSp>
                <p:nvGrpSpPr>
                  <p:cNvPr id="205" name="Graphic 2">
                    <a:extLst>
                      <a:ext uri="{FF2B5EF4-FFF2-40B4-BE49-F238E27FC236}">
                        <a16:creationId xmlns:a16="http://schemas.microsoft.com/office/drawing/2014/main" id="{21CD0E4B-861A-409F-B86A-D3D13DB20B06}"/>
                      </a:ext>
                    </a:extLst>
                  </p:cNvPr>
                  <p:cNvGrpSpPr/>
                  <p:nvPr/>
                </p:nvGrpSpPr>
                <p:grpSpPr>
                  <a:xfrm>
                    <a:off x="11007777" y="4583518"/>
                    <a:ext cx="770836" cy="927896"/>
                    <a:chOff x="11007777" y="4583518"/>
                    <a:chExt cx="770836" cy="927896"/>
                  </a:xfrm>
                </p:grpSpPr>
                <p:sp>
                  <p:nvSpPr>
                    <p:cNvPr id="206" name="Freeform: Shape 205">
                      <a:extLst>
                        <a:ext uri="{FF2B5EF4-FFF2-40B4-BE49-F238E27FC236}">
                          <a16:creationId xmlns:a16="http://schemas.microsoft.com/office/drawing/2014/main" id="{5B97EE54-B831-53E3-42EC-0995DE3FC3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92671" y="4745085"/>
                      <a:ext cx="397294" cy="766329"/>
                    </a:xfrm>
                    <a:custGeom>
                      <a:avLst/>
                      <a:gdLst>
                        <a:gd name="connsiteX0" fmla="*/ 397295 w 397294"/>
                        <a:gd name="connsiteY0" fmla="*/ 766329 h 766329"/>
                        <a:gd name="connsiteX1" fmla="*/ 0 w 397294"/>
                        <a:gd name="connsiteY1" fmla="*/ 0 h 7663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97294" h="766329">
                          <a:moveTo>
                            <a:pt x="397295" y="766329"/>
                          </a:moveTo>
                          <a:cubicBezTo>
                            <a:pt x="319166" y="487059"/>
                            <a:pt x="182855" y="224413"/>
                            <a:pt x="0" y="0"/>
                          </a:cubicBezTo>
                        </a:path>
                      </a:pathLst>
                    </a:custGeom>
                    <a:noFill/>
                    <a:ln w="16620" cap="flat">
                      <a:solidFill>
                        <a:srgbClr val="B8245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07" name="Graphic 2">
                      <a:extLst>
                        <a:ext uri="{FF2B5EF4-FFF2-40B4-BE49-F238E27FC236}">
                          <a16:creationId xmlns:a16="http://schemas.microsoft.com/office/drawing/2014/main" id="{8F8B1A57-CA56-079F-0822-911830FB5A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07777" y="4583518"/>
                      <a:ext cx="770836" cy="750832"/>
                      <a:chOff x="11007777" y="4583518"/>
                      <a:chExt cx="770836" cy="750832"/>
                    </a:xfrm>
                    <a:solidFill>
                      <a:srgbClr val="B82458"/>
                    </a:solidFill>
                  </p:grpSpPr>
                  <p:sp>
                    <p:nvSpPr>
                      <p:cNvPr id="208" name="Freeform: Shape 207">
                        <a:extLst>
                          <a:ext uri="{FF2B5EF4-FFF2-40B4-BE49-F238E27FC236}">
                            <a16:creationId xmlns:a16="http://schemas.microsoft.com/office/drawing/2014/main" id="{02C27E35-88D0-1370-3B40-3F1045F1A3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07777" y="4638619"/>
                        <a:ext cx="206505" cy="136387"/>
                      </a:xfrm>
                      <a:custGeom>
                        <a:avLst/>
                        <a:gdLst>
                          <a:gd name="connsiteX0" fmla="*/ 206506 w 206505"/>
                          <a:gd name="connsiteY0" fmla="*/ 136388 h 136387"/>
                          <a:gd name="connsiteX1" fmla="*/ 105103 w 206505"/>
                          <a:gd name="connsiteY1" fmla="*/ 13376 h 136387"/>
                          <a:gd name="connsiteX2" fmla="*/ 35286 w 206505"/>
                          <a:gd name="connsiteY2" fmla="*/ 3402 h 136387"/>
                          <a:gd name="connsiteX3" fmla="*/ 2039 w 206505"/>
                          <a:gd name="connsiteY3" fmla="*/ 58259 h 136387"/>
                          <a:gd name="connsiteX4" fmla="*/ 31962 w 206505"/>
                          <a:gd name="connsiteY4" fmla="*/ 89843 h 136387"/>
                          <a:gd name="connsiteX5" fmla="*/ 206506 w 206505"/>
                          <a:gd name="connsiteY5" fmla="*/ 136388 h 1363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6505" h="136387">
                            <a:moveTo>
                              <a:pt x="206506" y="136388"/>
                            </a:moveTo>
                            <a:cubicBezTo>
                              <a:pt x="191544" y="83194"/>
                              <a:pt x="153311" y="38311"/>
                              <a:pt x="105103" y="13376"/>
                            </a:cubicBezTo>
                            <a:cubicBezTo>
                              <a:pt x="83494" y="3402"/>
                              <a:pt x="58559" y="-4909"/>
                              <a:pt x="35286" y="3402"/>
                            </a:cubicBezTo>
                            <a:cubicBezTo>
                              <a:pt x="12014" y="10052"/>
                              <a:pt x="-6272" y="36649"/>
                              <a:pt x="2039" y="58259"/>
                            </a:cubicBezTo>
                            <a:cubicBezTo>
                              <a:pt x="7027" y="71557"/>
                              <a:pt x="18663" y="81531"/>
                              <a:pt x="31962" y="89843"/>
                            </a:cubicBezTo>
                            <a:cubicBezTo>
                              <a:pt x="68532" y="113115"/>
                              <a:pt x="111753" y="121427"/>
                              <a:pt x="206506" y="136388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" name="Freeform: Shape 208">
                        <a:extLst>
                          <a:ext uri="{FF2B5EF4-FFF2-40B4-BE49-F238E27FC236}">
                            <a16:creationId xmlns:a16="http://schemas.microsoft.com/office/drawing/2014/main" id="{D5C40161-A945-3DCF-7AF6-31EFB14EB0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21933" y="4583518"/>
                        <a:ext cx="72279" cy="234709"/>
                      </a:xfrm>
                      <a:custGeom>
                        <a:avLst/>
                        <a:gdLst>
                          <a:gd name="connsiteX0" fmla="*/ 33908 w 72279"/>
                          <a:gd name="connsiteY0" fmla="*/ 234709 h 234709"/>
                          <a:gd name="connsiteX1" fmla="*/ 10635 w 72279"/>
                          <a:gd name="connsiteY1" fmla="*/ 36893 h 234709"/>
                          <a:gd name="connsiteX2" fmla="*/ 23933 w 72279"/>
                          <a:gd name="connsiteY2" fmla="*/ 10296 h 234709"/>
                          <a:gd name="connsiteX3" fmla="*/ 50531 w 72279"/>
                          <a:gd name="connsiteY3" fmla="*/ 322 h 234709"/>
                          <a:gd name="connsiteX4" fmla="*/ 72141 w 72279"/>
                          <a:gd name="connsiteY4" fmla="*/ 41880 h 234709"/>
                          <a:gd name="connsiteX5" fmla="*/ 33908 w 72279"/>
                          <a:gd name="connsiteY5" fmla="*/ 234709 h 2347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2279" h="234709">
                            <a:moveTo>
                              <a:pt x="33908" y="234709"/>
                            </a:moveTo>
                            <a:cubicBezTo>
                              <a:pt x="-1001" y="176528"/>
                              <a:pt x="-9313" y="103386"/>
                              <a:pt x="10635" y="36893"/>
                            </a:cubicBezTo>
                            <a:cubicBezTo>
                              <a:pt x="13960" y="26919"/>
                              <a:pt x="17285" y="16945"/>
                              <a:pt x="23933" y="10296"/>
                            </a:cubicBezTo>
                            <a:cubicBezTo>
                              <a:pt x="30583" y="3647"/>
                              <a:pt x="40557" y="-1340"/>
                              <a:pt x="50531" y="322"/>
                            </a:cubicBezTo>
                            <a:cubicBezTo>
                              <a:pt x="67154" y="5309"/>
                              <a:pt x="70478" y="25257"/>
                              <a:pt x="72141" y="41880"/>
                            </a:cubicBezTo>
                            <a:cubicBezTo>
                              <a:pt x="73803" y="106711"/>
                              <a:pt x="60505" y="171541"/>
                              <a:pt x="33908" y="234709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0" name="Freeform: Shape 209">
                        <a:extLst>
                          <a:ext uri="{FF2B5EF4-FFF2-40B4-BE49-F238E27FC236}">
                            <a16:creationId xmlns:a16="http://schemas.microsoft.com/office/drawing/2014/main" id="{53DF304B-25E9-D38F-4A16-806737F241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84099" y="4635849"/>
                        <a:ext cx="143392" cy="242221"/>
                      </a:xfrm>
                      <a:custGeom>
                        <a:avLst/>
                        <a:gdLst>
                          <a:gd name="connsiteX0" fmla="*/ 18286 w 143392"/>
                          <a:gd name="connsiteY0" fmla="*/ 242222 h 242221"/>
                          <a:gd name="connsiteX1" fmla="*/ 0 w 143392"/>
                          <a:gd name="connsiteY1" fmla="*/ 195677 h 242221"/>
                          <a:gd name="connsiteX2" fmla="*/ 76467 w 143392"/>
                          <a:gd name="connsiteY2" fmla="*/ 19471 h 242221"/>
                          <a:gd name="connsiteX3" fmla="*/ 123012 w 143392"/>
                          <a:gd name="connsiteY3" fmla="*/ 1186 h 242221"/>
                          <a:gd name="connsiteX4" fmla="*/ 142960 w 143392"/>
                          <a:gd name="connsiteY4" fmla="*/ 29445 h 242221"/>
                          <a:gd name="connsiteX5" fmla="*/ 136310 w 143392"/>
                          <a:gd name="connsiteY5" fmla="*/ 66016 h 242221"/>
                          <a:gd name="connsiteX6" fmla="*/ 18286 w 143392"/>
                          <a:gd name="connsiteY6" fmla="*/ 242222 h 2422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3392" h="242221">
                            <a:moveTo>
                              <a:pt x="18286" y="242222"/>
                            </a:moveTo>
                            <a:cubicBezTo>
                              <a:pt x="3325" y="232248"/>
                              <a:pt x="0" y="212300"/>
                              <a:pt x="0" y="195677"/>
                            </a:cubicBezTo>
                            <a:cubicBezTo>
                              <a:pt x="1663" y="130846"/>
                              <a:pt x="29923" y="66016"/>
                              <a:pt x="76467" y="19471"/>
                            </a:cubicBezTo>
                            <a:cubicBezTo>
                              <a:pt x="89766" y="7835"/>
                              <a:pt x="106389" y="-3801"/>
                              <a:pt x="123012" y="1186"/>
                            </a:cubicBezTo>
                            <a:cubicBezTo>
                              <a:pt x="134649" y="6172"/>
                              <a:pt x="141297" y="17809"/>
                              <a:pt x="142960" y="29445"/>
                            </a:cubicBezTo>
                            <a:cubicBezTo>
                              <a:pt x="144622" y="41081"/>
                              <a:pt x="141297" y="54380"/>
                              <a:pt x="136310" y="66016"/>
                            </a:cubicBezTo>
                            <a:cubicBezTo>
                              <a:pt x="113039" y="132509"/>
                              <a:pt x="73142" y="192352"/>
                              <a:pt x="18286" y="242222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1" name="Freeform: Shape 210">
                        <a:extLst>
                          <a:ext uri="{FF2B5EF4-FFF2-40B4-BE49-F238E27FC236}">
                            <a16:creationId xmlns:a16="http://schemas.microsoft.com/office/drawing/2014/main" id="{4048BB54-3C3C-0CA4-B43D-4DE1531656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47268" y="4729033"/>
                        <a:ext cx="180969" cy="237141"/>
                      </a:xfrm>
                      <a:custGeom>
                        <a:avLst/>
                        <a:gdLst>
                          <a:gd name="connsiteX0" fmla="*/ 0 w 180969"/>
                          <a:gd name="connsiteY0" fmla="*/ 237141 h 237141"/>
                          <a:gd name="connsiteX1" fmla="*/ 126336 w 180969"/>
                          <a:gd name="connsiteY1" fmla="*/ 9404 h 237141"/>
                          <a:gd name="connsiteX2" fmla="*/ 166232 w 180969"/>
                          <a:gd name="connsiteY2" fmla="*/ 2754 h 237141"/>
                          <a:gd name="connsiteX3" fmla="*/ 179530 w 180969"/>
                          <a:gd name="connsiteY3" fmla="*/ 45974 h 237141"/>
                          <a:gd name="connsiteX4" fmla="*/ 119686 w 180969"/>
                          <a:gd name="connsiteY4" fmla="*/ 155688 h 237141"/>
                          <a:gd name="connsiteX5" fmla="*/ 0 w 180969"/>
                          <a:gd name="connsiteY5" fmla="*/ 237141 h 2371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80969" h="237141">
                            <a:moveTo>
                              <a:pt x="0" y="237141"/>
                            </a:moveTo>
                            <a:cubicBezTo>
                              <a:pt x="0" y="147376"/>
                              <a:pt x="48207" y="57611"/>
                              <a:pt x="126336" y="9404"/>
                            </a:cubicBezTo>
                            <a:cubicBezTo>
                              <a:pt x="137972" y="2754"/>
                              <a:pt x="152933" y="-3895"/>
                              <a:pt x="166232" y="2754"/>
                            </a:cubicBezTo>
                            <a:cubicBezTo>
                              <a:pt x="181192" y="9404"/>
                              <a:pt x="182855" y="31014"/>
                              <a:pt x="179530" y="45974"/>
                            </a:cubicBezTo>
                            <a:cubicBezTo>
                              <a:pt x="172881" y="87532"/>
                              <a:pt x="149609" y="124104"/>
                              <a:pt x="119686" y="155688"/>
                            </a:cubicBezTo>
                            <a:cubicBezTo>
                              <a:pt x="89765" y="185610"/>
                              <a:pt x="54856" y="208882"/>
                              <a:pt x="0" y="237141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FD3E18B4-C6A6-ACE4-82A7-B925AC91BF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97138" y="4860009"/>
                        <a:ext cx="256412" cy="182631"/>
                      </a:xfrm>
                      <a:custGeom>
                        <a:avLst/>
                        <a:gdLst>
                          <a:gd name="connsiteX0" fmla="*/ 0 w 256412"/>
                          <a:gd name="connsiteY0" fmla="*/ 182632 h 182631"/>
                          <a:gd name="connsiteX1" fmla="*/ 197815 w 256412"/>
                          <a:gd name="connsiteY1" fmla="*/ 1439 h 182631"/>
                          <a:gd name="connsiteX2" fmla="*/ 249348 w 256412"/>
                          <a:gd name="connsiteY2" fmla="*/ 14737 h 182631"/>
                          <a:gd name="connsiteX3" fmla="*/ 251010 w 256412"/>
                          <a:gd name="connsiteY3" fmla="*/ 56295 h 182631"/>
                          <a:gd name="connsiteX4" fmla="*/ 221088 w 256412"/>
                          <a:gd name="connsiteY4" fmla="*/ 87880 h 182631"/>
                          <a:gd name="connsiteX5" fmla="*/ 0 w 256412"/>
                          <a:gd name="connsiteY5" fmla="*/ 182632 h 182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6412" h="182631">
                            <a:moveTo>
                              <a:pt x="0" y="182632"/>
                            </a:moveTo>
                            <a:cubicBezTo>
                              <a:pt x="28259" y="92866"/>
                              <a:pt x="104726" y="14737"/>
                              <a:pt x="197815" y="1439"/>
                            </a:cubicBezTo>
                            <a:cubicBezTo>
                              <a:pt x="216102" y="-1886"/>
                              <a:pt x="237712" y="-224"/>
                              <a:pt x="249348" y="14737"/>
                            </a:cubicBezTo>
                            <a:cubicBezTo>
                              <a:pt x="259321" y="26374"/>
                              <a:pt x="257660" y="42997"/>
                              <a:pt x="251010" y="56295"/>
                            </a:cubicBezTo>
                            <a:cubicBezTo>
                              <a:pt x="244360" y="69594"/>
                              <a:pt x="232725" y="79568"/>
                              <a:pt x="221088" y="87880"/>
                            </a:cubicBezTo>
                            <a:cubicBezTo>
                              <a:pt x="161244" y="134424"/>
                              <a:pt x="84778" y="157697"/>
                              <a:pt x="0" y="182632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9212C33C-D924-3B9F-7A38-BC271CC93D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40357" y="5017440"/>
                        <a:ext cx="284353" cy="115551"/>
                      </a:xfrm>
                      <a:custGeom>
                        <a:avLst/>
                        <a:gdLst>
                          <a:gd name="connsiteX0" fmla="*/ 0 w 284353"/>
                          <a:gd name="connsiteY0" fmla="*/ 111642 h 115551"/>
                          <a:gd name="connsiteX1" fmla="*/ 96414 w 284353"/>
                          <a:gd name="connsiteY1" fmla="*/ 28526 h 115551"/>
                          <a:gd name="connsiteX2" fmla="*/ 222751 w 284353"/>
                          <a:gd name="connsiteY2" fmla="*/ 266 h 115551"/>
                          <a:gd name="connsiteX3" fmla="*/ 260984 w 284353"/>
                          <a:gd name="connsiteY3" fmla="*/ 3591 h 115551"/>
                          <a:gd name="connsiteX4" fmla="*/ 284256 w 284353"/>
                          <a:gd name="connsiteY4" fmla="*/ 31850 h 115551"/>
                          <a:gd name="connsiteX5" fmla="*/ 247686 w 284353"/>
                          <a:gd name="connsiteY5" fmla="*/ 75070 h 115551"/>
                          <a:gd name="connsiteX6" fmla="*/ 0 w 284353"/>
                          <a:gd name="connsiteY6" fmla="*/ 111642 h 115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84353" h="115551">
                            <a:moveTo>
                              <a:pt x="0" y="111642"/>
                            </a:moveTo>
                            <a:cubicBezTo>
                              <a:pt x="21610" y="75070"/>
                              <a:pt x="58181" y="45149"/>
                              <a:pt x="96414" y="28526"/>
                            </a:cubicBezTo>
                            <a:cubicBezTo>
                              <a:pt x="136310" y="10240"/>
                              <a:pt x="179530" y="1928"/>
                              <a:pt x="222751" y="266"/>
                            </a:cubicBezTo>
                            <a:cubicBezTo>
                              <a:pt x="236050" y="266"/>
                              <a:pt x="249348" y="-1396"/>
                              <a:pt x="260984" y="3591"/>
                            </a:cubicBezTo>
                            <a:cubicBezTo>
                              <a:pt x="272621" y="8578"/>
                              <a:pt x="284256" y="18552"/>
                              <a:pt x="284256" y="31850"/>
                            </a:cubicBezTo>
                            <a:cubicBezTo>
                              <a:pt x="285919" y="51798"/>
                              <a:pt x="265971" y="66759"/>
                              <a:pt x="247686" y="75070"/>
                            </a:cubicBezTo>
                            <a:cubicBezTo>
                              <a:pt x="172882" y="108317"/>
                              <a:pt x="88103" y="123278"/>
                              <a:pt x="0" y="111642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392343C3-B448-0676-7392-48A83510B8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73604" y="5157109"/>
                        <a:ext cx="305009" cy="95515"/>
                      </a:xfrm>
                      <a:custGeom>
                        <a:avLst/>
                        <a:gdLst>
                          <a:gd name="connsiteX0" fmla="*/ 0 w 305009"/>
                          <a:gd name="connsiteY0" fmla="*/ 38465 h 95515"/>
                          <a:gd name="connsiteX1" fmla="*/ 275945 w 305009"/>
                          <a:gd name="connsiteY1" fmla="*/ 35140 h 95515"/>
                          <a:gd name="connsiteX2" fmla="*/ 299218 w 305009"/>
                          <a:gd name="connsiteY2" fmla="*/ 53426 h 95515"/>
                          <a:gd name="connsiteX3" fmla="*/ 302542 w 305009"/>
                          <a:gd name="connsiteY3" fmla="*/ 81685 h 95515"/>
                          <a:gd name="connsiteX4" fmla="*/ 264309 w 305009"/>
                          <a:gd name="connsiteY4" fmla="*/ 94984 h 95515"/>
                          <a:gd name="connsiteX5" fmla="*/ 63168 w 305009"/>
                          <a:gd name="connsiteY5" fmla="*/ 68387 h 955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5009" h="95515">
                            <a:moveTo>
                              <a:pt x="0" y="38465"/>
                            </a:moveTo>
                            <a:cubicBezTo>
                              <a:pt x="83116" y="-11405"/>
                              <a:pt x="192829" y="-13067"/>
                              <a:pt x="275945" y="35140"/>
                            </a:cubicBezTo>
                            <a:cubicBezTo>
                              <a:pt x="284256" y="40127"/>
                              <a:pt x="292568" y="45114"/>
                              <a:pt x="299218" y="53426"/>
                            </a:cubicBezTo>
                            <a:cubicBezTo>
                              <a:pt x="304204" y="61737"/>
                              <a:pt x="307529" y="73374"/>
                              <a:pt x="302542" y="81685"/>
                            </a:cubicBezTo>
                            <a:cubicBezTo>
                              <a:pt x="295893" y="94984"/>
                              <a:pt x="277608" y="96646"/>
                              <a:pt x="264309" y="94984"/>
                            </a:cubicBezTo>
                            <a:cubicBezTo>
                              <a:pt x="196154" y="94984"/>
                              <a:pt x="129661" y="85010"/>
                              <a:pt x="63168" y="68387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69673DE-158E-2B42-EA0A-5C3180E5C2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25785" y="4786574"/>
                        <a:ext cx="208444" cy="73281"/>
                      </a:xfrm>
                      <a:custGeom>
                        <a:avLst/>
                        <a:gdLst>
                          <a:gd name="connsiteX0" fmla="*/ 208444 w 208444"/>
                          <a:gd name="connsiteY0" fmla="*/ 20017 h 73281"/>
                          <a:gd name="connsiteX1" fmla="*/ 22265 w 208444"/>
                          <a:gd name="connsiteY1" fmla="*/ 25004 h 73281"/>
                          <a:gd name="connsiteX2" fmla="*/ 3979 w 208444"/>
                          <a:gd name="connsiteY2" fmla="*/ 39965 h 73281"/>
                          <a:gd name="connsiteX3" fmla="*/ 2317 w 208444"/>
                          <a:gd name="connsiteY3" fmla="*/ 63237 h 73281"/>
                          <a:gd name="connsiteX4" fmla="*/ 25589 w 208444"/>
                          <a:gd name="connsiteY4" fmla="*/ 73211 h 73281"/>
                          <a:gd name="connsiteX5" fmla="*/ 208444 w 208444"/>
                          <a:gd name="connsiteY5" fmla="*/ 20017 h 732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8444" h="73281">
                            <a:moveTo>
                              <a:pt x="208444" y="20017"/>
                            </a:moveTo>
                            <a:cubicBezTo>
                              <a:pt x="150263" y="-8242"/>
                              <a:pt x="78784" y="-6580"/>
                              <a:pt x="22265" y="25004"/>
                            </a:cubicBezTo>
                            <a:cubicBezTo>
                              <a:pt x="15616" y="28329"/>
                              <a:pt x="8966" y="33316"/>
                              <a:pt x="3979" y="39965"/>
                            </a:cubicBezTo>
                            <a:cubicBezTo>
                              <a:pt x="-1008" y="46614"/>
                              <a:pt x="-1008" y="56588"/>
                              <a:pt x="2317" y="63237"/>
                            </a:cubicBezTo>
                            <a:cubicBezTo>
                              <a:pt x="7304" y="69887"/>
                              <a:pt x="17278" y="73211"/>
                              <a:pt x="25589" y="73211"/>
                            </a:cubicBezTo>
                            <a:cubicBezTo>
                              <a:pt x="87095" y="74874"/>
                              <a:pt x="141952" y="46614"/>
                              <a:pt x="208444" y="20017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90AADDE7-4803-5C74-1F9D-C30A531F33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69660" y="4868097"/>
                        <a:ext cx="239373" cy="94084"/>
                      </a:xfrm>
                      <a:custGeom>
                        <a:avLst/>
                        <a:gdLst>
                          <a:gd name="connsiteX0" fmla="*/ 239373 w 239373"/>
                          <a:gd name="connsiteY0" fmla="*/ 29922 h 94084"/>
                          <a:gd name="connsiteX1" fmla="*/ 24935 w 239373"/>
                          <a:gd name="connsiteY1" fmla="*/ 29922 h 94084"/>
                          <a:gd name="connsiteX2" fmla="*/ 0 w 239373"/>
                          <a:gd name="connsiteY2" fmla="*/ 61506 h 94084"/>
                          <a:gd name="connsiteX3" fmla="*/ 21610 w 239373"/>
                          <a:gd name="connsiteY3" fmla="*/ 89765 h 94084"/>
                          <a:gd name="connsiteX4" fmla="*/ 58181 w 239373"/>
                          <a:gd name="connsiteY4" fmla="*/ 93090 h 94084"/>
                          <a:gd name="connsiteX5" fmla="*/ 239373 w 239373"/>
                          <a:gd name="connsiteY5" fmla="*/ 29922 h 940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9373" h="94084">
                            <a:moveTo>
                              <a:pt x="239373" y="29922"/>
                            </a:moveTo>
                            <a:cubicBezTo>
                              <a:pt x="176205" y="-9974"/>
                              <a:pt x="88103" y="-9974"/>
                              <a:pt x="24935" y="29922"/>
                            </a:cubicBezTo>
                            <a:cubicBezTo>
                              <a:pt x="13298" y="38234"/>
                              <a:pt x="1662" y="48207"/>
                              <a:pt x="0" y="61506"/>
                            </a:cubicBezTo>
                            <a:cubicBezTo>
                              <a:pt x="0" y="74804"/>
                              <a:pt x="9974" y="84778"/>
                              <a:pt x="21610" y="89765"/>
                            </a:cubicBezTo>
                            <a:cubicBezTo>
                              <a:pt x="33246" y="94752"/>
                              <a:pt x="46545" y="94752"/>
                              <a:pt x="58181" y="93090"/>
                            </a:cubicBezTo>
                            <a:cubicBezTo>
                              <a:pt x="118024" y="86441"/>
                              <a:pt x="171219" y="61506"/>
                              <a:pt x="239373" y="29922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7" name="Freeform: Shape 216">
                        <a:extLst>
                          <a:ext uri="{FF2B5EF4-FFF2-40B4-BE49-F238E27FC236}">
                            <a16:creationId xmlns:a16="http://schemas.microsoft.com/office/drawing/2014/main" id="{818F09E0-2C24-5768-EE51-F5E17AAD2E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19052" y="4964512"/>
                        <a:ext cx="249825" cy="122001"/>
                      </a:xfrm>
                      <a:custGeom>
                        <a:avLst/>
                        <a:gdLst>
                          <a:gd name="connsiteX0" fmla="*/ 249826 w 249825"/>
                          <a:gd name="connsiteY0" fmla="*/ 24935 h 122001"/>
                          <a:gd name="connsiteX1" fmla="*/ 43698 w 249825"/>
                          <a:gd name="connsiteY1" fmla="*/ 24935 h 122001"/>
                          <a:gd name="connsiteX2" fmla="*/ 7127 w 249825"/>
                          <a:gd name="connsiteY2" fmla="*/ 56519 h 122001"/>
                          <a:gd name="connsiteX3" fmla="*/ 5465 w 249825"/>
                          <a:gd name="connsiteY3" fmla="*/ 103064 h 122001"/>
                          <a:gd name="connsiteX4" fmla="*/ 37049 w 249825"/>
                          <a:gd name="connsiteY4" fmla="*/ 121349 h 122001"/>
                          <a:gd name="connsiteX5" fmla="*/ 73619 w 249825"/>
                          <a:gd name="connsiteY5" fmla="*/ 118024 h 122001"/>
                          <a:gd name="connsiteX6" fmla="*/ 249826 w 249825"/>
                          <a:gd name="connsiteY6" fmla="*/ 24935 h 1220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49825" h="122001">
                            <a:moveTo>
                              <a:pt x="249826" y="24935"/>
                            </a:moveTo>
                            <a:cubicBezTo>
                              <a:pt x="186658" y="-8312"/>
                              <a:pt x="106866" y="-8312"/>
                              <a:pt x="43698" y="24935"/>
                            </a:cubicBezTo>
                            <a:cubicBezTo>
                              <a:pt x="28738" y="33246"/>
                              <a:pt x="15438" y="41558"/>
                              <a:pt x="7127" y="56519"/>
                            </a:cubicBezTo>
                            <a:cubicBezTo>
                              <a:pt x="-1185" y="69817"/>
                              <a:pt x="-2847" y="88103"/>
                              <a:pt x="5465" y="103064"/>
                            </a:cubicBezTo>
                            <a:cubicBezTo>
                              <a:pt x="12114" y="113038"/>
                              <a:pt x="23750" y="119687"/>
                              <a:pt x="37049" y="121349"/>
                            </a:cubicBezTo>
                            <a:cubicBezTo>
                              <a:pt x="48685" y="123012"/>
                              <a:pt x="61984" y="121349"/>
                              <a:pt x="73619" y="118024"/>
                            </a:cubicBezTo>
                            <a:cubicBezTo>
                              <a:pt x="130139" y="103064"/>
                              <a:pt x="181670" y="71480"/>
                              <a:pt x="249826" y="24935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7D1EFC03-3A1F-8A5F-A63A-3BA13C3395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81036" y="5079045"/>
                        <a:ext cx="239373" cy="139477"/>
                      </a:xfrm>
                      <a:custGeom>
                        <a:avLst/>
                        <a:gdLst>
                          <a:gd name="connsiteX0" fmla="*/ 239373 w 239373"/>
                          <a:gd name="connsiteY0" fmla="*/ 8478 h 139477"/>
                          <a:gd name="connsiteX1" fmla="*/ 11635 w 239373"/>
                          <a:gd name="connsiteY1" fmla="*/ 83283 h 139477"/>
                          <a:gd name="connsiteX2" fmla="*/ 0 w 239373"/>
                          <a:gd name="connsiteY2" fmla="*/ 111542 h 139477"/>
                          <a:gd name="connsiteX3" fmla="*/ 26597 w 239373"/>
                          <a:gd name="connsiteY3" fmla="*/ 138139 h 139477"/>
                          <a:gd name="connsiteX4" fmla="*/ 66493 w 239373"/>
                          <a:gd name="connsiteY4" fmla="*/ 133152 h 139477"/>
                          <a:gd name="connsiteX5" fmla="*/ 239373 w 239373"/>
                          <a:gd name="connsiteY5" fmla="*/ 8478 h 1394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9373" h="139477">
                            <a:moveTo>
                              <a:pt x="239373" y="8478"/>
                            </a:moveTo>
                            <a:cubicBezTo>
                              <a:pt x="157920" y="-16457"/>
                              <a:pt x="61505" y="15127"/>
                              <a:pt x="11635" y="83283"/>
                            </a:cubicBezTo>
                            <a:cubicBezTo>
                              <a:pt x="4987" y="91594"/>
                              <a:pt x="0" y="101568"/>
                              <a:pt x="0" y="111542"/>
                            </a:cubicBezTo>
                            <a:cubicBezTo>
                              <a:pt x="1662" y="124841"/>
                              <a:pt x="13298" y="134815"/>
                              <a:pt x="26597" y="138139"/>
                            </a:cubicBezTo>
                            <a:cubicBezTo>
                              <a:pt x="39895" y="141464"/>
                              <a:pt x="53193" y="138139"/>
                              <a:pt x="66493" y="133152"/>
                            </a:cubicBezTo>
                            <a:cubicBezTo>
                              <a:pt x="121349" y="118191"/>
                              <a:pt x="171219" y="86607"/>
                              <a:pt x="239373" y="8478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2F51E4F2-7A1A-C6AF-56EE-B935BA3F32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92161" y="5170165"/>
                        <a:ext cx="173130" cy="164186"/>
                      </a:xfrm>
                      <a:custGeom>
                        <a:avLst/>
                        <a:gdLst>
                          <a:gd name="connsiteX0" fmla="*/ 173131 w 173130"/>
                          <a:gd name="connsiteY0" fmla="*/ 475 h 164186"/>
                          <a:gd name="connsiteX1" fmla="*/ 21860 w 173130"/>
                          <a:gd name="connsiteY1" fmla="*/ 76942 h 164186"/>
                          <a:gd name="connsiteX2" fmla="*/ 249 w 173130"/>
                          <a:gd name="connsiteY2" fmla="*/ 120161 h 164186"/>
                          <a:gd name="connsiteX3" fmla="*/ 20197 w 173130"/>
                          <a:gd name="connsiteY3" fmla="*/ 161719 h 164186"/>
                          <a:gd name="connsiteX4" fmla="*/ 53444 w 173130"/>
                          <a:gd name="connsiteY4" fmla="*/ 158395 h 164186"/>
                          <a:gd name="connsiteX5" fmla="*/ 80041 w 173130"/>
                          <a:gd name="connsiteY5" fmla="*/ 135123 h 164186"/>
                          <a:gd name="connsiteX6" fmla="*/ 173131 w 173130"/>
                          <a:gd name="connsiteY6" fmla="*/ 475 h 164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3130" h="164186">
                            <a:moveTo>
                              <a:pt x="173131" y="475"/>
                            </a:moveTo>
                            <a:cubicBezTo>
                              <a:pt x="114950" y="-4513"/>
                              <a:pt x="58430" y="30396"/>
                              <a:pt x="21860" y="76942"/>
                            </a:cubicBezTo>
                            <a:cubicBezTo>
                              <a:pt x="11886" y="90240"/>
                              <a:pt x="1912" y="105201"/>
                              <a:pt x="249" y="120161"/>
                            </a:cubicBezTo>
                            <a:cubicBezTo>
                              <a:pt x="-1413" y="135123"/>
                              <a:pt x="5237" y="155070"/>
                              <a:pt x="20197" y="161719"/>
                            </a:cubicBezTo>
                            <a:cubicBezTo>
                              <a:pt x="31834" y="166707"/>
                              <a:pt x="43470" y="163382"/>
                              <a:pt x="53444" y="158395"/>
                            </a:cubicBezTo>
                            <a:cubicBezTo>
                              <a:pt x="63418" y="153408"/>
                              <a:pt x="71730" y="143434"/>
                              <a:pt x="80041" y="135123"/>
                            </a:cubicBezTo>
                            <a:cubicBezTo>
                              <a:pt x="111625" y="103538"/>
                              <a:pt x="141546" y="71954"/>
                              <a:pt x="173131" y="475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20" name="Graphic 2">
                    <a:extLst>
                      <a:ext uri="{FF2B5EF4-FFF2-40B4-BE49-F238E27FC236}">
                        <a16:creationId xmlns:a16="http://schemas.microsoft.com/office/drawing/2014/main" id="{91695D3F-CBE2-FFFB-90C1-918AA17EEA19}"/>
                      </a:ext>
                    </a:extLst>
                  </p:cNvPr>
                  <p:cNvGrpSpPr/>
                  <p:nvPr/>
                </p:nvGrpSpPr>
                <p:grpSpPr>
                  <a:xfrm>
                    <a:off x="11653079" y="4240941"/>
                    <a:ext cx="558628" cy="1021125"/>
                    <a:chOff x="11653079" y="4240941"/>
                    <a:chExt cx="558628" cy="1021125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6650F7D6-8035-2786-838C-25D45724D9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7659" y="4399323"/>
                      <a:ext cx="59548" cy="862743"/>
                    </a:xfrm>
                    <a:custGeom>
                      <a:avLst/>
                      <a:gdLst>
                        <a:gd name="connsiteX0" fmla="*/ 31290 w 59548"/>
                        <a:gd name="connsiteY0" fmla="*/ 862744 h 862743"/>
                        <a:gd name="connsiteX1" fmla="*/ 59549 w 59548"/>
                        <a:gd name="connsiteY1" fmla="*/ 0 h 8627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9548" h="862743">
                          <a:moveTo>
                            <a:pt x="31290" y="862744"/>
                          </a:moveTo>
                          <a:cubicBezTo>
                            <a:pt x="-18580" y="576825"/>
                            <a:pt x="-8606" y="280932"/>
                            <a:pt x="59549" y="0"/>
                          </a:cubicBezTo>
                        </a:path>
                      </a:pathLst>
                    </a:custGeom>
                    <a:noFill/>
                    <a:ln w="16620" cap="flat">
                      <a:solidFill>
                        <a:srgbClr val="B8245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22" name="Graphic 2">
                      <a:extLst>
                        <a:ext uri="{FF2B5EF4-FFF2-40B4-BE49-F238E27FC236}">
                          <a16:creationId xmlns:a16="http://schemas.microsoft.com/office/drawing/2014/main" id="{E5C8DC4E-9FBC-FDE8-83DF-147B716FCA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53079" y="4240941"/>
                      <a:ext cx="558628" cy="858836"/>
                      <a:chOff x="11653079" y="4240941"/>
                      <a:chExt cx="558628" cy="858836"/>
                    </a:xfrm>
                    <a:solidFill>
                      <a:srgbClr val="B82458"/>
                    </a:solidFill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601B180A-FA64-C054-7E76-F50CD5A13D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97512" y="4240941"/>
                        <a:ext cx="154575" cy="194952"/>
                      </a:xfrm>
                      <a:custGeom>
                        <a:avLst/>
                        <a:gdLst>
                          <a:gd name="connsiteX0" fmla="*/ 3048 w 154575"/>
                          <a:gd name="connsiteY0" fmla="*/ 194952 h 194952"/>
                          <a:gd name="connsiteX1" fmla="*/ 41281 w 154575"/>
                          <a:gd name="connsiteY1" fmla="*/ 40357 h 194952"/>
                          <a:gd name="connsiteX2" fmla="*/ 99462 w 154575"/>
                          <a:gd name="connsiteY2" fmla="*/ 461 h 194952"/>
                          <a:gd name="connsiteX3" fmla="*/ 154319 w 154575"/>
                          <a:gd name="connsiteY3" fmla="*/ 35370 h 194952"/>
                          <a:gd name="connsiteX4" fmla="*/ 141020 w 154575"/>
                          <a:gd name="connsiteY4" fmla="*/ 76928 h 194952"/>
                          <a:gd name="connsiteX5" fmla="*/ 3048 w 154575"/>
                          <a:gd name="connsiteY5" fmla="*/ 194952 h 1949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4575" h="194952">
                            <a:moveTo>
                              <a:pt x="3048" y="194952"/>
                            </a:moveTo>
                            <a:cubicBezTo>
                              <a:pt x="-6927" y="140096"/>
                              <a:pt x="8035" y="83577"/>
                              <a:pt x="41281" y="40357"/>
                            </a:cubicBezTo>
                            <a:cubicBezTo>
                              <a:pt x="56242" y="22071"/>
                              <a:pt x="76189" y="3786"/>
                              <a:pt x="99462" y="461"/>
                            </a:cubicBezTo>
                            <a:cubicBezTo>
                              <a:pt x="122735" y="-2864"/>
                              <a:pt x="150994" y="12097"/>
                              <a:pt x="154319" y="35370"/>
                            </a:cubicBezTo>
                            <a:cubicBezTo>
                              <a:pt x="155981" y="50331"/>
                              <a:pt x="149332" y="63629"/>
                              <a:pt x="141020" y="76928"/>
                            </a:cubicBezTo>
                            <a:cubicBezTo>
                              <a:pt x="117747" y="113499"/>
                              <a:pt x="81177" y="140096"/>
                              <a:pt x="3048" y="194952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ADB8D923-7E74-14B1-9D77-21887C2C32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59211" y="4284101"/>
                        <a:ext cx="123726" cy="208311"/>
                      </a:xfrm>
                      <a:custGeom>
                        <a:avLst/>
                        <a:gdLst>
                          <a:gd name="connsiteX0" fmla="*/ 123062 w 123726"/>
                          <a:gd name="connsiteY0" fmla="*/ 208311 h 208311"/>
                          <a:gd name="connsiteX1" fmla="*/ 59894 w 123726"/>
                          <a:gd name="connsiteY1" fmla="*/ 20469 h 208311"/>
                          <a:gd name="connsiteX2" fmla="*/ 36622 w 123726"/>
                          <a:gd name="connsiteY2" fmla="*/ 2184 h 208311"/>
                          <a:gd name="connsiteX3" fmla="*/ 8362 w 123726"/>
                          <a:gd name="connsiteY3" fmla="*/ 5508 h 208311"/>
                          <a:gd name="connsiteX4" fmla="*/ 6699 w 123726"/>
                          <a:gd name="connsiteY4" fmla="*/ 52053 h 208311"/>
                          <a:gd name="connsiteX5" fmla="*/ 123062 w 123726"/>
                          <a:gd name="connsiteY5" fmla="*/ 208311 h 2083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3726" h="208311">
                            <a:moveTo>
                              <a:pt x="123062" y="208311"/>
                            </a:moveTo>
                            <a:cubicBezTo>
                              <a:pt x="128050" y="140156"/>
                              <a:pt x="104777" y="70339"/>
                              <a:pt x="59894" y="20469"/>
                            </a:cubicBezTo>
                            <a:cubicBezTo>
                              <a:pt x="53245" y="13820"/>
                              <a:pt x="46596" y="5508"/>
                              <a:pt x="36622" y="2184"/>
                            </a:cubicBezTo>
                            <a:cubicBezTo>
                              <a:pt x="26647" y="-1141"/>
                              <a:pt x="16674" y="-1141"/>
                              <a:pt x="8362" y="5508"/>
                            </a:cubicBezTo>
                            <a:cubicBezTo>
                              <a:pt x="-4936" y="17144"/>
                              <a:pt x="51" y="37092"/>
                              <a:pt x="6699" y="52053"/>
                            </a:cubicBezTo>
                            <a:cubicBezTo>
                              <a:pt x="31634" y="110234"/>
                              <a:pt x="71530" y="161766"/>
                              <a:pt x="123062" y="208311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5" name="Freeform: Shape 224">
                        <a:extLst>
                          <a:ext uri="{FF2B5EF4-FFF2-40B4-BE49-F238E27FC236}">
                            <a16:creationId xmlns:a16="http://schemas.microsoft.com/office/drawing/2014/main" id="{E1EB467E-4640-D70D-43C4-AE134ABD3E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58380" y="4386440"/>
                        <a:ext cx="212277" cy="180777"/>
                      </a:xfrm>
                      <a:custGeom>
                        <a:avLst/>
                        <a:gdLst>
                          <a:gd name="connsiteX0" fmla="*/ 207270 w 212277"/>
                          <a:gd name="connsiteY0" fmla="*/ 180777 h 180777"/>
                          <a:gd name="connsiteX1" fmla="*/ 202283 w 212277"/>
                          <a:gd name="connsiteY1" fmla="*/ 130907 h 180777"/>
                          <a:gd name="connsiteX2" fmla="*/ 57661 w 212277"/>
                          <a:gd name="connsiteY2" fmla="*/ 4572 h 180777"/>
                          <a:gd name="connsiteX3" fmla="*/ 7792 w 212277"/>
                          <a:gd name="connsiteY3" fmla="*/ 7896 h 180777"/>
                          <a:gd name="connsiteX4" fmla="*/ 2805 w 212277"/>
                          <a:gd name="connsiteY4" fmla="*/ 42805 h 180777"/>
                          <a:gd name="connsiteX5" fmla="*/ 24415 w 212277"/>
                          <a:gd name="connsiteY5" fmla="*/ 72726 h 180777"/>
                          <a:gd name="connsiteX6" fmla="*/ 207270 w 212277"/>
                          <a:gd name="connsiteY6" fmla="*/ 180777 h 1807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2277" h="180777">
                            <a:moveTo>
                              <a:pt x="207270" y="180777"/>
                            </a:moveTo>
                            <a:cubicBezTo>
                              <a:pt x="217245" y="165816"/>
                              <a:pt x="210595" y="145869"/>
                              <a:pt x="202283" y="130907"/>
                            </a:cubicBezTo>
                            <a:cubicBezTo>
                              <a:pt x="172362" y="72726"/>
                              <a:pt x="119168" y="26181"/>
                              <a:pt x="57661" y="4572"/>
                            </a:cubicBezTo>
                            <a:cubicBezTo>
                              <a:pt x="41038" y="-416"/>
                              <a:pt x="21091" y="-3740"/>
                              <a:pt x="7792" y="7896"/>
                            </a:cubicBezTo>
                            <a:cubicBezTo>
                              <a:pt x="-520" y="16207"/>
                              <a:pt x="-2182" y="31168"/>
                              <a:pt x="2805" y="42805"/>
                            </a:cubicBezTo>
                            <a:cubicBezTo>
                              <a:pt x="7792" y="54441"/>
                              <a:pt x="16103" y="64415"/>
                              <a:pt x="24415" y="72726"/>
                            </a:cubicBezTo>
                            <a:cubicBezTo>
                              <a:pt x="74285" y="122596"/>
                              <a:pt x="135791" y="157505"/>
                              <a:pt x="207270" y="180777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37A980C-FD75-A12D-B4D4-BC9C3D7AD9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08044" y="4513236"/>
                        <a:ext cx="254282" cy="152058"/>
                      </a:xfrm>
                      <a:custGeom>
                        <a:avLst/>
                        <a:gdLst>
                          <a:gd name="connsiteX0" fmla="*/ 254282 w 254282"/>
                          <a:gd name="connsiteY0" fmla="*/ 152058 h 152058"/>
                          <a:gd name="connsiteX1" fmla="*/ 43167 w 254282"/>
                          <a:gd name="connsiteY1" fmla="*/ 787 h 152058"/>
                          <a:gd name="connsiteX2" fmla="*/ 4934 w 254282"/>
                          <a:gd name="connsiteY2" fmla="*/ 10761 h 152058"/>
                          <a:gd name="connsiteX3" fmla="*/ 11583 w 254282"/>
                          <a:gd name="connsiteY3" fmla="*/ 55643 h 152058"/>
                          <a:gd name="connsiteX4" fmla="*/ 112985 w 254282"/>
                          <a:gd name="connsiteY4" fmla="*/ 128785 h 152058"/>
                          <a:gd name="connsiteX5" fmla="*/ 254282 w 254282"/>
                          <a:gd name="connsiteY5" fmla="*/ 152058 h 152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4282" h="152058">
                            <a:moveTo>
                              <a:pt x="254282" y="152058"/>
                            </a:moveTo>
                            <a:cubicBezTo>
                              <a:pt x="216048" y="70604"/>
                              <a:pt x="132932" y="10761"/>
                              <a:pt x="43167" y="787"/>
                            </a:cubicBezTo>
                            <a:cubicBezTo>
                              <a:pt x="29869" y="-876"/>
                              <a:pt x="13246" y="-876"/>
                              <a:pt x="4934" y="10761"/>
                            </a:cubicBezTo>
                            <a:cubicBezTo>
                              <a:pt x="-5040" y="24059"/>
                              <a:pt x="1609" y="42345"/>
                              <a:pt x="11583" y="55643"/>
                            </a:cubicBezTo>
                            <a:cubicBezTo>
                              <a:pt x="36518" y="90552"/>
                              <a:pt x="73089" y="113824"/>
                              <a:pt x="112985" y="128785"/>
                            </a:cubicBezTo>
                            <a:cubicBezTo>
                              <a:pt x="152880" y="143747"/>
                              <a:pt x="194438" y="150396"/>
                              <a:pt x="254282" y="152058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F53CA00C-8ADF-C852-2294-947C434539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54058" y="4667335"/>
                        <a:ext cx="296631" cy="105836"/>
                      </a:xfrm>
                      <a:custGeom>
                        <a:avLst/>
                        <a:gdLst>
                          <a:gd name="connsiteX0" fmla="*/ 296632 w 296631"/>
                          <a:gd name="connsiteY0" fmla="*/ 87724 h 105836"/>
                          <a:gd name="connsiteX1" fmla="*/ 40634 w 296631"/>
                          <a:gd name="connsiteY1" fmla="*/ 9595 h 105836"/>
                          <a:gd name="connsiteX2" fmla="*/ 739 w 296631"/>
                          <a:gd name="connsiteY2" fmla="*/ 42841 h 105836"/>
                          <a:gd name="connsiteX3" fmla="*/ 17362 w 296631"/>
                          <a:gd name="connsiteY3" fmla="*/ 81075 h 105836"/>
                          <a:gd name="connsiteX4" fmla="*/ 57257 w 296631"/>
                          <a:gd name="connsiteY4" fmla="*/ 97698 h 105836"/>
                          <a:gd name="connsiteX5" fmla="*/ 296632 w 296631"/>
                          <a:gd name="connsiteY5" fmla="*/ 87724 h 1058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96631" h="105836">
                            <a:moveTo>
                              <a:pt x="296632" y="87724"/>
                            </a:moveTo>
                            <a:cubicBezTo>
                              <a:pt x="233464" y="17906"/>
                              <a:pt x="130400" y="-18664"/>
                              <a:pt x="40634" y="9595"/>
                            </a:cubicBezTo>
                            <a:cubicBezTo>
                              <a:pt x="22349" y="14582"/>
                              <a:pt x="4063" y="24555"/>
                              <a:pt x="739" y="42841"/>
                            </a:cubicBezTo>
                            <a:cubicBezTo>
                              <a:pt x="-2586" y="57802"/>
                              <a:pt x="5726" y="72763"/>
                              <a:pt x="17362" y="81075"/>
                            </a:cubicBezTo>
                            <a:cubicBezTo>
                              <a:pt x="28997" y="91048"/>
                              <a:pt x="43959" y="94373"/>
                              <a:pt x="57257" y="97698"/>
                            </a:cubicBezTo>
                            <a:cubicBezTo>
                              <a:pt x="130400" y="114321"/>
                              <a:pt x="208529" y="102685"/>
                              <a:pt x="296632" y="87724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8" name="Freeform: Shape 227">
                        <a:extLst>
                          <a:ext uri="{FF2B5EF4-FFF2-40B4-BE49-F238E27FC236}">
                            <a16:creationId xmlns:a16="http://schemas.microsoft.com/office/drawing/2014/main" id="{889FEFAB-5723-3022-BE74-E72402DA73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53079" y="4818050"/>
                        <a:ext cx="294286" cy="108227"/>
                      </a:xfrm>
                      <a:custGeom>
                        <a:avLst/>
                        <a:gdLst>
                          <a:gd name="connsiteX0" fmla="*/ 294286 w 294286"/>
                          <a:gd name="connsiteY0" fmla="*/ 33423 h 108227"/>
                          <a:gd name="connsiteX1" fmla="*/ 171274 w 294286"/>
                          <a:gd name="connsiteY1" fmla="*/ 177 h 108227"/>
                          <a:gd name="connsiteX2" fmla="*/ 44938 w 294286"/>
                          <a:gd name="connsiteY2" fmla="*/ 28437 h 108227"/>
                          <a:gd name="connsiteX3" fmla="*/ 11692 w 294286"/>
                          <a:gd name="connsiteY3" fmla="*/ 48384 h 108227"/>
                          <a:gd name="connsiteX4" fmla="*/ 1718 w 294286"/>
                          <a:gd name="connsiteY4" fmla="*/ 84955 h 108227"/>
                          <a:gd name="connsiteX5" fmla="*/ 53250 w 294286"/>
                          <a:gd name="connsiteY5" fmla="*/ 108228 h 108227"/>
                          <a:gd name="connsiteX6" fmla="*/ 294286 w 294286"/>
                          <a:gd name="connsiteY6" fmla="*/ 33423 h 1082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94286" h="108227">
                            <a:moveTo>
                              <a:pt x="294286" y="33423"/>
                            </a:moveTo>
                            <a:cubicBezTo>
                              <a:pt x="257715" y="8489"/>
                              <a:pt x="214495" y="-1485"/>
                              <a:pt x="171274" y="177"/>
                            </a:cubicBezTo>
                            <a:cubicBezTo>
                              <a:pt x="128054" y="177"/>
                              <a:pt x="84834" y="11813"/>
                              <a:pt x="44938" y="28437"/>
                            </a:cubicBezTo>
                            <a:cubicBezTo>
                              <a:pt x="33302" y="33423"/>
                              <a:pt x="20003" y="38411"/>
                              <a:pt x="11692" y="48384"/>
                            </a:cubicBezTo>
                            <a:cubicBezTo>
                              <a:pt x="3380" y="58358"/>
                              <a:pt x="-3270" y="71657"/>
                              <a:pt x="1718" y="84955"/>
                            </a:cubicBezTo>
                            <a:cubicBezTo>
                              <a:pt x="8367" y="103241"/>
                              <a:pt x="33302" y="108228"/>
                              <a:pt x="53250" y="108228"/>
                            </a:cubicBezTo>
                            <a:cubicBezTo>
                              <a:pt x="138028" y="106565"/>
                              <a:pt x="221144" y="81630"/>
                              <a:pt x="294286" y="33423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D18046A7-C410-2646-3922-E73E6D1344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84303" y="4924942"/>
                        <a:ext cx="263062" cy="174836"/>
                      </a:xfrm>
                      <a:custGeom>
                        <a:avLst/>
                        <a:gdLst>
                          <a:gd name="connsiteX0" fmla="*/ 263062 w 263062"/>
                          <a:gd name="connsiteY0" fmla="*/ 1337 h 174836"/>
                          <a:gd name="connsiteX1" fmla="*/ 12052 w 263062"/>
                          <a:gd name="connsiteY1" fmla="*/ 117699 h 174836"/>
                          <a:gd name="connsiteX2" fmla="*/ 416 w 263062"/>
                          <a:gd name="connsiteY2" fmla="*/ 144296 h 174836"/>
                          <a:gd name="connsiteX3" fmla="*/ 10389 w 263062"/>
                          <a:gd name="connsiteY3" fmla="*/ 170893 h 174836"/>
                          <a:gd name="connsiteX4" fmla="*/ 51947 w 263062"/>
                          <a:gd name="connsiteY4" fmla="*/ 167569 h 174836"/>
                          <a:gd name="connsiteX5" fmla="*/ 221504 w 263062"/>
                          <a:gd name="connsiteY5" fmla="*/ 57855 h 1748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63062" h="174836">
                            <a:moveTo>
                              <a:pt x="263062" y="1337"/>
                            </a:moveTo>
                            <a:cubicBezTo>
                              <a:pt x="166648" y="-8637"/>
                              <a:pt x="66909" y="37908"/>
                              <a:pt x="12052" y="117699"/>
                            </a:cubicBezTo>
                            <a:cubicBezTo>
                              <a:pt x="7064" y="126011"/>
                              <a:pt x="416" y="134322"/>
                              <a:pt x="416" y="144296"/>
                            </a:cubicBezTo>
                            <a:cubicBezTo>
                              <a:pt x="-1247" y="154270"/>
                              <a:pt x="2078" y="165906"/>
                              <a:pt x="10389" y="170893"/>
                            </a:cubicBezTo>
                            <a:cubicBezTo>
                              <a:pt x="22026" y="179205"/>
                              <a:pt x="38649" y="172556"/>
                              <a:pt x="51947" y="167569"/>
                            </a:cubicBezTo>
                            <a:cubicBezTo>
                              <a:pt x="111791" y="137647"/>
                              <a:pt x="169973" y="101076"/>
                              <a:pt x="221504" y="57855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B67D38CB-E8C4-A304-9245-4145E1DE6A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95573" y="4397095"/>
                        <a:ext cx="203124" cy="75369"/>
                      </a:xfrm>
                      <a:custGeom>
                        <a:avLst/>
                        <a:gdLst>
                          <a:gd name="connsiteX0" fmla="*/ 0 w 203124"/>
                          <a:gd name="connsiteY0" fmla="*/ 75370 h 75369"/>
                          <a:gd name="connsiteX1" fmla="*/ 169556 w 203124"/>
                          <a:gd name="connsiteY1" fmla="*/ 565 h 75369"/>
                          <a:gd name="connsiteX2" fmla="*/ 192829 w 203124"/>
                          <a:gd name="connsiteY2" fmla="*/ 7215 h 75369"/>
                          <a:gd name="connsiteX3" fmla="*/ 202802 w 203124"/>
                          <a:gd name="connsiteY3" fmla="*/ 27163 h 75369"/>
                          <a:gd name="connsiteX4" fmla="*/ 186179 w 203124"/>
                          <a:gd name="connsiteY4" fmla="*/ 45448 h 75369"/>
                          <a:gd name="connsiteX5" fmla="*/ 0 w 203124"/>
                          <a:gd name="connsiteY5" fmla="*/ 75370 h 753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3124" h="75369">
                            <a:moveTo>
                              <a:pt x="0" y="75370"/>
                            </a:moveTo>
                            <a:cubicBezTo>
                              <a:pt x="39895" y="23838"/>
                              <a:pt x="106388" y="-4422"/>
                              <a:pt x="169556" y="565"/>
                            </a:cubicBezTo>
                            <a:cubicBezTo>
                              <a:pt x="177867" y="565"/>
                              <a:pt x="186179" y="2228"/>
                              <a:pt x="192829" y="7215"/>
                            </a:cubicBezTo>
                            <a:cubicBezTo>
                              <a:pt x="199478" y="10539"/>
                              <a:pt x="204465" y="18851"/>
                              <a:pt x="202802" y="27163"/>
                            </a:cubicBezTo>
                            <a:cubicBezTo>
                              <a:pt x="201140" y="35474"/>
                              <a:pt x="192829" y="42123"/>
                              <a:pt x="186179" y="45448"/>
                            </a:cubicBezTo>
                            <a:cubicBezTo>
                              <a:pt x="134647" y="73707"/>
                              <a:pt x="71480" y="70382"/>
                              <a:pt x="0" y="75370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1" name="Freeform: Shape 230">
                        <a:extLst>
                          <a:ext uri="{FF2B5EF4-FFF2-40B4-BE49-F238E27FC236}">
                            <a16:creationId xmlns:a16="http://schemas.microsoft.com/office/drawing/2014/main" id="{BF7FB667-2AFD-C481-D994-F81959AA0A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67313" y="4494163"/>
                        <a:ext cx="231742" cy="93002"/>
                      </a:xfrm>
                      <a:custGeom>
                        <a:avLst/>
                        <a:gdLst>
                          <a:gd name="connsiteX0" fmla="*/ 0 w 231742"/>
                          <a:gd name="connsiteY0" fmla="*/ 93002 h 93002"/>
                          <a:gd name="connsiteX1" fmla="*/ 192829 w 231742"/>
                          <a:gd name="connsiteY1" fmla="*/ 1574 h 93002"/>
                          <a:gd name="connsiteX2" fmla="*/ 229400 w 231742"/>
                          <a:gd name="connsiteY2" fmla="*/ 19860 h 93002"/>
                          <a:gd name="connsiteX3" fmla="*/ 222750 w 231742"/>
                          <a:gd name="connsiteY3" fmla="*/ 54769 h 93002"/>
                          <a:gd name="connsiteX4" fmla="*/ 189504 w 231742"/>
                          <a:gd name="connsiteY4" fmla="*/ 73054 h 93002"/>
                          <a:gd name="connsiteX5" fmla="*/ 0 w 231742"/>
                          <a:gd name="connsiteY5" fmla="*/ 93002 h 930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1742" h="93002">
                            <a:moveTo>
                              <a:pt x="0" y="93002"/>
                            </a:moveTo>
                            <a:cubicBezTo>
                              <a:pt x="39895" y="29834"/>
                              <a:pt x="118024" y="-8400"/>
                              <a:pt x="192829" y="1574"/>
                            </a:cubicBezTo>
                            <a:cubicBezTo>
                              <a:pt x="206127" y="3237"/>
                              <a:pt x="222750" y="8224"/>
                              <a:pt x="229400" y="19860"/>
                            </a:cubicBezTo>
                            <a:cubicBezTo>
                              <a:pt x="234387" y="31496"/>
                              <a:pt x="231062" y="44795"/>
                              <a:pt x="222750" y="54769"/>
                            </a:cubicBezTo>
                            <a:cubicBezTo>
                              <a:pt x="214439" y="64742"/>
                              <a:pt x="202803" y="69730"/>
                              <a:pt x="189504" y="73054"/>
                            </a:cubicBezTo>
                            <a:cubicBezTo>
                              <a:pt x="134647" y="93002"/>
                              <a:pt x="74804" y="91340"/>
                              <a:pt x="0" y="93002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2" name="Freeform: Shape 231">
                        <a:extLst>
                          <a:ext uri="{FF2B5EF4-FFF2-40B4-BE49-F238E27FC236}">
                            <a16:creationId xmlns:a16="http://schemas.microsoft.com/office/drawing/2014/main" id="{58ED6BE7-EBDE-281F-56AA-609C5F8D36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54015" y="4606895"/>
                        <a:ext cx="254515" cy="101131"/>
                      </a:xfrm>
                      <a:custGeom>
                        <a:avLst/>
                        <a:gdLst>
                          <a:gd name="connsiteX0" fmla="*/ 0 w 254515"/>
                          <a:gd name="connsiteY0" fmla="*/ 88321 h 101131"/>
                          <a:gd name="connsiteX1" fmla="*/ 186179 w 254515"/>
                          <a:gd name="connsiteY1" fmla="*/ 218 h 101131"/>
                          <a:gd name="connsiteX2" fmla="*/ 232725 w 254515"/>
                          <a:gd name="connsiteY2" fmla="*/ 11854 h 101131"/>
                          <a:gd name="connsiteX3" fmla="*/ 254335 w 254515"/>
                          <a:gd name="connsiteY3" fmla="*/ 51750 h 101131"/>
                          <a:gd name="connsiteX4" fmla="*/ 234387 w 254515"/>
                          <a:gd name="connsiteY4" fmla="*/ 81672 h 101131"/>
                          <a:gd name="connsiteX5" fmla="*/ 199478 w 254515"/>
                          <a:gd name="connsiteY5" fmla="*/ 93308 h 101131"/>
                          <a:gd name="connsiteX6" fmla="*/ 0 w 254515"/>
                          <a:gd name="connsiteY6" fmla="*/ 88321 h 101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54515" h="101131">
                            <a:moveTo>
                              <a:pt x="0" y="88321"/>
                            </a:moveTo>
                            <a:cubicBezTo>
                              <a:pt x="43220" y="31802"/>
                              <a:pt x="114699" y="-3107"/>
                              <a:pt x="186179" y="218"/>
                            </a:cubicBezTo>
                            <a:cubicBezTo>
                              <a:pt x="202802" y="218"/>
                              <a:pt x="219425" y="3543"/>
                              <a:pt x="232725" y="11854"/>
                            </a:cubicBezTo>
                            <a:cubicBezTo>
                              <a:pt x="246023" y="20166"/>
                              <a:pt x="255997" y="36789"/>
                              <a:pt x="254335" y="51750"/>
                            </a:cubicBezTo>
                            <a:cubicBezTo>
                              <a:pt x="252672" y="63386"/>
                              <a:pt x="244360" y="75023"/>
                              <a:pt x="234387" y="81672"/>
                            </a:cubicBezTo>
                            <a:cubicBezTo>
                              <a:pt x="224413" y="88321"/>
                              <a:pt x="211114" y="91646"/>
                              <a:pt x="199478" y="93308"/>
                            </a:cubicBezTo>
                            <a:cubicBezTo>
                              <a:pt x="139634" y="106607"/>
                              <a:pt x="81453" y="101619"/>
                              <a:pt x="0" y="88321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3" name="Freeform: Shape 232">
                        <a:extLst>
                          <a:ext uri="{FF2B5EF4-FFF2-40B4-BE49-F238E27FC236}">
                            <a16:creationId xmlns:a16="http://schemas.microsoft.com/office/drawing/2014/main" id="{57AD4A58-5018-9244-47B4-45097CF243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49027" y="4752832"/>
                        <a:ext cx="262680" cy="95836"/>
                      </a:xfrm>
                      <a:custGeom>
                        <a:avLst/>
                        <a:gdLst>
                          <a:gd name="connsiteX0" fmla="*/ 0 w 262680"/>
                          <a:gd name="connsiteY0" fmla="*/ 53759 h 95836"/>
                          <a:gd name="connsiteX1" fmla="*/ 237713 w 262680"/>
                          <a:gd name="connsiteY1" fmla="*/ 22175 h 95836"/>
                          <a:gd name="connsiteX2" fmla="*/ 260984 w 262680"/>
                          <a:gd name="connsiteY2" fmla="*/ 43785 h 95836"/>
                          <a:gd name="connsiteX3" fmla="*/ 249348 w 262680"/>
                          <a:gd name="connsiteY3" fmla="*/ 78694 h 95836"/>
                          <a:gd name="connsiteX4" fmla="*/ 211115 w 262680"/>
                          <a:gd name="connsiteY4" fmla="*/ 91993 h 95836"/>
                          <a:gd name="connsiteX5" fmla="*/ 0 w 262680"/>
                          <a:gd name="connsiteY5" fmla="*/ 53759 h 958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62680" h="95836">
                            <a:moveTo>
                              <a:pt x="0" y="53759"/>
                            </a:moveTo>
                            <a:cubicBezTo>
                              <a:pt x="63169" y="-4422"/>
                              <a:pt x="162908" y="-16058"/>
                              <a:pt x="237713" y="22175"/>
                            </a:cubicBezTo>
                            <a:cubicBezTo>
                              <a:pt x="247686" y="27162"/>
                              <a:pt x="255998" y="33811"/>
                              <a:pt x="260984" y="43785"/>
                            </a:cubicBezTo>
                            <a:cubicBezTo>
                              <a:pt x="265971" y="57084"/>
                              <a:pt x="259322" y="70383"/>
                              <a:pt x="249348" y="78694"/>
                            </a:cubicBezTo>
                            <a:cubicBezTo>
                              <a:pt x="239374" y="87006"/>
                              <a:pt x="224413" y="90330"/>
                              <a:pt x="211115" y="91993"/>
                            </a:cubicBezTo>
                            <a:cubicBezTo>
                              <a:pt x="152934" y="101967"/>
                              <a:pt x="94752" y="93655"/>
                              <a:pt x="0" y="53759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89BFD6B1-D00F-CD3A-4F3F-4F028533C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44040" y="4880544"/>
                        <a:ext cx="214661" cy="110564"/>
                      </a:xfrm>
                      <a:custGeom>
                        <a:avLst/>
                        <a:gdLst>
                          <a:gd name="connsiteX0" fmla="*/ 0 w 214661"/>
                          <a:gd name="connsiteY0" fmla="*/ 19137 h 110564"/>
                          <a:gd name="connsiteX1" fmla="*/ 169557 w 214661"/>
                          <a:gd name="connsiteY1" fmla="*/ 22462 h 110564"/>
                          <a:gd name="connsiteX2" fmla="*/ 207790 w 214661"/>
                          <a:gd name="connsiteY2" fmla="*/ 52383 h 110564"/>
                          <a:gd name="connsiteX3" fmla="*/ 207790 w 214661"/>
                          <a:gd name="connsiteY3" fmla="*/ 98929 h 110564"/>
                          <a:gd name="connsiteX4" fmla="*/ 176206 w 214661"/>
                          <a:gd name="connsiteY4" fmla="*/ 110565 h 110564"/>
                          <a:gd name="connsiteX5" fmla="*/ 142960 w 214661"/>
                          <a:gd name="connsiteY5" fmla="*/ 102253 h 110564"/>
                          <a:gd name="connsiteX6" fmla="*/ 0 w 214661"/>
                          <a:gd name="connsiteY6" fmla="*/ 19137 h 1105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4661" h="110564">
                            <a:moveTo>
                              <a:pt x="0" y="19137"/>
                            </a:moveTo>
                            <a:cubicBezTo>
                              <a:pt x="49870" y="-10785"/>
                              <a:pt x="116362" y="-2473"/>
                              <a:pt x="169557" y="22462"/>
                            </a:cubicBezTo>
                            <a:cubicBezTo>
                              <a:pt x="184518" y="29111"/>
                              <a:pt x="199478" y="39085"/>
                              <a:pt x="207790" y="52383"/>
                            </a:cubicBezTo>
                            <a:cubicBezTo>
                              <a:pt x="216102" y="65682"/>
                              <a:pt x="217764" y="87292"/>
                              <a:pt x="207790" y="98929"/>
                            </a:cubicBezTo>
                            <a:cubicBezTo>
                              <a:pt x="199478" y="107240"/>
                              <a:pt x="187842" y="110565"/>
                              <a:pt x="176206" y="110565"/>
                            </a:cubicBezTo>
                            <a:cubicBezTo>
                              <a:pt x="164570" y="110565"/>
                              <a:pt x="152934" y="105578"/>
                              <a:pt x="142960" y="102253"/>
                            </a:cubicBezTo>
                            <a:cubicBezTo>
                              <a:pt x="101402" y="85630"/>
                              <a:pt x="59844" y="70669"/>
                              <a:pt x="0" y="19137"/>
                            </a:cubicBezTo>
                          </a:path>
                        </a:pathLst>
                      </a:custGeom>
                      <a:solidFill>
                        <a:srgbClr val="B824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35" name="Graphic 2">
                  <a:extLst>
                    <a:ext uri="{FF2B5EF4-FFF2-40B4-BE49-F238E27FC236}">
                      <a16:creationId xmlns:a16="http://schemas.microsoft.com/office/drawing/2014/main" id="{3EA65935-9739-0D6B-699C-92B904B640C8}"/>
                    </a:ext>
                  </a:extLst>
                </p:cNvPr>
                <p:cNvGrpSpPr/>
                <p:nvPr/>
              </p:nvGrpSpPr>
              <p:grpSpPr>
                <a:xfrm>
                  <a:off x="10606043" y="4862747"/>
                  <a:ext cx="2098722" cy="1084195"/>
                  <a:chOff x="10606043" y="4862747"/>
                  <a:chExt cx="2098722" cy="1084195"/>
                </a:xfrm>
              </p:grpSpPr>
              <p:grpSp>
                <p:nvGrpSpPr>
                  <p:cNvPr id="236" name="Graphic 2">
                    <a:extLst>
                      <a:ext uri="{FF2B5EF4-FFF2-40B4-BE49-F238E27FC236}">
                        <a16:creationId xmlns:a16="http://schemas.microsoft.com/office/drawing/2014/main" id="{F18C7A73-21A5-E4F5-F325-5DD746F8D069}"/>
                      </a:ext>
                    </a:extLst>
                  </p:cNvPr>
                  <p:cNvGrpSpPr/>
                  <p:nvPr/>
                </p:nvGrpSpPr>
                <p:grpSpPr>
                  <a:xfrm>
                    <a:off x="10606043" y="4862747"/>
                    <a:ext cx="2098722" cy="1084195"/>
                    <a:chOff x="10606043" y="4862747"/>
                    <a:chExt cx="2098722" cy="1084195"/>
                  </a:xfrm>
                </p:grpSpPr>
                <p:sp>
                  <p:nvSpPr>
                    <p:cNvPr id="237" name="Freeform: Shape 236">
                      <a:extLst>
                        <a:ext uri="{FF2B5EF4-FFF2-40B4-BE49-F238E27FC236}">
                          <a16:creationId xmlns:a16="http://schemas.microsoft.com/office/drawing/2014/main" id="{153D5914-A01B-27B6-F3F1-74351566F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7705" y="4862747"/>
                      <a:ext cx="2097060" cy="1084195"/>
                    </a:xfrm>
                    <a:custGeom>
                      <a:avLst/>
                      <a:gdLst>
                        <a:gd name="connsiteX0" fmla="*/ 2081054 w 2097060"/>
                        <a:gd name="connsiteY0" fmla="*/ 829860 h 1084195"/>
                        <a:gd name="connsiteX1" fmla="*/ 1899862 w 2097060"/>
                        <a:gd name="connsiteY1" fmla="*/ 1084195 h 1084195"/>
                        <a:gd name="connsiteX2" fmla="*/ 254165 w 2097060"/>
                        <a:gd name="connsiteY2" fmla="*/ 976144 h 1084195"/>
                        <a:gd name="connsiteX3" fmla="*/ 54687 w 2097060"/>
                        <a:gd name="connsiteY3" fmla="*/ 864769 h 1084195"/>
                        <a:gd name="connsiteX4" fmla="*/ 26427 w 2097060"/>
                        <a:gd name="connsiteY4" fmla="*/ 823211 h 1084195"/>
                        <a:gd name="connsiteX5" fmla="*/ 66323 w 2097060"/>
                        <a:gd name="connsiteY5" fmla="*/ 562227 h 1084195"/>
                        <a:gd name="connsiteX6" fmla="*/ 309022 w 2097060"/>
                        <a:gd name="connsiteY6" fmla="*/ 603785 h 1084195"/>
                        <a:gd name="connsiteX7" fmla="*/ 249179 w 2097060"/>
                        <a:gd name="connsiteY7" fmla="*/ 309555 h 1084195"/>
                        <a:gd name="connsiteX8" fmla="*/ 412086 w 2097060"/>
                        <a:gd name="connsiteY8" fmla="*/ 76830 h 1084195"/>
                        <a:gd name="connsiteX9" fmla="*/ 658109 w 2097060"/>
                        <a:gd name="connsiteY9" fmla="*/ 163270 h 1084195"/>
                        <a:gd name="connsiteX10" fmla="*/ 772809 w 2097060"/>
                        <a:gd name="connsiteY10" fmla="*/ 410956 h 1084195"/>
                        <a:gd name="connsiteX11" fmla="*/ 993898 w 2097060"/>
                        <a:gd name="connsiteY11" fmla="*/ 181556 h 1084195"/>
                        <a:gd name="connsiteX12" fmla="*/ 1263194 w 2097060"/>
                        <a:gd name="connsiteY12" fmla="*/ 349450 h 1084195"/>
                        <a:gd name="connsiteX13" fmla="*/ 1461009 w 2097060"/>
                        <a:gd name="connsiteY13" fmla="*/ 15324 h 1084195"/>
                        <a:gd name="connsiteX14" fmla="*/ 1823395 w 2097060"/>
                        <a:gd name="connsiteY14" fmla="*/ 154959 h 1084195"/>
                        <a:gd name="connsiteX15" fmla="*/ 1771863 w 2097060"/>
                        <a:gd name="connsiteY15" fmla="*/ 510695 h 1084195"/>
                        <a:gd name="connsiteX16" fmla="*/ 2026198 w 2097060"/>
                        <a:gd name="connsiteY16" fmla="*/ 537292 h 1084195"/>
                        <a:gd name="connsiteX17" fmla="*/ 2042821 w 2097060"/>
                        <a:gd name="connsiteY17" fmla="*/ 555578 h 1084195"/>
                        <a:gd name="connsiteX18" fmla="*/ 2081054 w 2097060"/>
                        <a:gd name="connsiteY18" fmla="*/ 829860 h 10841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097060" h="1084195">
                          <a:moveTo>
                            <a:pt x="2081054" y="829860"/>
                          </a:moveTo>
                          <a:cubicBezTo>
                            <a:pt x="2049471" y="929600"/>
                            <a:pt x="1899862" y="1084195"/>
                            <a:pt x="1899862" y="1084195"/>
                          </a:cubicBezTo>
                          <a:cubicBezTo>
                            <a:pt x="1899862" y="1084195"/>
                            <a:pt x="250841" y="1084195"/>
                            <a:pt x="254165" y="976144"/>
                          </a:cubicBezTo>
                          <a:cubicBezTo>
                            <a:pt x="177698" y="962846"/>
                            <a:pt x="102894" y="924613"/>
                            <a:pt x="54687" y="864769"/>
                          </a:cubicBezTo>
                          <a:cubicBezTo>
                            <a:pt x="44712" y="851470"/>
                            <a:pt x="34739" y="838172"/>
                            <a:pt x="26427" y="823211"/>
                          </a:cubicBezTo>
                          <a:cubicBezTo>
                            <a:pt x="-18455" y="740095"/>
                            <a:pt x="-6819" y="623733"/>
                            <a:pt x="66323" y="562227"/>
                          </a:cubicBezTo>
                          <a:cubicBezTo>
                            <a:pt x="139465" y="500721"/>
                            <a:pt x="269126" y="519006"/>
                            <a:pt x="309022" y="603785"/>
                          </a:cubicBezTo>
                          <a:cubicBezTo>
                            <a:pt x="275775" y="509033"/>
                            <a:pt x="242529" y="409294"/>
                            <a:pt x="249179" y="309555"/>
                          </a:cubicBezTo>
                          <a:cubicBezTo>
                            <a:pt x="255827" y="208153"/>
                            <a:pt x="315671" y="105089"/>
                            <a:pt x="412086" y="76830"/>
                          </a:cubicBezTo>
                          <a:cubicBezTo>
                            <a:pt x="500188" y="50233"/>
                            <a:pt x="596603" y="95115"/>
                            <a:pt x="658109" y="163270"/>
                          </a:cubicBezTo>
                          <a:cubicBezTo>
                            <a:pt x="717952" y="231425"/>
                            <a:pt x="749536" y="321191"/>
                            <a:pt x="772809" y="410956"/>
                          </a:cubicBezTo>
                          <a:cubicBezTo>
                            <a:pt x="782783" y="296256"/>
                            <a:pt x="879197" y="196517"/>
                            <a:pt x="993898" y="181556"/>
                          </a:cubicBezTo>
                          <a:cubicBezTo>
                            <a:pt x="1106935" y="166595"/>
                            <a:pt x="1226622" y="241399"/>
                            <a:pt x="1263194" y="349450"/>
                          </a:cubicBezTo>
                          <a:cubicBezTo>
                            <a:pt x="1239921" y="211477"/>
                            <a:pt x="1328023" y="61869"/>
                            <a:pt x="1461009" y="15324"/>
                          </a:cubicBezTo>
                          <a:cubicBezTo>
                            <a:pt x="1593995" y="-31221"/>
                            <a:pt x="1755240" y="31947"/>
                            <a:pt x="1823395" y="154959"/>
                          </a:cubicBezTo>
                          <a:cubicBezTo>
                            <a:pt x="1884901" y="267997"/>
                            <a:pt x="1861629" y="419267"/>
                            <a:pt x="1771863" y="510695"/>
                          </a:cubicBezTo>
                          <a:cubicBezTo>
                            <a:pt x="1845005" y="457501"/>
                            <a:pt x="1959705" y="472462"/>
                            <a:pt x="2026198" y="537292"/>
                          </a:cubicBezTo>
                          <a:cubicBezTo>
                            <a:pt x="2032847" y="543941"/>
                            <a:pt x="2037834" y="548929"/>
                            <a:pt x="2042821" y="555578"/>
                          </a:cubicBezTo>
                          <a:cubicBezTo>
                            <a:pt x="2099340" y="628720"/>
                            <a:pt x="2110977" y="738433"/>
                            <a:pt x="2081054" y="829860"/>
                          </a:cubicBezTo>
                        </a:path>
                      </a:pathLst>
                    </a:custGeom>
                    <a:solidFill>
                      <a:srgbClr val="2A81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8BDE9257-698C-9FA9-9F09-9B35190EE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6043" y="4862747"/>
                      <a:ext cx="2041157" cy="864769"/>
                    </a:xfrm>
                    <a:custGeom>
                      <a:avLst/>
                      <a:gdLst>
                        <a:gd name="connsiteX0" fmla="*/ 2041158 w 2041157"/>
                        <a:gd name="connsiteY0" fmla="*/ 555578 h 864769"/>
                        <a:gd name="connsiteX1" fmla="*/ 1976328 w 2041157"/>
                        <a:gd name="connsiteY1" fmla="*/ 540617 h 864769"/>
                        <a:gd name="connsiteX2" fmla="*/ 1685422 w 2041157"/>
                        <a:gd name="connsiteY2" fmla="*/ 640356 h 864769"/>
                        <a:gd name="connsiteX3" fmla="*/ 1751915 w 2041157"/>
                        <a:gd name="connsiteY3" fmla="*/ 376047 h 864769"/>
                        <a:gd name="connsiteX4" fmla="*/ 1608955 w 2041157"/>
                        <a:gd name="connsiteY4" fmla="*/ 161608 h 864769"/>
                        <a:gd name="connsiteX5" fmla="*/ 1381218 w 2041157"/>
                        <a:gd name="connsiteY5" fmla="*/ 254698 h 864769"/>
                        <a:gd name="connsiteX6" fmla="*/ 1283141 w 2041157"/>
                        <a:gd name="connsiteY6" fmla="*/ 495734 h 864769"/>
                        <a:gd name="connsiteX7" fmla="*/ 983923 w 2041157"/>
                        <a:gd name="connsiteY7" fmla="*/ 329502 h 864769"/>
                        <a:gd name="connsiteX8" fmla="*/ 746212 w 2041157"/>
                        <a:gd name="connsiteY8" fmla="*/ 592149 h 864769"/>
                        <a:gd name="connsiteX9" fmla="*/ 579980 w 2041157"/>
                        <a:gd name="connsiteY9" fmla="*/ 244724 h 864769"/>
                        <a:gd name="connsiteX10" fmla="*/ 430371 w 2041157"/>
                        <a:gd name="connsiteY10" fmla="*/ 174907 h 864769"/>
                        <a:gd name="connsiteX11" fmla="*/ 355567 w 2041157"/>
                        <a:gd name="connsiteY11" fmla="*/ 304567 h 864769"/>
                        <a:gd name="connsiteX12" fmla="*/ 350580 w 2041157"/>
                        <a:gd name="connsiteY12" fmla="*/ 701862 h 864769"/>
                        <a:gd name="connsiteX13" fmla="*/ 91257 w 2041157"/>
                        <a:gd name="connsiteY13" fmla="*/ 666953 h 864769"/>
                        <a:gd name="connsiteX14" fmla="*/ 54686 w 2041157"/>
                        <a:gd name="connsiteY14" fmla="*/ 864769 h 864769"/>
                        <a:gd name="connsiteX15" fmla="*/ 26427 w 2041157"/>
                        <a:gd name="connsiteY15" fmla="*/ 823211 h 864769"/>
                        <a:gd name="connsiteX16" fmla="*/ 66323 w 2041157"/>
                        <a:gd name="connsiteY16" fmla="*/ 562227 h 864769"/>
                        <a:gd name="connsiteX17" fmla="*/ 309022 w 2041157"/>
                        <a:gd name="connsiteY17" fmla="*/ 603785 h 864769"/>
                        <a:gd name="connsiteX18" fmla="*/ 249178 w 2041157"/>
                        <a:gd name="connsiteY18" fmla="*/ 309555 h 864769"/>
                        <a:gd name="connsiteX19" fmla="*/ 412085 w 2041157"/>
                        <a:gd name="connsiteY19" fmla="*/ 76830 h 864769"/>
                        <a:gd name="connsiteX20" fmla="*/ 658109 w 2041157"/>
                        <a:gd name="connsiteY20" fmla="*/ 163270 h 864769"/>
                        <a:gd name="connsiteX21" fmla="*/ 772808 w 2041157"/>
                        <a:gd name="connsiteY21" fmla="*/ 410956 h 864769"/>
                        <a:gd name="connsiteX22" fmla="*/ 992235 w 2041157"/>
                        <a:gd name="connsiteY22" fmla="*/ 181556 h 864769"/>
                        <a:gd name="connsiteX23" fmla="*/ 1261531 w 2041157"/>
                        <a:gd name="connsiteY23" fmla="*/ 349450 h 864769"/>
                        <a:gd name="connsiteX24" fmla="*/ 1459346 w 2041157"/>
                        <a:gd name="connsiteY24" fmla="*/ 15324 h 864769"/>
                        <a:gd name="connsiteX25" fmla="*/ 1821733 w 2041157"/>
                        <a:gd name="connsiteY25" fmla="*/ 154959 h 864769"/>
                        <a:gd name="connsiteX26" fmla="*/ 1770200 w 2041157"/>
                        <a:gd name="connsiteY26" fmla="*/ 510695 h 864769"/>
                        <a:gd name="connsiteX27" fmla="*/ 2024535 w 2041157"/>
                        <a:gd name="connsiteY27" fmla="*/ 537292 h 864769"/>
                        <a:gd name="connsiteX28" fmla="*/ 2041158 w 2041157"/>
                        <a:gd name="connsiteY28" fmla="*/ 555578 h 864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2041157" h="864769">
                          <a:moveTo>
                            <a:pt x="2041158" y="555578"/>
                          </a:moveTo>
                          <a:cubicBezTo>
                            <a:pt x="2019548" y="548929"/>
                            <a:pt x="1997938" y="543941"/>
                            <a:pt x="1976328" y="540617"/>
                          </a:cubicBezTo>
                          <a:cubicBezTo>
                            <a:pt x="1871602" y="527318"/>
                            <a:pt x="1760227" y="565552"/>
                            <a:pt x="1685422" y="640356"/>
                          </a:cubicBezTo>
                          <a:cubicBezTo>
                            <a:pt x="1720331" y="555578"/>
                            <a:pt x="1755240" y="467475"/>
                            <a:pt x="1751915" y="376047"/>
                          </a:cubicBezTo>
                          <a:cubicBezTo>
                            <a:pt x="1748590" y="284620"/>
                            <a:pt x="1697059" y="188205"/>
                            <a:pt x="1608955" y="161608"/>
                          </a:cubicBezTo>
                          <a:cubicBezTo>
                            <a:pt x="1525839" y="136673"/>
                            <a:pt x="1434411" y="184881"/>
                            <a:pt x="1381218" y="254698"/>
                          </a:cubicBezTo>
                          <a:cubicBezTo>
                            <a:pt x="1328024" y="324515"/>
                            <a:pt x="1304751" y="410956"/>
                            <a:pt x="1283141" y="495734"/>
                          </a:cubicBezTo>
                          <a:cubicBezTo>
                            <a:pt x="1248232" y="376047"/>
                            <a:pt x="1106935" y="302905"/>
                            <a:pt x="983923" y="329502"/>
                          </a:cubicBezTo>
                          <a:cubicBezTo>
                            <a:pt x="860911" y="356099"/>
                            <a:pt x="767822" y="469137"/>
                            <a:pt x="746212" y="592149"/>
                          </a:cubicBezTo>
                          <a:cubicBezTo>
                            <a:pt x="719614" y="465813"/>
                            <a:pt x="661433" y="344463"/>
                            <a:pt x="579980" y="244724"/>
                          </a:cubicBezTo>
                          <a:cubicBezTo>
                            <a:pt x="541747" y="199841"/>
                            <a:pt x="485227" y="153296"/>
                            <a:pt x="430371" y="174907"/>
                          </a:cubicBezTo>
                          <a:cubicBezTo>
                            <a:pt x="382163" y="193192"/>
                            <a:pt x="363878" y="253035"/>
                            <a:pt x="355567" y="304567"/>
                          </a:cubicBezTo>
                          <a:cubicBezTo>
                            <a:pt x="335618" y="435891"/>
                            <a:pt x="333957" y="568876"/>
                            <a:pt x="350580" y="701862"/>
                          </a:cubicBezTo>
                          <a:cubicBezTo>
                            <a:pt x="297385" y="617084"/>
                            <a:pt x="164400" y="600461"/>
                            <a:pt x="91257" y="666953"/>
                          </a:cubicBezTo>
                          <a:cubicBezTo>
                            <a:pt x="38063" y="715161"/>
                            <a:pt x="26427" y="798277"/>
                            <a:pt x="54686" y="864769"/>
                          </a:cubicBezTo>
                          <a:cubicBezTo>
                            <a:pt x="44713" y="851470"/>
                            <a:pt x="34739" y="838172"/>
                            <a:pt x="26427" y="823211"/>
                          </a:cubicBezTo>
                          <a:cubicBezTo>
                            <a:pt x="-18455" y="740095"/>
                            <a:pt x="-6819" y="623733"/>
                            <a:pt x="66323" y="562227"/>
                          </a:cubicBezTo>
                          <a:cubicBezTo>
                            <a:pt x="139465" y="500721"/>
                            <a:pt x="269126" y="519006"/>
                            <a:pt x="309022" y="603785"/>
                          </a:cubicBezTo>
                          <a:cubicBezTo>
                            <a:pt x="275775" y="509033"/>
                            <a:pt x="242529" y="409294"/>
                            <a:pt x="249178" y="309555"/>
                          </a:cubicBezTo>
                          <a:cubicBezTo>
                            <a:pt x="255827" y="208153"/>
                            <a:pt x="315670" y="105089"/>
                            <a:pt x="412085" y="76830"/>
                          </a:cubicBezTo>
                          <a:cubicBezTo>
                            <a:pt x="500189" y="50233"/>
                            <a:pt x="596603" y="95115"/>
                            <a:pt x="658109" y="163270"/>
                          </a:cubicBezTo>
                          <a:cubicBezTo>
                            <a:pt x="717952" y="231425"/>
                            <a:pt x="749536" y="321191"/>
                            <a:pt x="772808" y="410956"/>
                          </a:cubicBezTo>
                          <a:cubicBezTo>
                            <a:pt x="782783" y="296256"/>
                            <a:pt x="879197" y="196517"/>
                            <a:pt x="992235" y="181556"/>
                          </a:cubicBezTo>
                          <a:cubicBezTo>
                            <a:pt x="1105272" y="168257"/>
                            <a:pt x="1224960" y="241399"/>
                            <a:pt x="1261531" y="349450"/>
                          </a:cubicBezTo>
                          <a:cubicBezTo>
                            <a:pt x="1238258" y="211477"/>
                            <a:pt x="1326361" y="61869"/>
                            <a:pt x="1459346" y="15324"/>
                          </a:cubicBezTo>
                          <a:cubicBezTo>
                            <a:pt x="1592332" y="-31221"/>
                            <a:pt x="1753577" y="31947"/>
                            <a:pt x="1821733" y="154959"/>
                          </a:cubicBezTo>
                          <a:cubicBezTo>
                            <a:pt x="1883238" y="267997"/>
                            <a:pt x="1859966" y="419267"/>
                            <a:pt x="1770200" y="510695"/>
                          </a:cubicBezTo>
                          <a:cubicBezTo>
                            <a:pt x="1843343" y="457501"/>
                            <a:pt x="1958042" y="472462"/>
                            <a:pt x="2024535" y="537292"/>
                          </a:cubicBezTo>
                          <a:cubicBezTo>
                            <a:pt x="2031185" y="542279"/>
                            <a:pt x="2036171" y="548929"/>
                            <a:pt x="2041158" y="555578"/>
                          </a:cubicBezTo>
                        </a:path>
                      </a:pathLst>
                    </a:custGeom>
                    <a:solidFill>
                      <a:srgbClr val="459DA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39" name="Graphic 2">
                    <a:extLst>
                      <a:ext uri="{FF2B5EF4-FFF2-40B4-BE49-F238E27FC236}">
                        <a16:creationId xmlns:a16="http://schemas.microsoft.com/office/drawing/2014/main" id="{DA66687B-D782-4E07-4B1B-734046D392EF}"/>
                      </a:ext>
                    </a:extLst>
                  </p:cNvPr>
                  <p:cNvGrpSpPr/>
                  <p:nvPr/>
                </p:nvGrpSpPr>
                <p:grpSpPr>
                  <a:xfrm>
                    <a:off x="10841922" y="5182275"/>
                    <a:ext cx="1604139" cy="763005"/>
                    <a:chOff x="10841922" y="5182275"/>
                    <a:chExt cx="1604139" cy="763005"/>
                  </a:xfrm>
                  <a:noFill/>
                </p:grpSpPr>
                <p:grpSp>
                  <p:nvGrpSpPr>
                    <p:cNvPr id="240" name="Graphic 2">
                      <a:extLst>
                        <a:ext uri="{FF2B5EF4-FFF2-40B4-BE49-F238E27FC236}">
                          <a16:creationId xmlns:a16="http://schemas.microsoft.com/office/drawing/2014/main" id="{606976C9-0560-D762-47AB-18E6CC2745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70279" y="5265391"/>
                      <a:ext cx="322490" cy="679889"/>
                      <a:chOff x="11470279" y="5265391"/>
                      <a:chExt cx="322490" cy="679889"/>
                    </a:xfrm>
                    <a:noFill/>
                  </p:grpSpPr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5903A8F4-8362-E4EE-FAD9-D3720C50AC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34203" y="5295313"/>
                        <a:ext cx="126981" cy="649967"/>
                      </a:xfrm>
                      <a:custGeom>
                        <a:avLst/>
                        <a:gdLst>
                          <a:gd name="connsiteX0" fmla="*/ 126982 w 126981"/>
                          <a:gd name="connsiteY0" fmla="*/ 649967 h 649967"/>
                          <a:gd name="connsiteX1" fmla="*/ 646 w 126981"/>
                          <a:gd name="connsiteY1" fmla="*/ 0 h 649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6981" h="649967">
                            <a:moveTo>
                              <a:pt x="126982" y="649967"/>
                            </a:moveTo>
                            <a:cubicBezTo>
                              <a:pt x="38879" y="445501"/>
                              <a:pt x="-6004" y="222751"/>
                              <a:pt x="646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2" name="Freeform: Shape 241">
                        <a:extLst>
                          <a:ext uri="{FF2B5EF4-FFF2-40B4-BE49-F238E27FC236}">
                            <a16:creationId xmlns:a16="http://schemas.microsoft.com/office/drawing/2014/main" id="{409A1E55-161E-3B08-53CE-9D55447AAC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79732" y="5265391"/>
                        <a:ext cx="113037" cy="450488"/>
                      </a:xfrm>
                      <a:custGeom>
                        <a:avLst/>
                        <a:gdLst>
                          <a:gd name="connsiteX0" fmla="*/ 0 w 113037"/>
                          <a:gd name="connsiteY0" fmla="*/ 450489 h 450488"/>
                          <a:gd name="connsiteX1" fmla="*/ 113038 w 113037"/>
                          <a:gd name="connsiteY1" fmla="*/ 0 h 4504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13037" h="450488">
                            <a:moveTo>
                              <a:pt x="0" y="450489"/>
                            </a:moveTo>
                            <a:cubicBezTo>
                              <a:pt x="44882" y="302542"/>
                              <a:pt x="83116" y="151271"/>
                              <a:pt x="113038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3" name="Freeform: Shape 242">
                        <a:extLst>
                          <a:ext uri="{FF2B5EF4-FFF2-40B4-BE49-F238E27FC236}">
                            <a16:creationId xmlns:a16="http://schemas.microsoft.com/office/drawing/2014/main" id="{A1F23C08-C88F-163A-D048-71AF5AB23A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70279" y="5441597"/>
                        <a:ext cx="172881" cy="109713"/>
                      </a:xfrm>
                      <a:custGeom>
                        <a:avLst/>
                        <a:gdLst>
                          <a:gd name="connsiteX0" fmla="*/ 172882 w 172881"/>
                          <a:gd name="connsiteY0" fmla="*/ 109713 h 109713"/>
                          <a:gd name="connsiteX1" fmla="*/ 0 w 172881"/>
                          <a:gd name="connsiteY1" fmla="*/ 0 h 1097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72881" h="109713">
                            <a:moveTo>
                              <a:pt x="172882" y="109713"/>
                            </a:moveTo>
                            <a:cubicBezTo>
                              <a:pt x="108051" y="86441"/>
                              <a:pt x="48208" y="48207"/>
                              <a:pt x="0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4" name="Graphic 2">
                      <a:extLst>
                        <a:ext uri="{FF2B5EF4-FFF2-40B4-BE49-F238E27FC236}">
                          <a16:creationId xmlns:a16="http://schemas.microsoft.com/office/drawing/2014/main" id="{ABF6A8E7-42EC-CDD3-7E21-BA07EA3015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23831" y="5182275"/>
                      <a:ext cx="422230" cy="754693"/>
                      <a:chOff x="12023831" y="5182275"/>
                      <a:chExt cx="422230" cy="754693"/>
                    </a:xfrm>
                    <a:noFill/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BF8949C6-5D0B-239E-F21F-4A80500A3C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23831" y="5182275"/>
                        <a:ext cx="176206" cy="754693"/>
                      </a:xfrm>
                      <a:custGeom>
                        <a:avLst/>
                        <a:gdLst>
                          <a:gd name="connsiteX0" fmla="*/ 0 w 176206"/>
                          <a:gd name="connsiteY0" fmla="*/ 754694 h 754693"/>
                          <a:gd name="connsiteX1" fmla="*/ 176206 w 176206"/>
                          <a:gd name="connsiteY1" fmla="*/ 0 h 7546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76206" h="754693">
                            <a:moveTo>
                              <a:pt x="0" y="754694"/>
                            </a:moveTo>
                            <a:cubicBezTo>
                              <a:pt x="74804" y="507008"/>
                              <a:pt x="134649" y="255998"/>
                              <a:pt x="176206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A941BB25-F7E3-28EE-C704-9E6108576A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58741" y="5552973"/>
                        <a:ext cx="387320" cy="259321"/>
                      </a:xfrm>
                      <a:custGeom>
                        <a:avLst/>
                        <a:gdLst>
                          <a:gd name="connsiteX0" fmla="*/ 0 w 387320"/>
                          <a:gd name="connsiteY0" fmla="*/ 259322 h 259321"/>
                          <a:gd name="connsiteX1" fmla="*/ 387320 w 387320"/>
                          <a:gd name="connsiteY1" fmla="*/ 0 h 2593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87320" h="259321">
                            <a:moveTo>
                              <a:pt x="0" y="259322"/>
                            </a:moveTo>
                            <a:cubicBezTo>
                              <a:pt x="136310" y="184518"/>
                              <a:pt x="265971" y="98077"/>
                              <a:pt x="387320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405D7913-9906-E250-1C61-DB51512044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73701" y="5262067"/>
                        <a:ext cx="64830" cy="219425"/>
                      </a:xfrm>
                      <a:custGeom>
                        <a:avLst/>
                        <a:gdLst>
                          <a:gd name="connsiteX0" fmla="*/ 64831 w 64830"/>
                          <a:gd name="connsiteY0" fmla="*/ 219426 h 219425"/>
                          <a:gd name="connsiteX1" fmla="*/ 0 w 64830"/>
                          <a:gd name="connsiteY1" fmla="*/ 0 h 2194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4830" h="219425">
                            <a:moveTo>
                              <a:pt x="64831" y="219426"/>
                            </a:moveTo>
                            <a:cubicBezTo>
                              <a:pt x="26598" y="152933"/>
                              <a:pt x="3325" y="76467"/>
                              <a:pt x="0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8" name="Graphic 2">
                      <a:extLst>
                        <a:ext uri="{FF2B5EF4-FFF2-40B4-BE49-F238E27FC236}">
                          <a16:creationId xmlns:a16="http://schemas.microsoft.com/office/drawing/2014/main" id="{F2FB2034-FBAA-AEB9-9854-3A1C1071D0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41922" y="5293651"/>
                      <a:ext cx="418904" cy="608409"/>
                      <a:chOff x="10841922" y="5293651"/>
                      <a:chExt cx="418904" cy="608409"/>
                    </a:xfrm>
                    <a:noFill/>
                  </p:grpSpPr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1A0A931D-F878-1114-6F4D-88FEDAE6EB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86284" y="5301962"/>
                        <a:ext cx="174543" cy="600097"/>
                      </a:xfrm>
                      <a:custGeom>
                        <a:avLst/>
                        <a:gdLst>
                          <a:gd name="connsiteX0" fmla="*/ 174544 w 174543"/>
                          <a:gd name="connsiteY0" fmla="*/ 600098 h 600097"/>
                          <a:gd name="connsiteX1" fmla="*/ 0 w 174543"/>
                          <a:gd name="connsiteY1" fmla="*/ 0 h 6000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74543" h="600097">
                            <a:moveTo>
                              <a:pt x="174544" y="600098"/>
                            </a:moveTo>
                            <a:cubicBezTo>
                              <a:pt x="104726" y="403943"/>
                              <a:pt x="46545" y="202803"/>
                              <a:pt x="0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18509F87-D99A-DE25-A48E-6C81F9168D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41922" y="5561284"/>
                        <a:ext cx="385658" cy="227737"/>
                      </a:xfrm>
                      <a:custGeom>
                        <a:avLst/>
                        <a:gdLst>
                          <a:gd name="connsiteX0" fmla="*/ 385658 w 385658"/>
                          <a:gd name="connsiteY0" fmla="*/ 227737 h 227737"/>
                          <a:gd name="connsiteX1" fmla="*/ 0 w 385658"/>
                          <a:gd name="connsiteY1" fmla="*/ 0 h 227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85658" h="227737">
                            <a:moveTo>
                              <a:pt x="385658" y="227737"/>
                            </a:moveTo>
                            <a:cubicBezTo>
                              <a:pt x="242698" y="181193"/>
                              <a:pt x="109713" y="101402"/>
                              <a:pt x="0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B73007F9-9337-B67B-2C1B-3CDABB0D62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52776" y="5293651"/>
                        <a:ext cx="89764" cy="264308"/>
                      </a:xfrm>
                      <a:custGeom>
                        <a:avLst/>
                        <a:gdLst>
                          <a:gd name="connsiteX0" fmla="*/ 0 w 89764"/>
                          <a:gd name="connsiteY0" fmla="*/ 264309 h 264308"/>
                          <a:gd name="connsiteX1" fmla="*/ 89765 w 89764"/>
                          <a:gd name="connsiteY1" fmla="*/ 0 h 2643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9764" h="264308">
                            <a:moveTo>
                              <a:pt x="0" y="264309"/>
                            </a:moveTo>
                            <a:cubicBezTo>
                              <a:pt x="36571" y="177868"/>
                              <a:pt x="66493" y="89765"/>
                              <a:pt x="89765" y="0"/>
                            </a:cubicBezTo>
                          </a:path>
                        </a:pathLst>
                      </a:custGeom>
                      <a:noFill/>
                      <a:ln w="16620" cap="rnd">
                        <a:solidFill>
                          <a:srgbClr val="2B557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252" name="Graphic 2">
                <a:extLst>
                  <a:ext uri="{FF2B5EF4-FFF2-40B4-BE49-F238E27FC236}">
                    <a16:creationId xmlns:a16="http://schemas.microsoft.com/office/drawing/2014/main" id="{2589062D-A90C-A2BF-9519-F573584C6CFD}"/>
                  </a:ext>
                </a:extLst>
              </p:cNvPr>
              <p:cNvGrpSpPr/>
              <p:nvPr/>
            </p:nvGrpSpPr>
            <p:grpSpPr>
              <a:xfrm>
                <a:off x="-497411" y="6306003"/>
                <a:ext cx="13305640" cy="2504596"/>
                <a:chOff x="-497411" y="6306003"/>
                <a:chExt cx="13305640" cy="2504596"/>
              </a:xfrm>
            </p:grpSpPr>
            <p:grpSp>
              <p:nvGrpSpPr>
                <p:cNvPr id="253" name="Graphic 2">
                  <a:extLst>
                    <a:ext uri="{FF2B5EF4-FFF2-40B4-BE49-F238E27FC236}">
                      <a16:creationId xmlns:a16="http://schemas.microsoft.com/office/drawing/2014/main" id="{558220DA-DAAB-767B-B9AE-D45E3C729CBF}"/>
                    </a:ext>
                  </a:extLst>
                </p:cNvPr>
                <p:cNvGrpSpPr/>
                <p:nvPr/>
              </p:nvGrpSpPr>
              <p:grpSpPr>
                <a:xfrm>
                  <a:off x="776577" y="6498833"/>
                  <a:ext cx="1090481" cy="1263748"/>
                  <a:chOff x="776577" y="6498833"/>
                  <a:chExt cx="1090481" cy="1263748"/>
                </a:xfrm>
              </p:grpSpPr>
              <p:grpSp>
                <p:nvGrpSpPr>
                  <p:cNvPr id="254" name="Graphic 2">
                    <a:extLst>
                      <a:ext uri="{FF2B5EF4-FFF2-40B4-BE49-F238E27FC236}">
                        <a16:creationId xmlns:a16="http://schemas.microsoft.com/office/drawing/2014/main" id="{ABE9A0DB-4A89-C0CC-F09E-B8C2700B14C0}"/>
                      </a:ext>
                    </a:extLst>
                  </p:cNvPr>
                  <p:cNvGrpSpPr/>
                  <p:nvPr/>
                </p:nvGrpSpPr>
                <p:grpSpPr>
                  <a:xfrm>
                    <a:off x="834703" y="6607083"/>
                    <a:ext cx="943976" cy="1155497"/>
                    <a:chOff x="834703" y="6607083"/>
                    <a:chExt cx="943976" cy="1155497"/>
                  </a:xfrm>
                  <a:solidFill>
                    <a:srgbClr val="794758"/>
                  </a:solidFill>
                </p:grpSpPr>
                <p:sp>
                  <p:nvSpPr>
                    <p:cNvPr id="255" name="Freeform: Shape 254">
                      <a:extLst>
                        <a:ext uri="{FF2B5EF4-FFF2-40B4-BE49-F238E27FC236}">
                          <a16:creationId xmlns:a16="http://schemas.microsoft.com/office/drawing/2014/main" id="{3AC6BB4A-D051-3881-0269-D732DB49A1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1321" y="6615202"/>
                      <a:ext cx="485294" cy="1147379"/>
                    </a:xfrm>
                    <a:custGeom>
                      <a:avLst/>
                      <a:gdLst>
                        <a:gd name="connsiteX0" fmla="*/ 48111 w 485294"/>
                        <a:gd name="connsiteY0" fmla="*/ 1132033 h 1147379"/>
                        <a:gd name="connsiteX1" fmla="*/ 41462 w 485294"/>
                        <a:gd name="connsiteY1" fmla="*/ 1140345 h 1147379"/>
                        <a:gd name="connsiteX2" fmla="*/ 8215 w 485294"/>
                        <a:gd name="connsiteY2" fmla="*/ 1140345 h 1147379"/>
                        <a:gd name="connsiteX3" fmla="*/ 3228 w 485294"/>
                        <a:gd name="connsiteY3" fmla="*/ 1110423 h 1147379"/>
                        <a:gd name="connsiteX4" fmla="*/ 14865 w 485294"/>
                        <a:gd name="connsiteY4" fmla="*/ 1095462 h 1147379"/>
                        <a:gd name="connsiteX5" fmla="*/ 31488 w 485294"/>
                        <a:gd name="connsiteY5" fmla="*/ 1067203 h 1147379"/>
                        <a:gd name="connsiteX6" fmla="*/ 71383 w 485294"/>
                        <a:gd name="connsiteY6" fmla="*/ 987411 h 1147379"/>
                        <a:gd name="connsiteX7" fmla="*/ 171123 w 485294"/>
                        <a:gd name="connsiteY7" fmla="*/ 758011 h 1147379"/>
                        <a:gd name="connsiteX8" fmla="*/ 437094 w 485294"/>
                        <a:gd name="connsiteY8" fmla="*/ 16617 h 1147379"/>
                        <a:gd name="connsiteX9" fmla="*/ 468678 w 485294"/>
                        <a:gd name="connsiteY9" fmla="*/ 1656 h 1147379"/>
                        <a:gd name="connsiteX10" fmla="*/ 483639 w 485294"/>
                        <a:gd name="connsiteY10" fmla="*/ 33240 h 1147379"/>
                        <a:gd name="connsiteX11" fmla="*/ 216005 w 485294"/>
                        <a:gd name="connsiteY11" fmla="*/ 776297 h 1147379"/>
                        <a:gd name="connsiteX12" fmla="*/ 114604 w 485294"/>
                        <a:gd name="connsiteY12" fmla="*/ 1009022 h 1147379"/>
                        <a:gd name="connsiteX13" fmla="*/ 74708 w 485294"/>
                        <a:gd name="connsiteY13" fmla="*/ 1090475 h 1147379"/>
                        <a:gd name="connsiteX14" fmla="*/ 58085 w 485294"/>
                        <a:gd name="connsiteY14" fmla="*/ 1120397 h 1147379"/>
                        <a:gd name="connsiteX15" fmla="*/ 48111 w 485294"/>
                        <a:gd name="connsiteY15" fmla="*/ 1132033 h 1147379"/>
                        <a:gd name="connsiteX16" fmla="*/ 14865 w 485294"/>
                        <a:gd name="connsiteY16" fmla="*/ 1098787 h 1147379"/>
                        <a:gd name="connsiteX17" fmla="*/ 9878 w 485294"/>
                        <a:gd name="connsiteY17" fmla="*/ 1102111 h 1147379"/>
                        <a:gd name="connsiteX18" fmla="*/ 14865 w 485294"/>
                        <a:gd name="connsiteY18" fmla="*/ 1098787 h 11473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85294" h="1147379">
                          <a:moveTo>
                            <a:pt x="48111" y="1132033"/>
                          </a:moveTo>
                          <a:cubicBezTo>
                            <a:pt x="46449" y="1135358"/>
                            <a:pt x="44786" y="1137020"/>
                            <a:pt x="41462" y="1140345"/>
                          </a:cubicBezTo>
                          <a:cubicBezTo>
                            <a:pt x="23176" y="1155306"/>
                            <a:pt x="9878" y="1142007"/>
                            <a:pt x="8215" y="1140345"/>
                          </a:cubicBezTo>
                          <a:cubicBezTo>
                            <a:pt x="4891" y="1137020"/>
                            <a:pt x="-5083" y="1127046"/>
                            <a:pt x="3228" y="1110423"/>
                          </a:cubicBezTo>
                          <a:cubicBezTo>
                            <a:pt x="3228" y="1108761"/>
                            <a:pt x="11540" y="1098787"/>
                            <a:pt x="14865" y="1095462"/>
                          </a:cubicBezTo>
                          <a:cubicBezTo>
                            <a:pt x="19852" y="1085488"/>
                            <a:pt x="26501" y="1077176"/>
                            <a:pt x="31488" y="1067203"/>
                          </a:cubicBezTo>
                          <a:cubicBezTo>
                            <a:pt x="44786" y="1040606"/>
                            <a:pt x="58085" y="1014008"/>
                            <a:pt x="71383" y="987411"/>
                          </a:cubicBezTo>
                          <a:cubicBezTo>
                            <a:pt x="106292" y="910944"/>
                            <a:pt x="139539" y="834478"/>
                            <a:pt x="171123" y="758011"/>
                          </a:cubicBezTo>
                          <a:cubicBezTo>
                            <a:pt x="270862" y="513650"/>
                            <a:pt x="352316" y="264302"/>
                            <a:pt x="437094" y="16617"/>
                          </a:cubicBezTo>
                          <a:cubicBezTo>
                            <a:pt x="442081" y="3318"/>
                            <a:pt x="455379" y="-3331"/>
                            <a:pt x="468678" y="1656"/>
                          </a:cubicBezTo>
                          <a:cubicBezTo>
                            <a:pt x="481977" y="6643"/>
                            <a:pt x="488626" y="19941"/>
                            <a:pt x="483639" y="33240"/>
                          </a:cubicBezTo>
                          <a:cubicBezTo>
                            <a:pt x="397198" y="282588"/>
                            <a:pt x="315744" y="531936"/>
                            <a:pt x="216005" y="776297"/>
                          </a:cubicBezTo>
                          <a:cubicBezTo>
                            <a:pt x="184421" y="854426"/>
                            <a:pt x="151175" y="932555"/>
                            <a:pt x="114604" y="1009022"/>
                          </a:cubicBezTo>
                          <a:cubicBezTo>
                            <a:pt x="101305" y="1037281"/>
                            <a:pt x="88007" y="1063878"/>
                            <a:pt x="74708" y="1090475"/>
                          </a:cubicBezTo>
                          <a:cubicBezTo>
                            <a:pt x="69721" y="1100449"/>
                            <a:pt x="63072" y="1110423"/>
                            <a:pt x="58085" y="1120397"/>
                          </a:cubicBezTo>
                          <a:cubicBezTo>
                            <a:pt x="54760" y="1122059"/>
                            <a:pt x="49773" y="1128708"/>
                            <a:pt x="48111" y="1132033"/>
                          </a:cubicBezTo>
                          <a:moveTo>
                            <a:pt x="14865" y="1098787"/>
                          </a:moveTo>
                          <a:cubicBezTo>
                            <a:pt x="13202" y="1098787"/>
                            <a:pt x="11540" y="1100449"/>
                            <a:pt x="9878" y="1102111"/>
                          </a:cubicBezTo>
                          <a:cubicBezTo>
                            <a:pt x="11540" y="1100449"/>
                            <a:pt x="13202" y="1098787"/>
                            <a:pt x="14865" y="1098787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" name="Freeform: Shape 255">
                      <a:extLst>
                        <a:ext uri="{FF2B5EF4-FFF2-40B4-BE49-F238E27FC236}">
                          <a16:creationId xmlns:a16="http://schemas.microsoft.com/office/drawing/2014/main" id="{95B36729-F2C6-BBE0-8750-7C74F6B3B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958" y="6775707"/>
                      <a:ext cx="544305" cy="786713"/>
                    </a:xfrm>
                    <a:custGeom>
                      <a:avLst/>
                      <a:gdLst>
                        <a:gd name="connsiteX0" fmla="*/ 16617 w 544305"/>
                        <a:gd name="connsiteY0" fmla="*/ 783685 h 786713"/>
                        <a:gd name="connsiteX1" fmla="*/ 86434 w 544305"/>
                        <a:gd name="connsiteY1" fmla="*/ 775374 h 786713"/>
                        <a:gd name="connsiteX2" fmla="*/ 204459 w 544305"/>
                        <a:gd name="connsiteY2" fmla="*/ 690596 h 786713"/>
                        <a:gd name="connsiteX3" fmla="*/ 244354 w 544305"/>
                        <a:gd name="connsiteY3" fmla="*/ 654025 h 786713"/>
                        <a:gd name="connsiteX4" fmla="*/ 543572 w 544305"/>
                        <a:gd name="connsiteY4" fmla="*/ 30655 h 786713"/>
                        <a:gd name="connsiteX5" fmla="*/ 525286 w 544305"/>
                        <a:gd name="connsiteY5" fmla="*/ 733 h 786713"/>
                        <a:gd name="connsiteX6" fmla="*/ 495365 w 544305"/>
                        <a:gd name="connsiteY6" fmla="*/ 19018 h 786713"/>
                        <a:gd name="connsiteX7" fmla="*/ 209446 w 544305"/>
                        <a:gd name="connsiteY7" fmla="*/ 619116 h 786713"/>
                        <a:gd name="connsiteX8" fmla="*/ 172875 w 544305"/>
                        <a:gd name="connsiteY8" fmla="*/ 654025 h 786713"/>
                        <a:gd name="connsiteX9" fmla="*/ 84772 w 544305"/>
                        <a:gd name="connsiteY9" fmla="*/ 720517 h 786713"/>
                        <a:gd name="connsiteX10" fmla="*/ 53188 w 544305"/>
                        <a:gd name="connsiteY10" fmla="*/ 735478 h 786713"/>
                        <a:gd name="connsiteX11" fmla="*/ 33240 w 544305"/>
                        <a:gd name="connsiteY11" fmla="*/ 737141 h 786713"/>
                        <a:gd name="connsiteX12" fmla="*/ 1656 w 544305"/>
                        <a:gd name="connsiteY12" fmla="*/ 753764 h 786713"/>
                        <a:gd name="connsiteX13" fmla="*/ 16617 w 544305"/>
                        <a:gd name="connsiteY13" fmla="*/ 783685 h 786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44305" h="786713">
                          <a:moveTo>
                            <a:pt x="16617" y="783685"/>
                          </a:moveTo>
                          <a:cubicBezTo>
                            <a:pt x="36564" y="790335"/>
                            <a:pt x="59837" y="785348"/>
                            <a:pt x="86434" y="775374"/>
                          </a:cubicBezTo>
                          <a:cubicBezTo>
                            <a:pt x="132979" y="753764"/>
                            <a:pt x="184511" y="708881"/>
                            <a:pt x="204459" y="690596"/>
                          </a:cubicBezTo>
                          <a:cubicBezTo>
                            <a:pt x="207783" y="687271"/>
                            <a:pt x="241030" y="655687"/>
                            <a:pt x="244354" y="654025"/>
                          </a:cubicBezTo>
                          <a:cubicBezTo>
                            <a:pt x="408924" y="486130"/>
                            <a:pt x="490378" y="250081"/>
                            <a:pt x="543572" y="30655"/>
                          </a:cubicBezTo>
                          <a:cubicBezTo>
                            <a:pt x="546897" y="17356"/>
                            <a:pt x="538585" y="4058"/>
                            <a:pt x="525286" y="733"/>
                          </a:cubicBezTo>
                          <a:cubicBezTo>
                            <a:pt x="511988" y="-2592"/>
                            <a:pt x="498689" y="5720"/>
                            <a:pt x="495365" y="19018"/>
                          </a:cubicBezTo>
                          <a:cubicBezTo>
                            <a:pt x="445495" y="230133"/>
                            <a:pt x="367366" y="459533"/>
                            <a:pt x="209446" y="619116"/>
                          </a:cubicBezTo>
                          <a:cubicBezTo>
                            <a:pt x="206121" y="622441"/>
                            <a:pt x="176199" y="652362"/>
                            <a:pt x="172875" y="654025"/>
                          </a:cubicBezTo>
                          <a:cubicBezTo>
                            <a:pt x="157914" y="667323"/>
                            <a:pt x="121343" y="700569"/>
                            <a:pt x="84772" y="720517"/>
                          </a:cubicBezTo>
                          <a:cubicBezTo>
                            <a:pt x="73136" y="727167"/>
                            <a:pt x="63162" y="732154"/>
                            <a:pt x="53188" y="735478"/>
                          </a:cubicBezTo>
                          <a:cubicBezTo>
                            <a:pt x="46538" y="737141"/>
                            <a:pt x="39889" y="738803"/>
                            <a:pt x="33240" y="737141"/>
                          </a:cubicBezTo>
                          <a:cubicBezTo>
                            <a:pt x="19941" y="733816"/>
                            <a:pt x="6643" y="740465"/>
                            <a:pt x="1656" y="753764"/>
                          </a:cubicBezTo>
                          <a:cubicBezTo>
                            <a:pt x="-3331" y="767062"/>
                            <a:pt x="3318" y="780361"/>
                            <a:pt x="16617" y="783685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1F48354F-37C1-9EF0-5674-483DB7B798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6049" y="6962896"/>
                      <a:ext cx="412631" cy="286331"/>
                    </a:xfrm>
                    <a:custGeom>
                      <a:avLst/>
                      <a:gdLst>
                        <a:gd name="connsiteX0" fmla="*/ 38886 w 412631"/>
                        <a:gd name="connsiteY0" fmla="*/ 237436 h 286331"/>
                        <a:gd name="connsiteX1" fmla="*/ 62158 w 412631"/>
                        <a:gd name="connsiteY1" fmla="*/ 232448 h 286331"/>
                        <a:gd name="connsiteX2" fmla="*/ 158573 w 412631"/>
                        <a:gd name="connsiteY2" fmla="*/ 194215 h 286331"/>
                        <a:gd name="connsiteX3" fmla="*/ 368025 w 412631"/>
                        <a:gd name="connsiteY3" fmla="*/ 9698 h 286331"/>
                        <a:gd name="connsiteX4" fmla="*/ 402933 w 412631"/>
                        <a:gd name="connsiteY4" fmla="*/ 4711 h 286331"/>
                        <a:gd name="connsiteX5" fmla="*/ 407920 w 412631"/>
                        <a:gd name="connsiteY5" fmla="*/ 39619 h 286331"/>
                        <a:gd name="connsiteX6" fmla="*/ 183507 w 412631"/>
                        <a:gd name="connsiteY6" fmla="*/ 237436 h 286331"/>
                        <a:gd name="connsiteX7" fmla="*/ 77119 w 412631"/>
                        <a:gd name="connsiteY7" fmla="*/ 278994 h 286331"/>
                        <a:gd name="connsiteX8" fmla="*/ 47197 w 412631"/>
                        <a:gd name="connsiteY8" fmla="*/ 285643 h 286331"/>
                        <a:gd name="connsiteX9" fmla="*/ 32236 w 412631"/>
                        <a:gd name="connsiteY9" fmla="*/ 285643 h 286331"/>
                        <a:gd name="connsiteX10" fmla="*/ 13951 w 412631"/>
                        <a:gd name="connsiteY10" fmla="*/ 283980 h 286331"/>
                        <a:gd name="connsiteX11" fmla="*/ 652 w 412631"/>
                        <a:gd name="connsiteY11" fmla="*/ 267357 h 286331"/>
                        <a:gd name="connsiteX12" fmla="*/ 3977 w 412631"/>
                        <a:gd name="connsiteY12" fmla="*/ 247409 h 286331"/>
                        <a:gd name="connsiteX13" fmla="*/ 17275 w 412631"/>
                        <a:gd name="connsiteY13" fmla="*/ 237436 h 286331"/>
                        <a:gd name="connsiteX14" fmla="*/ 27249 w 412631"/>
                        <a:gd name="connsiteY14" fmla="*/ 235773 h 286331"/>
                        <a:gd name="connsiteX15" fmla="*/ 38886 w 412631"/>
                        <a:gd name="connsiteY15" fmla="*/ 237436 h 286331"/>
                        <a:gd name="connsiteX16" fmla="*/ 43873 w 412631"/>
                        <a:gd name="connsiteY16" fmla="*/ 249072 h 286331"/>
                        <a:gd name="connsiteX17" fmla="*/ 35561 w 412631"/>
                        <a:gd name="connsiteY17" fmla="*/ 242422 h 286331"/>
                        <a:gd name="connsiteX18" fmla="*/ 43873 w 412631"/>
                        <a:gd name="connsiteY18" fmla="*/ 249072 h 28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2631" h="286331">
                          <a:moveTo>
                            <a:pt x="38886" y="237436"/>
                          </a:moveTo>
                          <a:cubicBezTo>
                            <a:pt x="47197" y="235773"/>
                            <a:pt x="53846" y="235773"/>
                            <a:pt x="62158" y="232448"/>
                          </a:cubicBezTo>
                          <a:cubicBezTo>
                            <a:pt x="95404" y="224137"/>
                            <a:pt x="128651" y="210838"/>
                            <a:pt x="158573" y="194215"/>
                          </a:cubicBezTo>
                          <a:cubicBezTo>
                            <a:pt x="241689" y="150995"/>
                            <a:pt x="311506" y="82840"/>
                            <a:pt x="368025" y="9698"/>
                          </a:cubicBezTo>
                          <a:cubicBezTo>
                            <a:pt x="376337" y="-276"/>
                            <a:pt x="391297" y="-3601"/>
                            <a:pt x="402933" y="4711"/>
                          </a:cubicBezTo>
                          <a:cubicBezTo>
                            <a:pt x="412908" y="13022"/>
                            <a:pt x="416232" y="27983"/>
                            <a:pt x="407920" y="39619"/>
                          </a:cubicBezTo>
                          <a:cubicBezTo>
                            <a:pt x="348077" y="117748"/>
                            <a:pt x="273273" y="190890"/>
                            <a:pt x="183507" y="237436"/>
                          </a:cubicBezTo>
                          <a:cubicBezTo>
                            <a:pt x="150261" y="254059"/>
                            <a:pt x="113690" y="269020"/>
                            <a:pt x="77119" y="278994"/>
                          </a:cubicBezTo>
                          <a:cubicBezTo>
                            <a:pt x="67145" y="282318"/>
                            <a:pt x="57171" y="283980"/>
                            <a:pt x="47197" y="285643"/>
                          </a:cubicBezTo>
                          <a:cubicBezTo>
                            <a:pt x="43873" y="285643"/>
                            <a:pt x="37223" y="285643"/>
                            <a:pt x="32236" y="285643"/>
                          </a:cubicBezTo>
                          <a:cubicBezTo>
                            <a:pt x="27249" y="287305"/>
                            <a:pt x="20600" y="285643"/>
                            <a:pt x="13951" y="283980"/>
                          </a:cubicBezTo>
                          <a:cubicBezTo>
                            <a:pt x="2315" y="277331"/>
                            <a:pt x="652" y="269020"/>
                            <a:pt x="652" y="267357"/>
                          </a:cubicBezTo>
                          <a:cubicBezTo>
                            <a:pt x="-1010" y="260708"/>
                            <a:pt x="652" y="254059"/>
                            <a:pt x="3977" y="247409"/>
                          </a:cubicBezTo>
                          <a:cubicBezTo>
                            <a:pt x="5639" y="244085"/>
                            <a:pt x="10626" y="240760"/>
                            <a:pt x="17275" y="237436"/>
                          </a:cubicBezTo>
                          <a:cubicBezTo>
                            <a:pt x="18938" y="237436"/>
                            <a:pt x="22262" y="235773"/>
                            <a:pt x="27249" y="235773"/>
                          </a:cubicBezTo>
                          <a:cubicBezTo>
                            <a:pt x="28912" y="237436"/>
                            <a:pt x="37223" y="237436"/>
                            <a:pt x="38886" y="237436"/>
                          </a:cubicBezTo>
                          <a:moveTo>
                            <a:pt x="43873" y="249072"/>
                          </a:moveTo>
                          <a:cubicBezTo>
                            <a:pt x="42210" y="247409"/>
                            <a:pt x="40548" y="244085"/>
                            <a:pt x="35561" y="242422"/>
                          </a:cubicBezTo>
                          <a:cubicBezTo>
                            <a:pt x="38886" y="242422"/>
                            <a:pt x="42210" y="245747"/>
                            <a:pt x="43873" y="249072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B5384767-B822-F882-5C7F-5EFFE7D46F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6524" y="6607083"/>
                      <a:ext cx="117580" cy="345286"/>
                    </a:xfrm>
                    <a:custGeom>
                      <a:avLst/>
                      <a:gdLst>
                        <a:gd name="connsiteX0" fmla="*/ 65503 w 117580"/>
                        <a:gd name="connsiteY0" fmla="*/ 322290 h 345286"/>
                        <a:gd name="connsiteX1" fmla="*/ 50542 w 117580"/>
                        <a:gd name="connsiteY1" fmla="*/ 305667 h 345286"/>
                        <a:gd name="connsiteX2" fmla="*/ 22283 w 117580"/>
                        <a:gd name="connsiteY2" fmla="*/ 242499 h 345286"/>
                        <a:gd name="connsiteX3" fmla="*/ 12309 w 117580"/>
                        <a:gd name="connsiteY3" fmla="*/ 18086 h 345286"/>
                        <a:gd name="connsiteX4" fmla="*/ 42230 w 117580"/>
                        <a:gd name="connsiteY4" fmla="*/ 1463 h 345286"/>
                        <a:gd name="connsiteX5" fmla="*/ 58854 w 117580"/>
                        <a:gd name="connsiteY5" fmla="*/ 31385 h 345286"/>
                        <a:gd name="connsiteX6" fmla="*/ 68828 w 117580"/>
                        <a:gd name="connsiteY6" fmla="*/ 227539 h 345286"/>
                        <a:gd name="connsiteX7" fmla="*/ 92100 w 117580"/>
                        <a:gd name="connsiteY7" fmla="*/ 280733 h 345286"/>
                        <a:gd name="connsiteX8" fmla="*/ 105399 w 117580"/>
                        <a:gd name="connsiteY8" fmla="*/ 292369 h 345286"/>
                        <a:gd name="connsiteX9" fmla="*/ 117035 w 117580"/>
                        <a:gd name="connsiteY9" fmla="*/ 310655 h 345286"/>
                        <a:gd name="connsiteX10" fmla="*/ 105399 w 117580"/>
                        <a:gd name="connsiteY10" fmla="*/ 340576 h 345286"/>
                        <a:gd name="connsiteX11" fmla="*/ 70490 w 117580"/>
                        <a:gd name="connsiteY11" fmla="*/ 335589 h 345286"/>
                        <a:gd name="connsiteX12" fmla="*/ 65503 w 117580"/>
                        <a:gd name="connsiteY12" fmla="*/ 322290 h 345286"/>
                        <a:gd name="connsiteX13" fmla="*/ 73815 w 117580"/>
                        <a:gd name="connsiteY13" fmla="*/ 299018 h 345286"/>
                        <a:gd name="connsiteX14" fmla="*/ 73815 w 117580"/>
                        <a:gd name="connsiteY14" fmla="*/ 299018 h 345286"/>
                        <a:gd name="connsiteX15" fmla="*/ 73815 w 117580"/>
                        <a:gd name="connsiteY15" fmla="*/ 299018 h 345286"/>
                        <a:gd name="connsiteX16" fmla="*/ 73815 w 117580"/>
                        <a:gd name="connsiteY16" fmla="*/ 299018 h 345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17580" h="345286">
                          <a:moveTo>
                            <a:pt x="65503" y="322290"/>
                          </a:moveTo>
                          <a:cubicBezTo>
                            <a:pt x="60516" y="317304"/>
                            <a:pt x="52204" y="310655"/>
                            <a:pt x="50542" y="305667"/>
                          </a:cubicBezTo>
                          <a:cubicBezTo>
                            <a:pt x="38906" y="285720"/>
                            <a:pt x="28932" y="264109"/>
                            <a:pt x="22283" y="242499"/>
                          </a:cubicBezTo>
                          <a:cubicBezTo>
                            <a:pt x="-2652" y="169357"/>
                            <a:pt x="-7639" y="92891"/>
                            <a:pt x="12309" y="18086"/>
                          </a:cubicBezTo>
                          <a:cubicBezTo>
                            <a:pt x="15633" y="4787"/>
                            <a:pt x="28932" y="-3524"/>
                            <a:pt x="42230" y="1463"/>
                          </a:cubicBezTo>
                          <a:cubicBezTo>
                            <a:pt x="55529" y="4787"/>
                            <a:pt x="63841" y="18086"/>
                            <a:pt x="58854" y="31385"/>
                          </a:cubicBezTo>
                          <a:cubicBezTo>
                            <a:pt x="40568" y="96215"/>
                            <a:pt x="47217" y="164370"/>
                            <a:pt x="68828" y="227539"/>
                          </a:cubicBezTo>
                          <a:cubicBezTo>
                            <a:pt x="75477" y="245824"/>
                            <a:pt x="83788" y="264109"/>
                            <a:pt x="92100" y="280733"/>
                          </a:cubicBezTo>
                          <a:cubicBezTo>
                            <a:pt x="93762" y="282395"/>
                            <a:pt x="102074" y="289044"/>
                            <a:pt x="105399" y="292369"/>
                          </a:cubicBezTo>
                          <a:cubicBezTo>
                            <a:pt x="112048" y="299018"/>
                            <a:pt x="115373" y="305667"/>
                            <a:pt x="117035" y="310655"/>
                          </a:cubicBezTo>
                          <a:cubicBezTo>
                            <a:pt x="118697" y="320628"/>
                            <a:pt x="117035" y="332265"/>
                            <a:pt x="105399" y="340576"/>
                          </a:cubicBezTo>
                          <a:cubicBezTo>
                            <a:pt x="93762" y="348888"/>
                            <a:pt x="78802" y="345563"/>
                            <a:pt x="70490" y="335589"/>
                          </a:cubicBezTo>
                          <a:cubicBezTo>
                            <a:pt x="67165" y="330602"/>
                            <a:pt x="65503" y="325615"/>
                            <a:pt x="65503" y="322290"/>
                          </a:cubicBezTo>
                          <a:moveTo>
                            <a:pt x="73815" y="299018"/>
                          </a:moveTo>
                          <a:lnTo>
                            <a:pt x="73815" y="299018"/>
                          </a:lnTo>
                          <a:lnTo>
                            <a:pt x="73815" y="299018"/>
                          </a:lnTo>
                          <a:lnTo>
                            <a:pt x="73815" y="299018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7DABC169-EDC6-8C4D-7E5E-E79DA71E1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8242" y="6677630"/>
                      <a:ext cx="165529" cy="687284"/>
                    </a:xfrm>
                    <a:custGeom>
                      <a:avLst/>
                      <a:gdLst>
                        <a:gd name="connsiteX0" fmla="*/ 119163 w 165529"/>
                        <a:gd name="connsiteY0" fmla="*/ 673972 h 687284"/>
                        <a:gd name="connsiteX1" fmla="*/ 85917 w 165529"/>
                        <a:gd name="connsiteY1" fmla="*/ 632414 h 687284"/>
                        <a:gd name="connsiteX2" fmla="*/ 22749 w 165529"/>
                        <a:gd name="connsiteY2" fmla="*/ 487793 h 687284"/>
                        <a:gd name="connsiteX3" fmla="*/ 26073 w 165529"/>
                        <a:gd name="connsiteY3" fmla="*/ 19019 h 687284"/>
                        <a:gd name="connsiteX4" fmla="*/ 55995 w 165529"/>
                        <a:gd name="connsiteY4" fmla="*/ 733 h 687284"/>
                        <a:gd name="connsiteX5" fmla="*/ 74280 w 165529"/>
                        <a:gd name="connsiteY5" fmla="*/ 30655 h 687284"/>
                        <a:gd name="connsiteX6" fmla="*/ 70956 w 165529"/>
                        <a:gd name="connsiteY6" fmla="*/ 477819 h 687284"/>
                        <a:gd name="connsiteX7" fmla="*/ 127475 w 165529"/>
                        <a:gd name="connsiteY7" fmla="*/ 605818 h 687284"/>
                        <a:gd name="connsiteX8" fmla="*/ 160721 w 165529"/>
                        <a:gd name="connsiteY8" fmla="*/ 647376 h 687284"/>
                        <a:gd name="connsiteX9" fmla="*/ 164046 w 165529"/>
                        <a:gd name="connsiteY9" fmla="*/ 672311 h 687284"/>
                        <a:gd name="connsiteX10" fmla="*/ 130799 w 165529"/>
                        <a:gd name="connsiteY10" fmla="*/ 685609 h 687284"/>
                        <a:gd name="connsiteX11" fmla="*/ 119163 w 165529"/>
                        <a:gd name="connsiteY11" fmla="*/ 673972 h 6872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529" h="687284">
                          <a:moveTo>
                            <a:pt x="119163" y="673972"/>
                          </a:moveTo>
                          <a:cubicBezTo>
                            <a:pt x="115838" y="670648"/>
                            <a:pt x="89241" y="635739"/>
                            <a:pt x="85917" y="632414"/>
                          </a:cubicBezTo>
                          <a:cubicBezTo>
                            <a:pt x="54333" y="587532"/>
                            <a:pt x="34385" y="540987"/>
                            <a:pt x="22749" y="487793"/>
                          </a:cubicBezTo>
                          <a:cubicBezTo>
                            <a:pt x="-10498" y="338184"/>
                            <a:pt x="-5511" y="168627"/>
                            <a:pt x="26073" y="19019"/>
                          </a:cubicBezTo>
                          <a:cubicBezTo>
                            <a:pt x="29398" y="5720"/>
                            <a:pt x="42696" y="-2591"/>
                            <a:pt x="55995" y="733"/>
                          </a:cubicBezTo>
                          <a:cubicBezTo>
                            <a:pt x="69294" y="4058"/>
                            <a:pt x="77605" y="17356"/>
                            <a:pt x="74280" y="30655"/>
                          </a:cubicBezTo>
                          <a:cubicBezTo>
                            <a:pt x="42696" y="173615"/>
                            <a:pt x="37710" y="334859"/>
                            <a:pt x="70956" y="477819"/>
                          </a:cubicBezTo>
                          <a:cubicBezTo>
                            <a:pt x="80930" y="524364"/>
                            <a:pt x="99215" y="565922"/>
                            <a:pt x="127475" y="605818"/>
                          </a:cubicBezTo>
                          <a:cubicBezTo>
                            <a:pt x="129137" y="609142"/>
                            <a:pt x="155734" y="640726"/>
                            <a:pt x="160721" y="647376"/>
                          </a:cubicBezTo>
                          <a:cubicBezTo>
                            <a:pt x="169033" y="660674"/>
                            <a:pt x="164046" y="670648"/>
                            <a:pt x="164046" y="672311"/>
                          </a:cubicBezTo>
                          <a:cubicBezTo>
                            <a:pt x="159059" y="683946"/>
                            <a:pt x="144098" y="690596"/>
                            <a:pt x="130799" y="685609"/>
                          </a:cubicBezTo>
                          <a:cubicBezTo>
                            <a:pt x="125812" y="682284"/>
                            <a:pt x="122488" y="678960"/>
                            <a:pt x="119163" y="673972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4BC1D6B4-F041-0C73-1A0E-5A8E28CBFA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703" y="6829453"/>
                      <a:ext cx="197064" cy="272795"/>
                    </a:xfrm>
                    <a:custGeom>
                      <a:avLst/>
                      <a:gdLst>
                        <a:gd name="connsiteX0" fmla="*/ 181248 w 197064"/>
                        <a:gd name="connsiteY0" fmla="*/ 222932 h 272795"/>
                        <a:gd name="connsiteX1" fmla="*/ 49925 w 197064"/>
                        <a:gd name="connsiteY1" fmla="*/ 26778 h 272795"/>
                        <a:gd name="connsiteX2" fmla="*/ 28315 w 197064"/>
                        <a:gd name="connsiteY2" fmla="*/ 181 h 272795"/>
                        <a:gd name="connsiteX3" fmla="*/ 1718 w 197064"/>
                        <a:gd name="connsiteY3" fmla="*/ 21792 h 272795"/>
                        <a:gd name="connsiteX4" fmla="*/ 164625 w 197064"/>
                        <a:gd name="connsiteY4" fmla="*/ 271140 h 272795"/>
                        <a:gd name="connsiteX5" fmla="*/ 196209 w 197064"/>
                        <a:gd name="connsiteY5" fmla="*/ 256178 h 272795"/>
                        <a:gd name="connsiteX6" fmla="*/ 181248 w 197064"/>
                        <a:gd name="connsiteY6" fmla="*/ 222932 h 272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97064" h="272795">
                          <a:moveTo>
                            <a:pt x="181248" y="222932"/>
                          </a:moveTo>
                          <a:cubicBezTo>
                            <a:pt x="93145" y="191348"/>
                            <a:pt x="39951" y="121531"/>
                            <a:pt x="49925" y="26778"/>
                          </a:cubicBezTo>
                          <a:cubicBezTo>
                            <a:pt x="51587" y="13480"/>
                            <a:pt x="41613" y="1844"/>
                            <a:pt x="28315" y="181"/>
                          </a:cubicBezTo>
                          <a:cubicBezTo>
                            <a:pt x="15016" y="-1481"/>
                            <a:pt x="3380" y="8493"/>
                            <a:pt x="1718" y="21792"/>
                          </a:cubicBezTo>
                          <a:cubicBezTo>
                            <a:pt x="-11581" y="141478"/>
                            <a:pt x="53250" y="229582"/>
                            <a:pt x="164625" y="271140"/>
                          </a:cubicBezTo>
                          <a:cubicBezTo>
                            <a:pt x="177924" y="276126"/>
                            <a:pt x="191222" y="269477"/>
                            <a:pt x="196209" y="256178"/>
                          </a:cubicBezTo>
                          <a:cubicBezTo>
                            <a:pt x="199534" y="242880"/>
                            <a:pt x="192884" y="227919"/>
                            <a:pt x="181248" y="222932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61" name="Graphic 2">
                    <a:extLst>
                      <a:ext uri="{FF2B5EF4-FFF2-40B4-BE49-F238E27FC236}">
                        <a16:creationId xmlns:a16="http://schemas.microsoft.com/office/drawing/2014/main" id="{E8CDFF99-C1BC-B2C7-1857-CD2EC6C2A8A6}"/>
                      </a:ext>
                    </a:extLst>
                  </p:cNvPr>
                  <p:cNvGrpSpPr/>
                  <p:nvPr/>
                </p:nvGrpSpPr>
                <p:grpSpPr>
                  <a:xfrm>
                    <a:off x="776577" y="6498833"/>
                    <a:ext cx="1090481" cy="510332"/>
                    <a:chOff x="776577" y="6498833"/>
                    <a:chExt cx="1090481" cy="510332"/>
                  </a:xfrm>
                  <a:solidFill>
                    <a:srgbClr val="B82357"/>
                  </a:solidFill>
                </p:grpSpPr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01FF2DDA-904D-89C3-11F0-2C052601C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577" y="6716597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4909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3246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554D6CCE-B948-F558-E2BD-BB67A5708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9432" y="6573637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4909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4909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8AF4D2D0-802A-71E9-6B35-A0BC4589C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3976" y="6498833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4909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4909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67F6551B-051E-AA51-424A-89E1B955C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3507" y="6508807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4909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3246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DD7DE087-FF06-ED2D-B568-ED4BB69506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4726" y="6670051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3246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3246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76C3A829-9416-EABC-3BA7-BE6021DED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4068" y="6859556"/>
                      <a:ext cx="152990" cy="149608"/>
                    </a:xfrm>
                    <a:custGeom>
                      <a:avLst/>
                      <a:gdLst>
                        <a:gd name="connsiteX0" fmla="*/ 76524 w 152990"/>
                        <a:gd name="connsiteY0" fmla="*/ 0 h 149608"/>
                        <a:gd name="connsiteX1" fmla="*/ 152991 w 152990"/>
                        <a:gd name="connsiteY1" fmla="*/ 74804 h 149608"/>
                        <a:gd name="connsiteX2" fmla="*/ 76524 w 152990"/>
                        <a:gd name="connsiteY2" fmla="*/ 149609 h 149608"/>
                        <a:gd name="connsiteX3" fmla="*/ 57 w 152990"/>
                        <a:gd name="connsiteY3" fmla="*/ 74804 h 149608"/>
                        <a:gd name="connsiteX4" fmla="*/ 76524 w 152990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90" h="149608">
                          <a:moveTo>
                            <a:pt x="76524" y="0"/>
                          </a:moveTo>
                          <a:cubicBezTo>
                            <a:pt x="118082" y="0"/>
                            <a:pt x="152991" y="33246"/>
                            <a:pt x="152991" y="74804"/>
                          </a:cubicBezTo>
                          <a:cubicBezTo>
                            <a:pt x="152991" y="116362"/>
                            <a:pt x="118082" y="149609"/>
                            <a:pt x="76524" y="149609"/>
                          </a:cubicBezTo>
                          <a:cubicBezTo>
                            <a:pt x="34966" y="149609"/>
                            <a:pt x="57" y="116362"/>
                            <a:pt x="57" y="74804"/>
                          </a:cubicBezTo>
                          <a:cubicBezTo>
                            <a:pt x="-1605" y="33246"/>
                            <a:pt x="33303" y="0"/>
                            <a:pt x="76524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68" name="Graphic 2">
                  <a:extLst>
                    <a:ext uri="{FF2B5EF4-FFF2-40B4-BE49-F238E27FC236}">
                      <a16:creationId xmlns:a16="http://schemas.microsoft.com/office/drawing/2014/main" id="{9651A45D-EFA2-B561-391A-1265591B3BDF}"/>
                    </a:ext>
                  </a:extLst>
                </p:cNvPr>
                <p:cNvGrpSpPr/>
                <p:nvPr/>
              </p:nvGrpSpPr>
              <p:grpSpPr>
                <a:xfrm>
                  <a:off x="-319738" y="6400756"/>
                  <a:ext cx="664112" cy="1537638"/>
                  <a:chOff x="-319738" y="6400756"/>
                  <a:chExt cx="664112" cy="1537638"/>
                </a:xfrm>
              </p:grpSpPr>
              <p:grpSp>
                <p:nvGrpSpPr>
                  <p:cNvPr id="269" name="Graphic 2">
                    <a:extLst>
                      <a:ext uri="{FF2B5EF4-FFF2-40B4-BE49-F238E27FC236}">
                        <a16:creationId xmlns:a16="http://schemas.microsoft.com/office/drawing/2014/main" id="{B4B8B1FE-4AB0-33F1-A4C0-79D2920B6209}"/>
                      </a:ext>
                    </a:extLst>
                  </p:cNvPr>
                  <p:cNvGrpSpPr/>
                  <p:nvPr/>
                </p:nvGrpSpPr>
                <p:grpSpPr>
                  <a:xfrm>
                    <a:off x="-319738" y="6520443"/>
                    <a:ext cx="612580" cy="1417952"/>
                    <a:chOff x="-319738" y="6520443"/>
                    <a:chExt cx="612580" cy="1417952"/>
                  </a:xfrm>
                  <a:solidFill>
                    <a:srgbClr val="794758"/>
                  </a:solidFill>
                </p:grpSpPr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5180AB8F-3379-A71C-6FFF-2FC8675C0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334" y="6520443"/>
                      <a:ext cx="280925" cy="1417952"/>
                    </a:xfrm>
                    <a:custGeom>
                      <a:avLst/>
                      <a:gdLst>
                        <a:gd name="connsiteX0" fmla="*/ 51532 w 280925"/>
                        <a:gd name="connsiteY0" fmla="*/ 29922 h 1417952"/>
                        <a:gd name="connsiteX1" fmla="*/ 51532 w 280925"/>
                        <a:gd name="connsiteY1" fmla="*/ 89766 h 1417952"/>
                        <a:gd name="connsiteX2" fmla="*/ 71480 w 280925"/>
                        <a:gd name="connsiteY2" fmla="*/ 365710 h 1417952"/>
                        <a:gd name="connsiteX3" fmla="*/ 279270 w 280925"/>
                        <a:gd name="connsiteY3" fmla="*/ 1384712 h 1417952"/>
                        <a:gd name="connsiteX4" fmla="*/ 264309 w 280925"/>
                        <a:gd name="connsiteY4" fmla="*/ 1416297 h 1417952"/>
                        <a:gd name="connsiteX5" fmla="*/ 232725 w 280925"/>
                        <a:gd name="connsiteY5" fmla="*/ 1401335 h 1417952"/>
                        <a:gd name="connsiteX6" fmla="*/ 21610 w 280925"/>
                        <a:gd name="connsiteY6" fmla="*/ 370698 h 1417952"/>
                        <a:gd name="connsiteX7" fmla="*/ 0 w 280925"/>
                        <a:gd name="connsiteY7" fmla="*/ 89766 h 1417952"/>
                        <a:gd name="connsiteX8" fmla="*/ 1662 w 280925"/>
                        <a:gd name="connsiteY8" fmla="*/ 23273 h 1417952"/>
                        <a:gd name="connsiteX9" fmla="*/ 24935 w 280925"/>
                        <a:gd name="connsiteY9" fmla="*/ 0 h 1417952"/>
                        <a:gd name="connsiteX10" fmla="*/ 49870 w 280925"/>
                        <a:gd name="connsiteY10" fmla="*/ 23273 h 1417952"/>
                        <a:gd name="connsiteX11" fmla="*/ 51532 w 280925"/>
                        <a:gd name="connsiteY11" fmla="*/ 29922 h 1417952"/>
                        <a:gd name="connsiteX12" fmla="*/ 41558 w 280925"/>
                        <a:gd name="connsiteY12" fmla="*/ 43220 h 1417952"/>
                        <a:gd name="connsiteX13" fmla="*/ 28259 w 280925"/>
                        <a:gd name="connsiteY13" fmla="*/ 48208 h 1417952"/>
                        <a:gd name="connsiteX14" fmla="*/ 41558 w 280925"/>
                        <a:gd name="connsiteY14" fmla="*/ 43220 h 1417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80925" h="1417952">
                          <a:moveTo>
                            <a:pt x="51532" y="29922"/>
                          </a:moveTo>
                          <a:lnTo>
                            <a:pt x="51532" y="89766"/>
                          </a:lnTo>
                          <a:cubicBezTo>
                            <a:pt x="51532" y="181193"/>
                            <a:pt x="63168" y="274283"/>
                            <a:pt x="71480" y="365710"/>
                          </a:cubicBezTo>
                          <a:cubicBezTo>
                            <a:pt x="106388" y="706486"/>
                            <a:pt x="157920" y="1060560"/>
                            <a:pt x="279270" y="1384712"/>
                          </a:cubicBezTo>
                          <a:cubicBezTo>
                            <a:pt x="284257" y="1398011"/>
                            <a:pt x="277607" y="1411310"/>
                            <a:pt x="264309" y="1416297"/>
                          </a:cubicBezTo>
                          <a:cubicBezTo>
                            <a:pt x="251010" y="1421283"/>
                            <a:pt x="237712" y="1414635"/>
                            <a:pt x="232725" y="1401335"/>
                          </a:cubicBezTo>
                          <a:cubicBezTo>
                            <a:pt x="109713" y="1072196"/>
                            <a:pt x="58181" y="716460"/>
                            <a:pt x="21610" y="370698"/>
                          </a:cubicBezTo>
                          <a:cubicBezTo>
                            <a:pt x="11636" y="277608"/>
                            <a:pt x="1662" y="184518"/>
                            <a:pt x="0" y="89766"/>
                          </a:cubicBezTo>
                          <a:cubicBezTo>
                            <a:pt x="0" y="89766"/>
                            <a:pt x="0" y="34909"/>
                            <a:pt x="1662" y="23273"/>
                          </a:cubicBezTo>
                          <a:cubicBezTo>
                            <a:pt x="3325" y="1662"/>
                            <a:pt x="23273" y="0"/>
                            <a:pt x="24935" y="0"/>
                          </a:cubicBezTo>
                          <a:cubicBezTo>
                            <a:pt x="38233" y="0"/>
                            <a:pt x="49870" y="9974"/>
                            <a:pt x="49870" y="23273"/>
                          </a:cubicBezTo>
                          <a:cubicBezTo>
                            <a:pt x="51532" y="24935"/>
                            <a:pt x="51532" y="28260"/>
                            <a:pt x="51532" y="29922"/>
                          </a:cubicBezTo>
                          <a:moveTo>
                            <a:pt x="41558" y="43220"/>
                          </a:moveTo>
                          <a:cubicBezTo>
                            <a:pt x="38233" y="46545"/>
                            <a:pt x="33246" y="48208"/>
                            <a:pt x="28259" y="48208"/>
                          </a:cubicBezTo>
                          <a:cubicBezTo>
                            <a:pt x="33246" y="48208"/>
                            <a:pt x="38233" y="46545"/>
                            <a:pt x="41558" y="43220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B0742651-55BA-1547-711E-B0CBA1C38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3179" y="6612800"/>
                      <a:ext cx="156596" cy="885564"/>
                    </a:xfrm>
                    <a:custGeom>
                      <a:avLst/>
                      <a:gdLst>
                        <a:gd name="connsiteX0" fmla="*/ 40103 w 156596"/>
                        <a:gd name="connsiteY0" fmla="*/ 880100 h 885564"/>
                        <a:gd name="connsiteX1" fmla="*/ 99947 w 156596"/>
                        <a:gd name="connsiteY1" fmla="*/ 798646 h 885564"/>
                        <a:gd name="connsiteX2" fmla="*/ 136518 w 156596"/>
                        <a:gd name="connsiteY2" fmla="*/ 663998 h 885564"/>
                        <a:gd name="connsiteX3" fmla="*/ 99947 w 156596"/>
                        <a:gd name="connsiteY3" fmla="*/ 19019 h 885564"/>
                        <a:gd name="connsiteX4" fmla="*/ 70025 w 156596"/>
                        <a:gd name="connsiteY4" fmla="*/ 733 h 885564"/>
                        <a:gd name="connsiteX5" fmla="*/ 51740 w 156596"/>
                        <a:gd name="connsiteY5" fmla="*/ 30655 h 885564"/>
                        <a:gd name="connsiteX6" fmla="*/ 86648 w 156596"/>
                        <a:gd name="connsiteY6" fmla="*/ 655687 h 885564"/>
                        <a:gd name="connsiteX7" fmla="*/ 53402 w 156596"/>
                        <a:gd name="connsiteY7" fmla="*/ 782023 h 885564"/>
                        <a:gd name="connsiteX8" fmla="*/ 10182 w 156596"/>
                        <a:gd name="connsiteY8" fmla="*/ 843529 h 885564"/>
                        <a:gd name="connsiteX9" fmla="*/ 5195 w 156596"/>
                        <a:gd name="connsiteY9" fmla="*/ 878438 h 885564"/>
                        <a:gd name="connsiteX10" fmla="*/ 40103 w 156596"/>
                        <a:gd name="connsiteY10" fmla="*/ 880100 h 885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56596" h="885564">
                          <a:moveTo>
                            <a:pt x="40103" y="880100"/>
                          </a:moveTo>
                          <a:cubicBezTo>
                            <a:pt x="66701" y="861815"/>
                            <a:pt x="84986" y="831893"/>
                            <a:pt x="99947" y="798646"/>
                          </a:cubicBezTo>
                          <a:cubicBezTo>
                            <a:pt x="118233" y="753764"/>
                            <a:pt x="128206" y="700570"/>
                            <a:pt x="136518" y="663998"/>
                          </a:cubicBezTo>
                          <a:cubicBezTo>
                            <a:pt x="179738" y="451222"/>
                            <a:pt x="146492" y="228471"/>
                            <a:pt x="99947" y="19019"/>
                          </a:cubicBezTo>
                          <a:cubicBezTo>
                            <a:pt x="96622" y="5720"/>
                            <a:pt x="83324" y="-2591"/>
                            <a:pt x="70025" y="733"/>
                          </a:cubicBezTo>
                          <a:cubicBezTo>
                            <a:pt x="56727" y="4058"/>
                            <a:pt x="48415" y="17356"/>
                            <a:pt x="51740" y="30655"/>
                          </a:cubicBezTo>
                          <a:cubicBezTo>
                            <a:pt x="96622" y="233458"/>
                            <a:pt x="129869" y="449559"/>
                            <a:pt x="86648" y="655687"/>
                          </a:cubicBezTo>
                          <a:cubicBezTo>
                            <a:pt x="79999" y="690596"/>
                            <a:pt x="71688" y="740465"/>
                            <a:pt x="53402" y="782023"/>
                          </a:cubicBezTo>
                          <a:cubicBezTo>
                            <a:pt x="43428" y="806958"/>
                            <a:pt x="30130" y="830230"/>
                            <a:pt x="10182" y="843529"/>
                          </a:cubicBezTo>
                          <a:cubicBezTo>
                            <a:pt x="-1455" y="851841"/>
                            <a:pt x="-3117" y="866802"/>
                            <a:pt x="5195" y="878438"/>
                          </a:cubicBezTo>
                          <a:cubicBezTo>
                            <a:pt x="13506" y="886750"/>
                            <a:pt x="28467" y="888412"/>
                            <a:pt x="40103" y="880100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" name="Freeform: Shape 271">
                      <a:extLst>
                        <a:ext uri="{FF2B5EF4-FFF2-40B4-BE49-F238E27FC236}">
                          <a16:creationId xmlns:a16="http://schemas.microsoft.com/office/drawing/2014/main" id="{525AE786-139B-C3E1-3481-66B46B572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03" y="6630156"/>
                      <a:ext cx="214439" cy="485094"/>
                    </a:xfrm>
                    <a:custGeom>
                      <a:avLst/>
                      <a:gdLst>
                        <a:gd name="connsiteX0" fmla="*/ 44883 w 214439"/>
                        <a:gd name="connsiteY0" fmla="*/ 408931 h 485094"/>
                        <a:gd name="connsiteX1" fmla="*/ 93090 w 214439"/>
                        <a:gd name="connsiteY1" fmla="*/ 330802 h 485094"/>
                        <a:gd name="connsiteX2" fmla="*/ 164570 w 214439"/>
                        <a:gd name="connsiteY2" fmla="*/ 23272 h 485094"/>
                        <a:gd name="connsiteX3" fmla="*/ 191167 w 214439"/>
                        <a:gd name="connsiteY3" fmla="*/ 0 h 485094"/>
                        <a:gd name="connsiteX4" fmla="*/ 214439 w 214439"/>
                        <a:gd name="connsiteY4" fmla="*/ 26597 h 485094"/>
                        <a:gd name="connsiteX5" fmla="*/ 137973 w 214439"/>
                        <a:gd name="connsiteY5" fmla="*/ 352412 h 485094"/>
                        <a:gd name="connsiteX6" fmla="*/ 83116 w 214439"/>
                        <a:gd name="connsiteY6" fmla="*/ 442177 h 485094"/>
                        <a:gd name="connsiteX7" fmla="*/ 39896 w 214439"/>
                        <a:gd name="connsiteY7" fmla="*/ 480410 h 485094"/>
                        <a:gd name="connsiteX8" fmla="*/ 4987 w 214439"/>
                        <a:gd name="connsiteY8" fmla="*/ 475424 h 485094"/>
                        <a:gd name="connsiteX9" fmla="*/ 0 w 214439"/>
                        <a:gd name="connsiteY9" fmla="*/ 462125 h 485094"/>
                        <a:gd name="connsiteX10" fmla="*/ 13299 w 214439"/>
                        <a:gd name="connsiteY10" fmla="*/ 438852 h 485094"/>
                        <a:gd name="connsiteX11" fmla="*/ 44883 w 214439"/>
                        <a:gd name="connsiteY11" fmla="*/ 408931 h 485094"/>
                        <a:gd name="connsiteX12" fmla="*/ 34909 w 214439"/>
                        <a:gd name="connsiteY12" fmla="*/ 435528 h 485094"/>
                        <a:gd name="connsiteX13" fmla="*/ 49870 w 214439"/>
                        <a:gd name="connsiteY13" fmla="*/ 455475 h 485094"/>
                        <a:gd name="connsiteX14" fmla="*/ 34909 w 214439"/>
                        <a:gd name="connsiteY14" fmla="*/ 435528 h 4850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14439" h="485094">
                          <a:moveTo>
                            <a:pt x="44883" y="408931"/>
                          </a:moveTo>
                          <a:cubicBezTo>
                            <a:pt x="64830" y="383996"/>
                            <a:pt x="79791" y="357399"/>
                            <a:pt x="93090" y="330802"/>
                          </a:cubicBezTo>
                          <a:cubicBezTo>
                            <a:pt x="139635" y="234387"/>
                            <a:pt x="157920" y="127999"/>
                            <a:pt x="164570" y="23272"/>
                          </a:cubicBezTo>
                          <a:cubicBezTo>
                            <a:pt x="166232" y="9974"/>
                            <a:pt x="177868" y="0"/>
                            <a:pt x="191167" y="0"/>
                          </a:cubicBezTo>
                          <a:cubicBezTo>
                            <a:pt x="204465" y="0"/>
                            <a:pt x="214439" y="13299"/>
                            <a:pt x="214439" y="26597"/>
                          </a:cubicBezTo>
                          <a:cubicBezTo>
                            <a:pt x="207790" y="137973"/>
                            <a:pt x="186180" y="249348"/>
                            <a:pt x="137973" y="352412"/>
                          </a:cubicBezTo>
                          <a:cubicBezTo>
                            <a:pt x="123012" y="383996"/>
                            <a:pt x="104726" y="415580"/>
                            <a:pt x="83116" y="442177"/>
                          </a:cubicBezTo>
                          <a:cubicBezTo>
                            <a:pt x="81454" y="443840"/>
                            <a:pt x="46545" y="475424"/>
                            <a:pt x="39896" y="480410"/>
                          </a:cubicBezTo>
                          <a:cubicBezTo>
                            <a:pt x="21610" y="492047"/>
                            <a:pt x="8312" y="478748"/>
                            <a:pt x="4987" y="475424"/>
                          </a:cubicBezTo>
                          <a:cubicBezTo>
                            <a:pt x="1662" y="472099"/>
                            <a:pt x="0" y="467112"/>
                            <a:pt x="0" y="462125"/>
                          </a:cubicBezTo>
                          <a:cubicBezTo>
                            <a:pt x="0" y="452151"/>
                            <a:pt x="4987" y="443840"/>
                            <a:pt x="13299" y="438852"/>
                          </a:cubicBezTo>
                          <a:lnTo>
                            <a:pt x="44883" y="408931"/>
                          </a:lnTo>
                          <a:close/>
                          <a:moveTo>
                            <a:pt x="34909" y="435528"/>
                          </a:moveTo>
                          <a:cubicBezTo>
                            <a:pt x="43220" y="438852"/>
                            <a:pt x="48207" y="445502"/>
                            <a:pt x="49870" y="455475"/>
                          </a:cubicBezTo>
                          <a:cubicBezTo>
                            <a:pt x="48207" y="445502"/>
                            <a:pt x="43220" y="438852"/>
                            <a:pt x="34909" y="435528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Freeform: Shape 272">
                      <a:extLst>
                        <a:ext uri="{FF2B5EF4-FFF2-40B4-BE49-F238E27FC236}">
                          <a16:creationId xmlns:a16="http://schemas.microsoft.com/office/drawing/2014/main" id="{3196738C-FD90-4E1A-0C59-1B670D845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19738" y="6639282"/>
                      <a:ext cx="245208" cy="338297"/>
                    </a:xfrm>
                    <a:custGeom>
                      <a:avLst/>
                      <a:gdLst>
                        <a:gd name="connsiteX0" fmla="*/ 218611 w 245208"/>
                        <a:gd name="connsiteY0" fmla="*/ 288428 h 338297"/>
                        <a:gd name="connsiteX1" fmla="*/ 200326 w 245208"/>
                        <a:gd name="connsiteY1" fmla="*/ 278455 h 338297"/>
                        <a:gd name="connsiteX2" fmla="*/ 163755 w 245208"/>
                        <a:gd name="connsiteY2" fmla="*/ 238559 h 338297"/>
                        <a:gd name="connsiteX3" fmla="*/ 47392 w 245208"/>
                        <a:gd name="connsiteY3" fmla="*/ 17470 h 338297"/>
                        <a:gd name="connsiteX4" fmla="*/ 17470 w 245208"/>
                        <a:gd name="connsiteY4" fmla="*/ 847 h 338297"/>
                        <a:gd name="connsiteX5" fmla="*/ 847 w 245208"/>
                        <a:gd name="connsiteY5" fmla="*/ 30769 h 338297"/>
                        <a:gd name="connsiteX6" fmla="*/ 127184 w 245208"/>
                        <a:gd name="connsiteY6" fmla="*/ 270143 h 338297"/>
                        <a:gd name="connsiteX7" fmla="*/ 182040 w 245208"/>
                        <a:gd name="connsiteY7" fmla="*/ 325000 h 338297"/>
                        <a:gd name="connsiteX8" fmla="*/ 220273 w 245208"/>
                        <a:gd name="connsiteY8" fmla="*/ 338298 h 338297"/>
                        <a:gd name="connsiteX9" fmla="*/ 245208 w 245208"/>
                        <a:gd name="connsiteY9" fmla="*/ 313363 h 338297"/>
                        <a:gd name="connsiteX10" fmla="*/ 218611 w 245208"/>
                        <a:gd name="connsiteY10" fmla="*/ 288428 h 338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45208" h="338297">
                          <a:moveTo>
                            <a:pt x="218611" y="288428"/>
                          </a:moveTo>
                          <a:cubicBezTo>
                            <a:pt x="211962" y="288428"/>
                            <a:pt x="206975" y="283442"/>
                            <a:pt x="200326" y="278455"/>
                          </a:cubicBezTo>
                          <a:cubicBezTo>
                            <a:pt x="185365" y="265156"/>
                            <a:pt x="170404" y="248533"/>
                            <a:pt x="163755" y="238559"/>
                          </a:cubicBezTo>
                          <a:cubicBezTo>
                            <a:pt x="110560" y="173728"/>
                            <a:pt x="70665" y="97262"/>
                            <a:pt x="47392" y="17470"/>
                          </a:cubicBezTo>
                          <a:cubicBezTo>
                            <a:pt x="44068" y="4172"/>
                            <a:pt x="30769" y="-2478"/>
                            <a:pt x="17470" y="847"/>
                          </a:cubicBezTo>
                          <a:cubicBezTo>
                            <a:pt x="4172" y="4172"/>
                            <a:pt x="-2477" y="17470"/>
                            <a:pt x="847" y="30769"/>
                          </a:cubicBezTo>
                          <a:cubicBezTo>
                            <a:pt x="25782" y="117210"/>
                            <a:pt x="69002" y="198663"/>
                            <a:pt x="127184" y="270143"/>
                          </a:cubicBezTo>
                          <a:cubicBezTo>
                            <a:pt x="137157" y="283442"/>
                            <a:pt x="160430" y="310039"/>
                            <a:pt x="182040" y="325000"/>
                          </a:cubicBezTo>
                          <a:cubicBezTo>
                            <a:pt x="195339" y="333311"/>
                            <a:pt x="208637" y="338298"/>
                            <a:pt x="220273" y="338298"/>
                          </a:cubicBezTo>
                          <a:cubicBezTo>
                            <a:pt x="233572" y="338298"/>
                            <a:pt x="245208" y="328324"/>
                            <a:pt x="245208" y="313363"/>
                          </a:cubicBezTo>
                          <a:cubicBezTo>
                            <a:pt x="241884" y="300065"/>
                            <a:pt x="231910" y="288428"/>
                            <a:pt x="218611" y="288428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74" name="Graphic 2">
                    <a:extLst>
                      <a:ext uri="{FF2B5EF4-FFF2-40B4-BE49-F238E27FC236}">
                        <a16:creationId xmlns:a16="http://schemas.microsoft.com/office/drawing/2014/main" id="{FA8708CB-0366-D562-A5D0-1ED730EC09B3}"/>
                      </a:ext>
                    </a:extLst>
                  </p:cNvPr>
                  <p:cNvGrpSpPr/>
                  <p:nvPr/>
                </p:nvGrpSpPr>
                <p:grpSpPr>
                  <a:xfrm>
                    <a:off x="-192611" y="6400756"/>
                    <a:ext cx="536986" cy="277607"/>
                    <a:chOff x="-192611" y="6400756"/>
                    <a:chExt cx="536986" cy="277607"/>
                  </a:xfrm>
                  <a:solidFill>
                    <a:srgbClr val="B82357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B3D8A351-594C-DD91-DDF8-B7EE7FAD22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2611" y="6400756"/>
                      <a:ext cx="152990" cy="149608"/>
                    </a:xfrm>
                    <a:custGeom>
                      <a:avLst/>
                      <a:gdLst>
                        <a:gd name="connsiteX0" fmla="*/ 76524 w 152990"/>
                        <a:gd name="connsiteY0" fmla="*/ 0 h 149608"/>
                        <a:gd name="connsiteX1" fmla="*/ 152990 w 152990"/>
                        <a:gd name="connsiteY1" fmla="*/ 74804 h 149608"/>
                        <a:gd name="connsiteX2" fmla="*/ 76524 w 152990"/>
                        <a:gd name="connsiteY2" fmla="*/ 149609 h 149608"/>
                        <a:gd name="connsiteX3" fmla="*/ 57 w 152990"/>
                        <a:gd name="connsiteY3" fmla="*/ 74804 h 149608"/>
                        <a:gd name="connsiteX4" fmla="*/ 76524 w 152990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90" h="149608">
                          <a:moveTo>
                            <a:pt x="76524" y="0"/>
                          </a:moveTo>
                          <a:cubicBezTo>
                            <a:pt x="118082" y="0"/>
                            <a:pt x="152990" y="33246"/>
                            <a:pt x="152990" y="74804"/>
                          </a:cubicBezTo>
                          <a:cubicBezTo>
                            <a:pt x="152990" y="116362"/>
                            <a:pt x="118082" y="149609"/>
                            <a:pt x="76524" y="149609"/>
                          </a:cubicBezTo>
                          <a:cubicBezTo>
                            <a:pt x="34966" y="149609"/>
                            <a:pt x="57" y="116362"/>
                            <a:pt x="57" y="74804"/>
                          </a:cubicBezTo>
                          <a:cubicBezTo>
                            <a:pt x="-1605" y="34909"/>
                            <a:pt x="33303" y="0"/>
                            <a:pt x="76524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5021E251-D285-6D30-1091-E315F6B718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958" y="6502157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4909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3246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7" name="Freeform: Shape 276">
                      <a:extLst>
                        <a:ext uri="{FF2B5EF4-FFF2-40B4-BE49-F238E27FC236}">
                          <a16:creationId xmlns:a16="http://schemas.microsoft.com/office/drawing/2014/main" id="{3B55162E-C535-B80E-0BE8-68FB634394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441" y="6528754"/>
                      <a:ext cx="152933" cy="149608"/>
                    </a:xfrm>
                    <a:custGeom>
                      <a:avLst/>
                      <a:gdLst>
                        <a:gd name="connsiteX0" fmla="*/ 76467 w 152933"/>
                        <a:gd name="connsiteY0" fmla="*/ 0 h 149608"/>
                        <a:gd name="connsiteX1" fmla="*/ 152933 w 152933"/>
                        <a:gd name="connsiteY1" fmla="*/ 74804 h 149608"/>
                        <a:gd name="connsiteX2" fmla="*/ 76467 w 152933"/>
                        <a:gd name="connsiteY2" fmla="*/ 149609 h 149608"/>
                        <a:gd name="connsiteX3" fmla="*/ 0 w 152933"/>
                        <a:gd name="connsiteY3" fmla="*/ 74804 h 149608"/>
                        <a:gd name="connsiteX4" fmla="*/ 76467 w 152933"/>
                        <a:gd name="connsiteY4" fmla="*/ 0 h 149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933" h="149608">
                          <a:moveTo>
                            <a:pt x="76467" y="0"/>
                          </a:moveTo>
                          <a:cubicBezTo>
                            <a:pt x="118025" y="0"/>
                            <a:pt x="152933" y="33246"/>
                            <a:pt x="152933" y="74804"/>
                          </a:cubicBezTo>
                          <a:cubicBezTo>
                            <a:pt x="152933" y="116362"/>
                            <a:pt x="118025" y="149609"/>
                            <a:pt x="76467" y="149609"/>
                          </a:cubicBezTo>
                          <a:cubicBezTo>
                            <a:pt x="34909" y="149609"/>
                            <a:pt x="0" y="116362"/>
                            <a:pt x="0" y="74804"/>
                          </a:cubicBezTo>
                          <a:cubicBezTo>
                            <a:pt x="0" y="33246"/>
                            <a:pt x="33246" y="0"/>
                            <a:pt x="7646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78" name="Graphic 2">
                  <a:extLst>
                    <a:ext uri="{FF2B5EF4-FFF2-40B4-BE49-F238E27FC236}">
                      <a16:creationId xmlns:a16="http://schemas.microsoft.com/office/drawing/2014/main" id="{1DB99918-5459-06BB-20E0-2FFBA688A1B9}"/>
                    </a:ext>
                  </a:extLst>
                </p:cNvPr>
                <p:cNvGrpSpPr/>
                <p:nvPr/>
              </p:nvGrpSpPr>
              <p:grpSpPr>
                <a:xfrm>
                  <a:off x="-497411" y="6679289"/>
                  <a:ext cx="3172213" cy="1934014"/>
                  <a:chOff x="-497411" y="6679289"/>
                  <a:chExt cx="3172213" cy="1934014"/>
                </a:xfrm>
              </p:grpSpPr>
              <p:grpSp>
                <p:nvGrpSpPr>
                  <p:cNvPr id="279" name="Graphic 2">
                    <a:extLst>
                      <a:ext uri="{FF2B5EF4-FFF2-40B4-BE49-F238E27FC236}">
                        <a16:creationId xmlns:a16="http://schemas.microsoft.com/office/drawing/2014/main" id="{AC4D2F0F-B07A-CE05-22A9-C6596E3CF136}"/>
                      </a:ext>
                    </a:extLst>
                  </p:cNvPr>
                  <p:cNvGrpSpPr/>
                  <p:nvPr/>
                </p:nvGrpSpPr>
                <p:grpSpPr>
                  <a:xfrm>
                    <a:off x="-497411" y="6679289"/>
                    <a:ext cx="3172213" cy="1934014"/>
                    <a:chOff x="-497411" y="6679289"/>
                    <a:chExt cx="3172213" cy="1934014"/>
                  </a:xfrm>
                </p:grpSpPr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F3780D49-A98F-81E0-B557-32D1C9FF73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97411" y="6679289"/>
                      <a:ext cx="3172213" cy="1934014"/>
                    </a:xfrm>
                    <a:custGeom>
                      <a:avLst/>
                      <a:gdLst>
                        <a:gd name="connsiteX0" fmla="*/ 98729 w 3172213"/>
                        <a:gd name="connsiteY0" fmla="*/ 984830 h 1934014"/>
                        <a:gd name="connsiteX1" fmla="*/ 254987 w 3172213"/>
                        <a:gd name="connsiteY1" fmla="*/ 341512 h 1934014"/>
                        <a:gd name="connsiteX2" fmla="*/ 457790 w 3172213"/>
                        <a:gd name="connsiteY2" fmla="*/ 635743 h 1934014"/>
                        <a:gd name="connsiteX3" fmla="*/ 477738 w 3172213"/>
                        <a:gd name="connsiteY3" fmla="*/ 775378 h 1934014"/>
                        <a:gd name="connsiteX4" fmla="*/ 486050 w 3172213"/>
                        <a:gd name="connsiteY4" fmla="*/ 678963 h 1934014"/>
                        <a:gd name="connsiteX5" fmla="*/ 534257 w 3172213"/>
                        <a:gd name="connsiteY5" fmla="*/ 477823 h 1934014"/>
                        <a:gd name="connsiteX6" fmla="*/ 1037940 w 3172213"/>
                        <a:gd name="connsiteY6" fmla="*/ 7386 h 1934014"/>
                        <a:gd name="connsiteX7" fmla="*/ 1164276 w 3172213"/>
                        <a:gd name="connsiteY7" fmla="*/ 502757 h 1934014"/>
                        <a:gd name="connsiteX8" fmla="*/ 1119394 w 3172213"/>
                        <a:gd name="connsiteY8" fmla="*/ 657353 h 1934014"/>
                        <a:gd name="connsiteX9" fmla="*/ 1096121 w 3172213"/>
                        <a:gd name="connsiteY9" fmla="*/ 748781 h 1934014"/>
                        <a:gd name="connsiteX10" fmla="*/ 1588168 w 3172213"/>
                        <a:gd name="connsiteY10" fmla="*/ 569250 h 1934014"/>
                        <a:gd name="connsiteX11" fmla="*/ 1638037 w 3172213"/>
                        <a:gd name="connsiteY11" fmla="*/ 851845 h 1934014"/>
                        <a:gd name="connsiteX12" fmla="*/ 1613103 w 3172213"/>
                        <a:gd name="connsiteY12" fmla="*/ 933298 h 1934014"/>
                        <a:gd name="connsiteX13" fmla="*/ 1606453 w 3172213"/>
                        <a:gd name="connsiteY13" fmla="*/ 969869 h 1934014"/>
                        <a:gd name="connsiteX14" fmla="*/ 1766036 w 3172213"/>
                        <a:gd name="connsiteY14" fmla="*/ 820261 h 1934014"/>
                        <a:gd name="connsiteX15" fmla="*/ 2560625 w 3172213"/>
                        <a:gd name="connsiteY15" fmla="*/ 589198 h 1934014"/>
                        <a:gd name="connsiteX16" fmla="*/ 2482496 w 3172213"/>
                        <a:gd name="connsiteY16" fmla="*/ 1142750 h 1934014"/>
                        <a:gd name="connsiteX17" fmla="*/ 2351173 w 3172213"/>
                        <a:gd name="connsiteY17" fmla="*/ 1289035 h 1934014"/>
                        <a:gd name="connsiteX18" fmla="*/ 2304628 w 3172213"/>
                        <a:gd name="connsiteY18" fmla="*/ 1327268 h 1934014"/>
                        <a:gd name="connsiteX19" fmla="*/ 2288004 w 3172213"/>
                        <a:gd name="connsiteY19" fmla="*/ 1340567 h 1934014"/>
                        <a:gd name="connsiteX20" fmla="*/ 2652052 w 3172213"/>
                        <a:gd name="connsiteY20" fmla="*/ 1315632 h 1934014"/>
                        <a:gd name="connsiteX21" fmla="*/ 2676987 w 3172213"/>
                        <a:gd name="connsiteY21" fmla="*/ 1483526 h 1934014"/>
                        <a:gd name="connsiteX22" fmla="*/ 2645403 w 3172213"/>
                        <a:gd name="connsiteY22" fmla="*/ 1568305 h 1934014"/>
                        <a:gd name="connsiteX23" fmla="*/ 2801661 w 3172213"/>
                        <a:gd name="connsiteY23" fmla="*/ 1491837 h 1934014"/>
                        <a:gd name="connsiteX24" fmla="*/ 3164047 w 3172213"/>
                        <a:gd name="connsiteY24" fmla="*/ 1686329 h 1934014"/>
                        <a:gd name="connsiteX25" fmla="*/ 3127476 w 3172213"/>
                        <a:gd name="connsiteY25" fmla="*/ 1792718 h 1934014"/>
                        <a:gd name="connsiteX26" fmla="*/ 2801661 w 3172213"/>
                        <a:gd name="connsiteY26" fmla="*/ 1929028 h 1934014"/>
                        <a:gd name="connsiteX27" fmla="*/ 2612157 w 3172213"/>
                        <a:gd name="connsiteY27" fmla="*/ 1929028 h 1934014"/>
                        <a:gd name="connsiteX28" fmla="*/ 1840840 w 3172213"/>
                        <a:gd name="connsiteY28" fmla="*/ 1934015 h 1934014"/>
                        <a:gd name="connsiteX29" fmla="*/ 491037 w 3172213"/>
                        <a:gd name="connsiteY29" fmla="*/ 1860872 h 1934014"/>
                        <a:gd name="connsiteX30" fmla="*/ 155248 w 3172213"/>
                        <a:gd name="connsiteY30" fmla="*/ 1847574 h 1934014"/>
                        <a:gd name="connsiteX31" fmla="*/ 50522 w 3172213"/>
                        <a:gd name="connsiteY31" fmla="*/ 1842587 h 1934014"/>
                        <a:gd name="connsiteX32" fmla="*/ 18938 w 3172213"/>
                        <a:gd name="connsiteY32" fmla="*/ 1604876 h 1934014"/>
                        <a:gd name="connsiteX33" fmla="*/ 12289 w 3172213"/>
                        <a:gd name="connsiteY33" fmla="*/ 988155 h 19340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3172213" h="1934014">
                          <a:moveTo>
                            <a:pt x="98729" y="984830"/>
                          </a:moveTo>
                          <a:cubicBezTo>
                            <a:pt x="-67503" y="863481"/>
                            <a:pt x="-29269" y="276682"/>
                            <a:pt x="254987" y="341512"/>
                          </a:cubicBezTo>
                          <a:cubicBezTo>
                            <a:pt x="389635" y="373096"/>
                            <a:pt x="434518" y="522705"/>
                            <a:pt x="457790" y="635743"/>
                          </a:cubicBezTo>
                          <a:cubicBezTo>
                            <a:pt x="461115" y="654029"/>
                            <a:pt x="461115" y="765404"/>
                            <a:pt x="477738" y="775378"/>
                          </a:cubicBezTo>
                          <a:cubicBezTo>
                            <a:pt x="477738" y="775378"/>
                            <a:pt x="479401" y="715534"/>
                            <a:pt x="486050" y="678963"/>
                          </a:cubicBezTo>
                          <a:cubicBezTo>
                            <a:pt x="496024" y="610808"/>
                            <a:pt x="510985" y="542653"/>
                            <a:pt x="534257" y="477823"/>
                          </a:cubicBezTo>
                          <a:cubicBezTo>
                            <a:pt x="587451" y="321565"/>
                            <a:pt x="811864" y="-57444"/>
                            <a:pt x="1037940" y="7386"/>
                          </a:cubicBezTo>
                          <a:cubicBezTo>
                            <a:pt x="1235756" y="63905"/>
                            <a:pt x="1200847" y="361460"/>
                            <a:pt x="1164276" y="502757"/>
                          </a:cubicBezTo>
                          <a:cubicBezTo>
                            <a:pt x="1150978" y="554290"/>
                            <a:pt x="1136017" y="605821"/>
                            <a:pt x="1119394" y="657353"/>
                          </a:cubicBezTo>
                          <a:cubicBezTo>
                            <a:pt x="1117731" y="662340"/>
                            <a:pt x="1091134" y="750443"/>
                            <a:pt x="1096121" y="748781"/>
                          </a:cubicBezTo>
                          <a:cubicBezTo>
                            <a:pt x="1204172" y="725508"/>
                            <a:pt x="1392014" y="447901"/>
                            <a:pt x="1588168" y="569250"/>
                          </a:cubicBezTo>
                          <a:cubicBezTo>
                            <a:pt x="1681258" y="627431"/>
                            <a:pt x="1657985" y="765404"/>
                            <a:pt x="1638037" y="851845"/>
                          </a:cubicBezTo>
                          <a:cubicBezTo>
                            <a:pt x="1631388" y="880104"/>
                            <a:pt x="1623076" y="906701"/>
                            <a:pt x="1613103" y="933298"/>
                          </a:cubicBezTo>
                          <a:cubicBezTo>
                            <a:pt x="1613103" y="934961"/>
                            <a:pt x="1599804" y="971531"/>
                            <a:pt x="1606453" y="969869"/>
                          </a:cubicBezTo>
                          <a:cubicBezTo>
                            <a:pt x="1659647" y="949921"/>
                            <a:pt x="1722816" y="856831"/>
                            <a:pt x="1766036" y="820261"/>
                          </a:cubicBezTo>
                          <a:cubicBezTo>
                            <a:pt x="1920632" y="690599"/>
                            <a:pt x="2364471" y="394707"/>
                            <a:pt x="2560625" y="589198"/>
                          </a:cubicBezTo>
                          <a:cubicBezTo>
                            <a:pt x="2713558" y="740469"/>
                            <a:pt x="2592209" y="1004778"/>
                            <a:pt x="2482496" y="1142750"/>
                          </a:cubicBezTo>
                          <a:cubicBezTo>
                            <a:pt x="2442600" y="1194283"/>
                            <a:pt x="2399380" y="1244152"/>
                            <a:pt x="2351173" y="1289035"/>
                          </a:cubicBezTo>
                          <a:cubicBezTo>
                            <a:pt x="2336212" y="1302333"/>
                            <a:pt x="2321251" y="1315632"/>
                            <a:pt x="2304628" y="1327268"/>
                          </a:cubicBezTo>
                          <a:cubicBezTo>
                            <a:pt x="2299641" y="1332255"/>
                            <a:pt x="2279693" y="1340567"/>
                            <a:pt x="2288004" y="1340567"/>
                          </a:cubicBezTo>
                          <a:cubicBezTo>
                            <a:pt x="2394393" y="1353865"/>
                            <a:pt x="2524054" y="1220879"/>
                            <a:pt x="2652052" y="1315632"/>
                          </a:cubicBezTo>
                          <a:cubicBezTo>
                            <a:pt x="2708571" y="1357190"/>
                            <a:pt x="2691948" y="1427007"/>
                            <a:pt x="2676987" y="1483526"/>
                          </a:cubicBezTo>
                          <a:cubicBezTo>
                            <a:pt x="2675325" y="1490175"/>
                            <a:pt x="2643741" y="1568305"/>
                            <a:pt x="2645403" y="1568305"/>
                          </a:cubicBezTo>
                          <a:cubicBezTo>
                            <a:pt x="2663689" y="1574953"/>
                            <a:pt x="2780051" y="1500149"/>
                            <a:pt x="2801661" y="1491837"/>
                          </a:cubicBezTo>
                          <a:cubicBezTo>
                            <a:pt x="2986179" y="1430332"/>
                            <a:pt x="3218903" y="1448617"/>
                            <a:pt x="3164047" y="1686329"/>
                          </a:cubicBezTo>
                          <a:cubicBezTo>
                            <a:pt x="3155735" y="1722900"/>
                            <a:pt x="3142437" y="1757808"/>
                            <a:pt x="3127476" y="1792718"/>
                          </a:cubicBezTo>
                          <a:cubicBezTo>
                            <a:pt x="3049347" y="1968923"/>
                            <a:pt x="3004464" y="1930690"/>
                            <a:pt x="2801661" y="1929028"/>
                          </a:cubicBezTo>
                          <a:cubicBezTo>
                            <a:pt x="2738493" y="1929028"/>
                            <a:pt x="2675325" y="1927365"/>
                            <a:pt x="2612157" y="1929028"/>
                          </a:cubicBezTo>
                          <a:cubicBezTo>
                            <a:pt x="2354497" y="1929028"/>
                            <a:pt x="2098500" y="1934015"/>
                            <a:pt x="1840840" y="1934015"/>
                          </a:cubicBezTo>
                          <a:cubicBezTo>
                            <a:pt x="1387027" y="1934015"/>
                            <a:pt x="943188" y="1892457"/>
                            <a:pt x="491037" y="1860872"/>
                          </a:cubicBezTo>
                          <a:cubicBezTo>
                            <a:pt x="379661" y="1852561"/>
                            <a:pt x="266624" y="1845912"/>
                            <a:pt x="155248" y="1847574"/>
                          </a:cubicBezTo>
                          <a:cubicBezTo>
                            <a:pt x="135300" y="1847574"/>
                            <a:pt x="65483" y="1860872"/>
                            <a:pt x="50522" y="1842587"/>
                          </a:cubicBezTo>
                          <a:cubicBezTo>
                            <a:pt x="10626" y="1794380"/>
                            <a:pt x="22263" y="1661394"/>
                            <a:pt x="18938" y="1604876"/>
                          </a:cubicBezTo>
                          <a:cubicBezTo>
                            <a:pt x="3977" y="1398748"/>
                            <a:pt x="652" y="1194283"/>
                            <a:pt x="12289" y="988155"/>
                          </a:cubicBezTo>
                        </a:path>
                      </a:pathLst>
                    </a:custGeom>
                    <a:solidFill>
                      <a:srgbClr val="2A81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D09F8957-EC41-7F3B-B5F2-4E420424C6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95096" y="6682613"/>
                      <a:ext cx="3163549" cy="1666380"/>
                    </a:xfrm>
                    <a:custGeom>
                      <a:avLst/>
                      <a:gdLst>
                        <a:gd name="connsiteX0" fmla="*/ 2796022 w 3163549"/>
                        <a:gd name="connsiteY0" fmla="*/ 1491837 h 1666380"/>
                        <a:gd name="connsiteX1" fmla="*/ 2639764 w 3163549"/>
                        <a:gd name="connsiteY1" fmla="*/ 1568305 h 1666380"/>
                        <a:gd name="connsiteX2" fmla="*/ 2671348 w 3163549"/>
                        <a:gd name="connsiteY2" fmla="*/ 1483526 h 1666380"/>
                        <a:gd name="connsiteX3" fmla="*/ 2646413 w 3163549"/>
                        <a:gd name="connsiteY3" fmla="*/ 1315632 h 1666380"/>
                        <a:gd name="connsiteX4" fmla="*/ 2282365 w 3163549"/>
                        <a:gd name="connsiteY4" fmla="*/ 1340567 h 1666380"/>
                        <a:gd name="connsiteX5" fmla="*/ 2298988 w 3163549"/>
                        <a:gd name="connsiteY5" fmla="*/ 1327268 h 1666380"/>
                        <a:gd name="connsiteX6" fmla="*/ 2345533 w 3163549"/>
                        <a:gd name="connsiteY6" fmla="*/ 1289034 h 1666380"/>
                        <a:gd name="connsiteX7" fmla="*/ 2476856 w 3163549"/>
                        <a:gd name="connsiteY7" fmla="*/ 1142750 h 1666380"/>
                        <a:gd name="connsiteX8" fmla="*/ 2554985 w 3163549"/>
                        <a:gd name="connsiteY8" fmla="*/ 589198 h 1666380"/>
                        <a:gd name="connsiteX9" fmla="*/ 1760397 w 3163549"/>
                        <a:gd name="connsiteY9" fmla="*/ 820260 h 1666380"/>
                        <a:gd name="connsiteX10" fmla="*/ 1600814 w 3163549"/>
                        <a:gd name="connsiteY10" fmla="*/ 969869 h 1666380"/>
                        <a:gd name="connsiteX11" fmla="*/ 1607463 w 3163549"/>
                        <a:gd name="connsiteY11" fmla="*/ 933298 h 1666380"/>
                        <a:gd name="connsiteX12" fmla="*/ 1632398 w 3163549"/>
                        <a:gd name="connsiteY12" fmla="*/ 851844 h 1666380"/>
                        <a:gd name="connsiteX13" fmla="*/ 1582528 w 3163549"/>
                        <a:gd name="connsiteY13" fmla="*/ 569250 h 1666380"/>
                        <a:gd name="connsiteX14" fmla="*/ 1090482 w 3163549"/>
                        <a:gd name="connsiteY14" fmla="*/ 748781 h 1666380"/>
                        <a:gd name="connsiteX15" fmla="*/ 1113754 w 3163549"/>
                        <a:gd name="connsiteY15" fmla="*/ 657353 h 1666380"/>
                        <a:gd name="connsiteX16" fmla="*/ 1158637 w 3163549"/>
                        <a:gd name="connsiteY16" fmla="*/ 502757 h 1666380"/>
                        <a:gd name="connsiteX17" fmla="*/ 1032300 w 3163549"/>
                        <a:gd name="connsiteY17" fmla="*/ 7386 h 1666380"/>
                        <a:gd name="connsiteX18" fmla="*/ 528618 w 3163549"/>
                        <a:gd name="connsiteY18" fmla="*/ 477822 h 1666380"/>
                        <a:gd name="connsiteX19" fmla="*/ 480410 w 3163549"/>
                        <a:gd name="connsiteY19" fmla="*/ 678963 h 1666380"/>
                        <a:gd name="connsiteX20" fmla="*/ 472099 w 3163549"/>
                        <a:gd name="connsiteY20" fmla="*/ 775378 h 1666380"/>
                        <a:gd name="connsiteX21" fmla="*/ 452151 w 3163549"/>
                        <a:gd name="connsiteY21" fmla="*/ 635743 h 1666380"/>
                        <a:gd name="connsiteX22" fmla="*/ 249348 w 3163549"/>
                        <a:gd name="connsiteY22" fmla="*/ 341512 h 1666380"/>
                        <a:gd name="connsiteX23" fmla="*/ 0 w 3163549"/>
                        <a:gd name="connsiteY23" fmla="*/ 612470 h 1666380"/>
                        <a:gd name="connsiteX24" fmla="*/ 236049 w 3163549"/>
                        <a:gd name="connsiteY24" fmla="*/ 507744 h 1666380"/>
                        <a:gd name="connsiteX25" fmla="*/ 500358 w 3163549"/>
                        <a:gd name="connsiteY25" fmla="*/ 974856 h 1666380"/>
                        <a:gd name="connsiteX26" fmla="*/ 975782 w 3163549"/>
                        <a:gd name="connsiteY26" fmla="*/ 150346 h 1666380"/>
                        <a:gd name="connsiteX27" fmla="*/ 965808 w 3163549"/>
                        <a:gd name="connsiteY27" fmla="*/ 938285 h 1666380"/>
                        <a:gd name="connsiteX28" fmla="*/ 1516035 w 3163549"/>
                        <a:gd name="connsiteY28" fmla="*/ 654028 h 1666380"/>
                        <a:gd name="connsiteX29" fmla="*/ 1472815 w 3163549"/>
                        <a:gd name="connsiteY29" fmla="*/ 1172672 h 1666380"/>
                        <a:gd name="connsiteX30" fmla="*/ 2470207 w 3163549"/>
                        <a:gd name="connsiteY30" fmla="*/ 705560 h 1666380"/>
                        <a:gd name="connsiteX31" fmla="*/ 2091198 w 3163549"/>
                        <a:gd name="connsiteY31" fmla="*/ 1470227 h 1666380"/>
                        <a:gd name="connsiteX32" fmla="*/ 2568284 w 3163549"/>
                        <a:gd name="connsiteY32" fmla="*/ 1402073 h 1666380"/>
                        <a:gd name="connsiteX33" fmla="*/ 2546674 w 3163549"/>
                        <a:gd name="connsiteY33" fmla="*/ 1666381 h 1666380"/>
                        <a:gd name="connsiteX34" fmla="*/ 3163394 w 3163549"/>
                        <a:gd name="connsiteY34" fmla="*/ 1631472 h 1666380"/>
                        <a:gd name="connsiteX35" fmla="*/ 2796022 w 3163549"/>
                        <a:gd name="connsiteY35" fmla="*/ 1491837 h 1666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3163549" h="1666380">
                          <a:moveTo>
                            <a:pt x="2796022" y="1491837"/>
                          </a:moveTo>
                          <a:cubicBezTo>
                            <a:pt x="2774411" y="1500149"/>
                            <a:pt x="2658049" y="1573291"/>
                            <a:pt x="2639764" y="1568305"/>
                          </a:cubicBezTo>
                          <a:cubicBezTo>
                            <a:pt x="2638101" y="1568305"/>
                            <a:pt x="2669685" y="1490175"/>
                            <a:pt x="2671348" y="1483526"/>
                          </a:cubicBezTo>
                          <a:cubicBezTo>
                            <a:pt x="2687971" y="1427007"/>
                            <a:pt x="2702932" y="1357190"/>
                            <a:pt x="2646413" y="1315632"/>
                          </a:cubicBezTo>
                          <a:cubicBezTo>
                            <a:pt x="2518414" y="1220879"/>
                            <a:pt x="2388753" y="1352203"/>
                            <a:pt x="2282365" y="1340567"/>
                          </a:cubicBezTo>
                          <a:cubicBezTo>
                            <a:pt x="2275716" y="1338904"/>
                            <a:pt x="2294001" y="1330592"/>
                            <a:pt x="2298988" y="1327268"/>
                          </a:cubicBezTo>
                          <a:cubicBezTo>
                            <a:pt x="2315611" y="1313969"/>
                            <a:pt x="2330572" y="1302333"/>
                            <a:pt x="2345533" y="1289034"/>
                          </a:cubicBezTo>
                          <a:cubicBezTo>
                            <a:pt x="2393740" y="1244152"/>
                            <a:pt x="2436961" y="1194283"/>
                            <a:pt x="2476856" y="1142750"/>
                          </a:cubicBezTo>
                          <a:cubicBezTo>
                            <a:pt x="2586570" y="1004778"/>
                            <a:pt x="2707919" y="742131"/>
                            <a:pt x="2554985" y="589198"/>
                          </a:cubicBezTo>
                          <a:cubicBezTo>
                            <a:pt x="2360494" y="396369"/>
                            <a:pt x="1914992" y="690599"/>
                            <a:pt x="1760397" y="820260"/>
                          </a:cubicBezTo>
                          <a:cubicBezTo>
                            <a:pt x="1717176" y="856831"/>
                            <a:pt x="1655670" y="949921"/>
                            <a:pt x="1600814" y="969869"/>
                          </a:cubicBezTo>
                          <a:cubicBezTo>
                            <a:pt x="1594165" y="973194"/>
                            <a:pt x="1607463" y="934960"/>
                            <a:pt x="1607463" y="933298"/>
                          </a:cubicBezTo>
                          <a:cubicBezTo>
                            <a:pt x="1617437" y="906701"/>
                            <a:pt x="1627411" y="880104"/>
                            <a:pt x="1632398" y="851844"/>
                          </a:cubicBezTo>
                          <a:cubicBezTo>
                            <a:pt x="1652346" y="765404"/>
                            <a:pt x="1673956" y="625769"/>
                            <a:pt x="1582528" y="569250"/>
                          </a:cubicBezTo>
                          <a:cubicBezTo>
                            <a:pt x="1386375" y="446238"/>
                            <a:pt x="1198532" y="725508"/>
                            <a:pt x="1090482" y="748781"/>
                          </a:cubicBezTo>
                          <a:cubicBezTo>
                            <a:pt x="1085495" y="750443"/>
                            <a:pt x="1112092" y="662340"/>
                            <a:pt x="1113754" y="657353"/>
                          </a:cubicBezTo>
                          <a:cubicBezTo>
                            <a:pt x="1130377" y="605821"/>
                            <a:pt x="1145338" y="554289"/>
                            <a:pt x="1158637" y="502757"/>
                          </a:cubicBezTo>
                          <a:cubicBezTo>
                            <a:pt x="1195208" y="361460"/>
                            <a:pt x="1230117" y="63905"/>
                            <a:pt x="1032300" y="7386"/>
                          </a:cubicBezTo>
                          <a:cubicBezTo>
                            <a:pt x="806225" y="-57444"/>
                            <a:pt x="581812" y="321564"/>
                            <a:pt x="528618" y="477822"/>
                          </a:cubicBezTo>
                          <a:cubicBezTo>
                            <a:pt x="507007" y="544315"/>
                            <a:pt x="490384" y="610808"/>
                            <a:pt x="480410" y="678963"/>
                          </a:cubicBezTo>
                          <a:cubicBezTo>
                            <a:pt x="475423" y="713872"/>
                            <a:pt x="473761" y="775378"/>
                            <a:pt x="472099" y="775378"/>
                          </a:cubicBezTo>
                          <a:cubicBezTo>
                            <a:pt x="455476" y="765404"/>
                            <a:pt x="455476" y="654028"/>
                            <a:pt x="452151" y="635743"/>
                          </a:cubicBezTo>
                          <a:cubicBezTo>
                            <a:pt x="428878" y="522705"/>
                            <a:pt x="383996" y="371434"/>
                            <a:pt x="249348" y="341512"/>
                          </a:cubicBezTo>
                          <a:cubicBezTo>
                            <a:pt x="101402" y="308266"/>
                            <a:pt x="19948" y="449563"/>
                            <a:pt x="0" y="612470"/>
                          </a:cubicBezTo>
                          <a:cubicBezTo>
                            <a:pt x="58181" y="540991"/>
                            <a:pt x="146284" y="467849"/>
                            <a:pt x="236049" y="507744"/>
                          </a:cubicBezTo>
                          <a:cubicBezTo>
                            <a:pt x="397294" y="579224"/>
                            <a:pt x="500358" y="974856"/>
                            <a:pt x="500358" y="974856"/>
                          </a:cubicBezTo>
                          <a:cubicBezTo>
                            <a:pt x="500358" y="974856"/>
                            <a:pt x="711473" y="30658"/>
                            <a:pt x="975782" y="150346"/>
                          </a:cubicBezTo>
                          <a:cubicBezTo>
                            <a:pt x="1240090" y="270032"/>
                            <a:pt x="965808" y="938285"/>
                            <a:pt x="965808" y="938285"/>
                          </a:cubicBezTo>
                          <a:cubicBezTo>
                            <a:pt x="965808" y="938285"/>
                            <a:pt x="1389699" y="570912"/>
                            <a:pt x="1516035" y="654028"/>
                          </a:cubicBezTo>
                          <a:cubicBezTo>
                            <a:pt x="1658995" y="747118"/>
                            <a:pt x="1472815" y="1172672"/>
                            <a:pt x="1472815" y="1172672"/>
                          </a:cubicBezTo>
                          <a:cubicBezTo>
                            <a:pt x="1472815" y="1172672"/>
                            <a:pt x="2294001" y="521043"/>
                            <a:pt x="2470207" y="705560"/>
                          </a:cubicBezTo>
                          <a:cubicBezTo>
                            <a:pt x="2646413" y="890078"/>
                            <a:pt x="2091198" y="1470227"/>
                            <a:pt x="2091198" y="1470227"/>
                          </a:cubicBezTo>
                          <a:cubicBezTo>
                            <a:pt x="2091198" y="1470227"/>
                            <a:pt x="2520077" y="1318957"/>
                            <a:pt x="2568284" y="1402073"/>
                          </a:cubicBezTo>
                          <a:cubicBezTo>
                            <a:pt x="2631452" y="1513447"/>
                            <a:pt x="2546674" y="1666381"/>
                            <a:pt x="2546674" y="1666381"/>
                          </a:cubicBezTo>
                          <a:cubicBezTo>
                            <a:pt x="2546674" y="1666381"/>
                            <a:pt x="2960591" y="1400410"/>
                            <a:pt x="3163394" y="1631472"/>
                          </a:cubicBezTo>
                          <a:cubicBezTo>
                            <a:pt x="3170044" y="1445292"/>
                            <a:pt x="2962254" y="1435319"/>
                            <a:pt x="2796022" y="1491837"/>
                          </a:cubicBezTo>
                        </a:path>
                      </a:pathLst>
                    </a:custGeom>
                    <a:solidFill>
                      <a:srgbClr val="459DA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2" name="Graphic 2">
                    <a:extLst>
                      <a:ext uri="{FF2B5EF4-FFF2-40B4-BE49-F238E27FC236}">
                        <a16:creationId xmlns:a16="http://schemas.microsoft.com/office/drawing/2014/main" id="{E7FD02E9-33C9-1C73-4B18-F8F8FE4AC808}"/>
                      </a:ext>
                    </a:extLst>
                  </p:cNvPr>
                  <p:cNvGrpSpPr/>
                  <p:nvPr/>
                </p:nvGrpSpPr>
                <p:grpSpPr>
                  <a:xfrm>
                    <a:off x="-215011" y="7118615"/>
                    <a:ext cx="2129447" cy="1414118"/>
                    <a:chOff x="-215011" y="7118615"/>
                    <a:chExt cx="2129447" cy="1414118"/>
                  </a:xfrm>
                  <a:solidFill>
                    <a:srgbClr val="2B5577"/>
                  </a:solidFill>
                </p:grpSpPr>
                <p:grpSp>
                  <p:nvGrpSpPr>
                    <p:cNvPr id="283" name="Graphic 2">
                      <a:extLst>
                        <a:ext uri="{FF2B5EF4-FFF2-40B4-BE49-F238E27FC236}">
                          <a16:creationId xmlns:a16="http://schemas.microsoft.com/office/drawing/2014/main" id="{6F26F6AD-476A-81F5-D3D3-8B95D30FA6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15011" y="7118615"/>
                      <a:ext cx="1054481" cy="1363546"/>
                      <a:chOff x="-215011" y="7118615"/>
                      <a:chExt cx="1054481" cy="1363546"/>
                    </a:xfrm>
                    <a:solidFill>
                      <a:srgbClr val="2B5577"/>
                    </a:solidFill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08BDEDC7-E4D3-1A95-9936-C6F80FE7F5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90" y="7118615"/>
                        <a:ext cx="390143" cy="1363546"/>
                      </a:xfrm>
                      <a:custGeom>
                        <a:avLst/>
                        <a:gdLst>
                          <a:gd name="connsiteX0" fmla="*/ 344281 w 390143"/>
                          <a:gd name="connsiteY0" fmla="*/ 13562 h 1363546"/>
                          <a:gd name="connsiteX1" fmla="*/ 181 w 390143"/>
                          <a:gd name="connsiteY1" fmla="*/ 1336769 h 1363546"/>
                          <a:gd name="connsiteX2" fmla="*/ 21791 w 390143"/>
                          <a:gd name="connsiteY2" fmla="*/ 1363365 h 1363546"/>
                          <a:gd name="connsiteX3" fmla="*/ 48388 w 390143"/>
                          <a:gd name="connsiteY3" fmla="*/ 1341755 h 1363546"/>
                          <a:gd name="connsiteX4" fmla="*/ 387502 w 390143"/>
                          <a:gd name="connsiteY4" fmla="*/ 35172 h 1363546"/>
                          <a:gd name="connsiteX5" fmla="*/ 375865 w 390143"/>
                          <a:gd name="connsiteY5" fmla="*/ 1926 h 1363546"/>
                          <a:gd name="connsiteX6" fmla="*/ 344281 w 390143"/>
                          <a:gd name="connsiteY6" fmla="*/ 13562 h 13635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90143" h="1363546">
                            <a:moveTo>
                              <a:pt x="344281" y="13562"/>
                            </a:moveTo>
                            <a:cubicBezTo>
                              <a:pt x="287762" y="131587"/>
                              <a:pt x="33428" y="1000980"/>
                              <a:pt x="181" y="1336769"/>
                            </a:cubicBezTo>
                            <a:cubicBezTo>
                              <a:pt x="-1481" y="1350067"/>
                              <a:pt x="8493" y="1361703"/>
                              <a:pt x="21791" y="1363365"/>
                            </a:cubicBezTo>
                            <a:cubicBezTo>
                              <a:pt x="35090" y="1365028"/>
                              <a:pt x="46726" y="1355054"/>
                              <a:pt x="48388" y="1341755"/>
                            </a:cubicBezTo>
                            <a:cubicBezTo>
                              <a:pt x="79973" y="1009291"/>
                              <a:pt x="330983" y="151534"/>
                              <a:pt x="387502" y="35172"/>
                            </a:cubicBezTo>
                            <a:cubicBezTo>
                              <a:pt x="394151" y="23536"/>
                              <a:pt x="387502" y="8575"/>
                              <a:pt x="375865" y="1926"/>
                            </a:cubicBezTo>
                            <a:cubicBezTo>
                              <a:pt x="364229" y="-3061"/>
                              <a:pt x="349268" y="1926"/>
                              <a:pt x="344281" y="13562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71A2F16C-B7BE-0777-3062-B1D8E626A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15011" y="7691531"/>
                        <a:ext cx="318053" cy="608909"/>
                      </a:xfrm>
                      <a:custGeom>
                        <a:avLst/>
                        <a:gdLst>
                          <a:gd name="connsiteX0" fmla="*/ 315026 w 318053"/>
                          <a:gd name="connsiteY0" fmla="*/ 572686 h 608909"/>
                          <a:gd name="connsiteX1" fmla="*/ 47392 w 318053"/>
                          <a:gd name="connsiteY1" fmla="*/ 17470 h 608909"/>
                          <a:gd name="connsiteX2" fmla="*/ 17470 w 318053"/>
                          <a:gd name="connsiteY2" fmla="*/ 847 h 608909"/>
                          <a:gd name="connsiteX3" fmla="*/ 847 w 318053"/>
                          <a:gd name="connsiteY3" fmla="*/ 30769 h 608909"/>
                          <a:gd name="connsiteX4" fmla="*/ 273468 w 318053"/>
                          <a:gd name="connsiteY4" fmla="*/ 595957 h 608909"/>
                          <a:gd name="connsiteX5" fmla="*/ 306714 w 318053"/>
                          <a:gd name="connsiteY5" fmla="*/ 605932 h 608909"/>
                          <a:gd name="connsiteX6" fmla="*/ 315026 w 318053"/>
                          <a:gd name="connsiteY6" fmla="*/ 572686 h 6089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8053" h="608909">
                            <a:moveTo>
                              <a:pt x="315026" y="572686"/>
                            </a:moveTo>
                            <a:cubicBezTo>
                              <a:pt x="215286" y="393155"/>
                              <a:pt x="102249" y="215287"/>
                              <a:pt x="47392" y="17470"/>
                            </a:cubicBezTo>
                            <a:cubicBezTo>
                              <a:pt x="44068" y="4172"/>
                              <a:pt x="30769" y="-2477"/>
                              <a:pt x="17470" y="847"/>
                            </a:cubicBezTo>
                            <a:cubicBezTo>
                              <a:pt x="4172" y="4172"/>
                              <a:pt x="-2477" y="17470"/>
                              <a:pt x="847" y="30769"/>
                            </a:cubicBezTo>
                            <a:cubicBezTo>
                              <a:pt x="57366" y="231910"/>
                              <a:pt x="172066" y="413102"/>
                              <a:pt x="273468" y="595957"/>
                            </a:cubicBezTo>
                            <a:cubicBezTo>
                              <a:pt x="280117" y="607594"/>
                              <a:pt x="295078" y="612581"/>
                              <a:pt x="306714" y="605932"/>
                            </a:cubicBezTo>
                            <a:cubicBezTo>
                              <a:pt x="316688" y="599282"/>
                              <a:pt x="321675" y="584322"/>
                              <a:pt x="315026" y="57268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6" name="Freeform: Shape 285">
                        <a:extLst>
                          <a:ext uri="{FF2B5EF4-FFF2-40B4-BE49-F238E27FC236}">
                            <a16:creationId xmlns:a16="http://schemas.microsoft.com/office/drawing/2014/main" id="{EE2AB71E-2368-D63E-BCEA-E7CBB1090A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7" y="7548032"/>
                        <a:ext cx="729482" cy="523611"/>
                      </a:xfrm>
                      <a:custGeom>
                        <a:avLst/>
                        <a:gdLst>
                          <a:gd name="connsiteX0" fmla="*/ 14961 w 729482"/>
                          <a:gd name="connsiteY0" fmla="*/ 473485 h 523611"/>
                          <a:gd name="connsiteX1" fmla="*/ 19948 w 729482"/>
                          <a:gd name="connsiteY1" fmla="*/ 470161 h 523611"/>
                          <a:gd name="connsiteX2" fmla="*/ 41558 w 729482"/>
                          <a:gd name="connsiteY2" fmla="*/ 456861 h 523611"/>
                          <a:gd name="connsiteX3" fmla="*/ 94752 w 729482"/>
                          <a:gd name="connsiteY3" fmla="*/ 421953 h 523611"/>
                          <a:gd name="connsiteX4" fmla="*/ 237712 w 729482"/>
                          <a:gd name="connsiteY4" fmla="*/ 325539 h 523611"/>
                          <a:gd name="connsiteX5" fmla="*/ 689863 w 729482"/>
                          <a:gd name="connsiteY5" fmla="*/ 4711 h 523611"/>
                          <a:gd name="connsiteX6" fmla="*/ 724771 w 729482"/>
                          <a:gd name="connsiteY6" fmla="*/ 9698 h 523611"/>
                          <a:gd name="connsiteX7" fmla="*/ 719784 w 729482"/>
                          <a:gd name="connsiteY7" fmla="*/ 44606 h 523611"/>
                          <a:gd name="connsiteX8" fmla="*/ 265971 w 729482"/>
                          <a:gd name="connsiteY8" fmla="*/ 367097 h 523611"/>
                          <a:gd name="connsiteX9" fmla="*/ 123012 w 729482"/>
                          <a:gd name="connsiteY9" fmla="*/ 463511 h 523611"/>
                          <a:gd name="connsiteX10" fmla="*/ 69817 w 729482"/>
                          <a:gd name="connsiteY10" fmla="*/ 498419 h 523611"/>
                          <a:gd name="connsiteX11" fmla="*/ 48207 w 729482"/>
                          <a:gd name="connsiteY11" fmla="*/ 513381 h 523611"/>
                          <a:gd name="connsiteX12" fmla="*/ 36571 w 729482"/>
                          <a:gd name="connsiteY12" fmla="*/ 521692 h 523611"/>
                          <a:gd name="connsiteX13" fmla="*/ 16623 w 729482"/>
                          <a:gd name="connsiteY13" fmla="*/ 521692 h 523611"/>
                          <a:gd name="connsiteX14" fmla="*/ 1662 w 729482"/>
                          <a:gd name="connsiteY14" fmla="*/ 505069 h 523611"/>
                          <a:gd name="connsiteX15" fmla="*/ 3325 w 729482"/>
                          <a:gd name="connsiteY15" fmla="*/ 485121 h 523611"/>
                          <a:gd name="connsiteX16" fmla="*/ 14961 w 729482"/>
                          <a:gd name="connsiteY16" fmla="*/ 473485 h 523611"/>
                          <a:gd name="connsiteX17" fmla="*/ 49870 w 729482"/>
                          <a:gd name="connsiteY17" fmla="*/ 491771 h 523611"/>
                          <a:gd name="connsiteX18" fmla="*/ 48207 w 729482"/>
                          <a:gd name="connsiteY18" fmla="*/ 505069 h 523611"/>
                          <a:gd name="connsiteX19" fmla="*/ 49870 w 729482"/>
                          <a:gd name="connsiteY19" fmla="*/ 491771 h 5236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29482" h="523611">
                            <a:moveTo>
                              <a:pt x="14961" y="473485"/>
                            </a:moveTo>
                            <a:cubicBezTo>
                              <a:pt x="16623" y="471823"/>
                              <a:pt x="19948" y="470161"/>
                              <a:pt x="19948" y="470161"/>
                            </a:cubicBezTo>
                            <a:cubicBezTo>
                              <a:pt x="26597" y="465173"/>
                              <a:pt x="34909" y="460186"/>
                              <a:pt x="41558" y="456861"/>
                            </a:cubicBezTo>
                            <a:cubicBezTo>
                              <a:pt x="59844" y="445226"/>
                              <a:pt x="76467" y="433589"/>
                              <a:pt x="94752" y="421953"/>
                            </a:cubicBezTo>
                            <a:cubicBezTo>
                              <a:pt x="142959" y="390369"/>
                              <a:pt x="191167" y="358785"/>
                              <a:pt x="237712" y="325539"/>
                            </a:cubicBezTo>
                            <a:cubicBezTo>
                              <a:pt x="390645" y="220812"/>
                              <a:pt x="541916" y="114424"/>
                              <a:pt x="689863" y="4711"/>
                            </a:cubicBezTo>
                            <a:cubicBezTo>
                              <a:pt x="701499" y="-3601"/>
                              <a:pt x="716460" y="-276"/>
                              <a:pt x="724771" y="9698"/>
                            </a:cubicBezTo>
                            <a:cubicBezTo>
                              <a:pt x="733083" y="21334"/>
                              <a:pt x="729758" y="36295"/>
                              <a:pt x="719784" y="44606"/>
                            </a:cubicBezTo>
                            <a:cubicBezTo>
                              <a:pt x="570176" y="154319"/>
                              <a:pt x="418905" y="262371"/>
                              <a:pt x="265971" y="367097"/>
                            </a:cubicBezTo>
                            <a:cubicBezTo>
                              <a:pt x="217764" y="398680"/>
                              <a:pt x="169557" y="430265"/>
                              <a:pt x="123012" y="463511"/>
                            </a:cubicBezTo>
                            <a:cubicBezTo>
                              <a:pt x="104726" y="475147"/>
                              <a:pt x="88103" y="486784"/>
                              <a:pt x="69817" y="498419"/>
                            </a:cubicBezTo>
                            <a:cubicBezTo>
                              <a:pt x="63168" y="503407"/>
                              <a:pt x="54857" y="508394"/>
                              <a:pt x="48207" y="513381"/>
                            </a:cubicBezTo>
                            <a:cubicBezTo>
                              <a:pt x="46545" y="515043"/>
                              <a:pt x="38233" y="520030"/>
                              <a:pt x="36571" y="521692"/>
                            </a:cubicBezTo>
                            <a:cubicBezTo>
                              <a:pt x="28259" y="525017"/>
                              <a:pt x="19948" y="523354"/>
                              <a:pt x="16623" y="521692"/>
                            </a:cubicBezTo>
                            <a:cubicBezTo>
                              <a:pt x="8312" y="518367"/>
                              <a:pt x="3325" y="513381"/>
                              <a:pt x="1662" y="505069"/>
                            </a:cubicBezTo>
                            <a:cubicBezTo>
                              <a:pt x="0" y="501744"/>
                              <a:pt x="-1662" y="495096"/>
                              <a:pt x="3325" y="485121"/>
                            </a:cubicBezTo>
                            <a:cubicBezTo>
                              <a:pt x="6649" y="478472"/>
                              <a:pt x="9974" y="475147"/>
                              <a:pt x="14961" y="473485"/>
                            </a:cubicBezTo>
                            <a:moveTo>
                              <a:pt x="49870" y="491771"/>
                            </a:moveTo>
                            <a:cubicBezTo>
                              <a:pt x="49870" y="496757"/>
                              <a:pt x="49870" y="501744"/>
                              <a:pt x="48207" y="505069"/>
                            </a:cubicBezTo>
                            <a:cubicBezTo>
                              <a:pt x="49870" y="500082"/>
                              <a:pt x="49870" y="495096"/>
                              <a:pt x="49870" y="491771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7" name="Graphic 2">
                      <a:extLst>
                        <a:ext uri="{FF2B5EF4-FFF2-40B4-BE49-F238E27FC236}">
                          <a16:creationId xmlns:a16="http://schemas.microsoft.com/office/drawing/2014/main" id="{8D52A66E-519D-E29A-DDDE-11DF5EC1F2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0224" y="7523237"/>
                      <a:ext cx="1024210" cy="1009495"/>
                      <a:chOff x="890224" y="7523237"/>
                      <a:chExt cx="1024210" cy="1009495"/>
                    </a:xfrm>
                    <a:solidFill>
                      <a:srgbClr val="2B5577"/>
                    </a:solidFill>
                  </p:grpSpPr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7A944BA1-17DC-D8B4-C5E0-47919AB158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0224" y="7523237"/>
                        <a:ext cx="1024210" cy="1009495"/>
                      </a:xfrm>
                      <a:custGeom>
                        <a:avLst/>
                        <a:gdLst>
                          <a:gd name="connsiteX0" fmla="*/ 983484 w 1024210"/>
                          <a:gd name="connsiteY0" fmla="*/ 6234 h 1009495"/>
                          <a:gd name="connsiteX1" fmla="*/ 6040 w 1024210"/>
                          <a:gd name="connsiteY1" fmla="*/ 968717 h 1009495"/>
                          <a:gd name="connsiteX2" fmla="*/ 7703 w 1024210"/>
                          <a:gd name="connsiteY2" fmla="*/ 1003626 h 1009495"/>
                          <a:gd name="connsiteX3" fmla="*/ 42611 w 1024210"/>
                          <a:gd name="connsiteY3" fmla="*/ 1000301 h 1009495"/>
                          <a:gd name="connsiteX4" fmla="*/ 1016730 w 1024210"/>
                          <a:gd name="connsiteY4" fmla="*/ 41143 h 1009495"/>
                          <a:gd name="connsiteX5" fmla="*/ 1016730 w 1024210"/>
                          <a:gd name="connsiteY5" fmla="*/ 6234 h 1009495"/>
                          <a:gd name="connsiteX6" fmla="*/ 983484 w 1024210"/>
                          <a:gd name="connsiteY6" fmla="*/ 6234 h 10094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24210" h="1009495">
                            <a:moveTo>
                              <a:pt x="983484" y="6234"/>
                            </a:moveTo>
                            <a:cubicBezTo>
                              <a:pt x="654345" y="323736"/>
                              <a:pt x="305258" y="622954"/>
                              <a:pt x="6040" y="968717"/>
                            </a:cubicBezTo>
                            <a:cubicBezTo>
                              <a:pt x="-2272" y="978691"/>
                              <a:pt x="-2272" y="995314"/>
                              <a:pt x="7703" y="1003626"/>
                            </a:cubicBezTo>
                            <a:cubicBezTo>
                              <a:pt x="17676" y="1011937"/>
                              <a:pt x="32637" y="1011937"/>
                              <a:pt x="42611" y="1000301"/>
                            </a:cubicBezTo>
                            <a:cubicBezTo>
                              <a:pt x="341829" y="656200"/>
                              <a:pt x="689254" y="356983"/>
                              <a:pt x="1016730" y="41143"/>
                            </a:cubicBezTo>
                            <a:cubicBezTo>
                              <a:pt x="1026704" y="31168"/>
                              <a:pt x="1026704" y="16208"/>
                              <a:pt x="1016730" y="6234"/>
                            </a:cubicBezTo>
                            <a:cubicBezTo>
                              <a:pt x="1008419" y="-2078"/>
                              <a:pt x="993458" y="-2078"/>
                              <a:pt x="983484" y="6234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9" name="Freeform: Shape 288">
                        <a:extLst>
                          <a:ext uri="{FF2B5EF4-FFF2-40B4-BE49-F238E27FC236}">
                            <a16:creationId xmlns:a16="http://schemas.microsoft.com/office/drawing/2014/main" id="{9A3D6E8F-B3B2-69CF-B666-CD87FC2A88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3663" y="7698846"/>
                        <a:ext cx="102045" cy="457345"/>
                      </a:xfrm>
                      <a:custGeom>
                        <a:avLst/>
                        <a:gdLst>
                          <a:gd name="connsiteX0" fmla="*/ 1662 w 102045"/>
                          <a:gd name="connsiteY0" fmla="*/ 429060 h 457345"/>
                          <a:gd name="connsiteX1" fmla="*/ 3325 w 102045"/>
                          <a:gd name="connsiteY1" fmla="*/ 415761 h 457345"/>
                          <a:gd name="connsiteX2" fmla="*/ 6649 w 102045"/>
                          <a:gd name="connsiteY2" fmla="*/ 389163 h 457345"/>
                          <a:gd name="connsiteX3" fmla="*/ 16623 w 102045"/>
                          <a:gd name="connsiteY3" fmla="*/ 287762 h 457345"/>
                          <a:gd name="connsiteX4" fmla="*/ 53194 w 102045"/>
                          <a:gd name="connsiteY4" fmla="*/ 21791 h 457345"/>
                          <a:gd name="connsiteX5" fmla="*/ 81454 w 102045"/>
                          <a:gd name="connsiteY5" fmla="*/ 181 h 457345"/>
                          <a:gd name="connsiteX6" fmla="*/ 101402 w 102045"/>
                          <a:gd name="connsiteY6" fmla="*/ 28440 h 457345"/>
                          <a:gd name="connsiteX7" fmla="*/ 64830 w 102045"/>
                          <a:gd name="connsiteY7" fmla="*/ 292749 h 457345"/>
                          <a:gd name="connsiteX8" fmla="*/ 54857 w 102045"/>
                          <a:gd name="connsiteY8" fmla="*/ 392488 h 457345"/>
                          <a:gd name="connsiteX9" fmla="*/ 51532 w 102045"/>
                          <a:gd name="connsiteY9" fmla="*/ 420748 h 457345"/>
                          <a:gd name="connsiteX10" fmla="*/ 49870 w 102045"/>
                          <a:gd name="connsiteY10" fmla="*/ 435709 h 457345"/>
                          <a:gd name="connsiteX11" fmla="*/ 18286 w 102045"/>
                          <a:gd name="connsiteY11" fmla="*/ 457319 h 457345"/>
                          <a:gd name="connsiteX12" fmla="*/ 0 w 102045"/>
                          <a:gd name="connsiteY12" fmla="*/ 437371 h 457345"/>
                          <a:gd name="connsiteX13" fmla="*/ 1662 w 102045"/>
                          <a:gd name="connsiteY13" fmla="*/ 429060 h 457345"/>
                          <a:gd name="connsiteX14" fmla="*/ 33246 w 102045"/>
                          <a:gd name="connsiteY14" fmla="*/ 409112 h 457345"/>
                          <a:gd name="connsiteX15" fmla="*/ 49870 w 102045"/>
                          <a:gd name="connsiteY15" fmla="*/ 429060 h 457345"/>
                          <a:gd name="connsiteX16" fmla="*/ 33246 w 102045"/>
                          <a:gd name="connsiteY16" fmla="*/ 409112 h 457345"/>
                          <a:gd name="connsiteX17" fmla="*/ 3325 w 102045"/>
                          <a:gd name="connsiteY17" fmla="*/ 422410 h 457345"/>
                          <a:gd name="connsiteX18" fmla="*/ 3325 w 102045"/>
                          <a:gd name="connsiteY18" fmla="*/ 422410 h 457345"/>
                          <a:gd name="connsiteX19" fmla="*/ 3325 w 102045"/>
                          <a:gd name="connsiteY19" fmla="*/ 422410 h 457345"/>
                          <a:gd name="connsiteX20" fmla="*/ 3325 w 102045"/>
                          <a:gd name="connsiteY20" fmla="*/ 422410 h 457345"/>
                          <a:gd name="connsiteX21" fmla="*/ 16623 w 102045"/>
                          <a:gd name="connsiteY21" fmla="*/ 409112 h 457345"/>
                          <a:gd name="connsiteX22" fmla="*/ 4987 w 102045"/>
                          <a:gd name="connsiteY22" fmla="*/ 420748 h 457345"/>
                          <a:gd name="connsiteX23" fmla="*/ 16623 w 102045"/>
                          <a:gd name="connsiteY23" fmla="*/ 409112 h 457345"/>
                          <a:gd name="connsiteX24" fmla="*/ 18286 w 102045"/>
                          <a:gd name="connsiteY24" fmla="*/ 409112 h 457345"/>
                          <a:gd name="connsiteX25" fmla="*/ 18286 w 102045"/>
                          <a:gd name="connsiteY25" fmla="*/ 409112 h 457345"/>
                          <a:gd name="connsiteX26" fmla="*/ 18286 w 102045"/>
                          <a:gd name="connsiteY26" fmla="*/ 409112 h 457345"/>
                          <a:gd name="connsiteX27" fmla="*/ 18286 w 102045"/>
                          <a:gd name="connsiteY27" fmla="*/ 409112 h 457345"/>
                          <a:gd name="connsiteX28" fmla="*/ 29922 w 102045"/>
                          <a:gd name="connsiteY28" fmla="*/ 407450 h 457345"/>
                          <a:gd name="connsiteX29" fmla="*/ 18286 w 102045"/>
                          <a:gd name="connsiteY29" fmla="*/ 407450 h 457345"/>
                          <a:gd name="connsiteX30" fmla="*/ 21610 w 102045"/>
                          <a:gd name="connsiteY30" fmla="*/ 407450 h 457345"/>
                          <a:gd name="connsiteX31" fmla="*/ 29922 w 102045"/>
                          <a:gd name="connsiteY31" fmla="*/ 407450 h 457345"/>
                          <a:gd name="connsiteX32" fmla="*/ 31584 w 102045"/>
                          <a:gd name="connsiteY32" fmla="*/ 407450 h 457345"/>
                          <a:gd name="connsiteX33" fmla="*/ 31584 w 102045"/>
                          <a:gd name="connsiteY33" fmla="*/ 407450 h 457345"/>
                          <a:gd name="connsiteX34" fmla="*/ 31584 w 102045"/>
                          <a:gd name="connsiteY34" fmla="*/ 407450 h 457345"/>
                          <a:gd name="connsiteX35" fmla="*/ 29922 w 102045"/>
                          <a:gd name="connsiteY35" fmla="*/ 407450 h 457345"/>
                          <a:gd name="connsiteX36" fmla="*/ 29922 w 102045"/>
                          <a:gd name="connsiteY36" fmla="*/ 407450 h 457345"/>
                          <a:gd name="connsiteX37" fmla="*/ 29922 w 102045"/>
                          <a:gd name="connsiteY37" fmla="*/ 407450 h 457345"/>
                          <a:gd name="connsiteX38" fmla="*/ 29922 w 102045"/>
                          <a:gd name="connsiteY38" fmla="*/ 407450 h 4573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2045" h="457345">
                            <a:moveTo>
                              <a:pt x="1662" y="429060"/>
                            </a:moveTo>
                            <a:lnTo>
                              <a:pt x="3325" y="415761"/>
                            </a:lnTo>
                            <a:cubicBezTo>
                              <a:pt x="4987" y="407450"/>
                              <a:pt x="4987" y="397475"/>
                              <a:pt x="6649" y="389163"/>
                            </a:cubicBezTo>
                            <a:cubicBezTo>
                              <a:pt x="9974" y="355917"/>
                              <a:pt x="13299" y="321009"/>
                              <a:pt x="16623" y="287762"/>
                            </a:cubicBezTo>
                            <a:cubicBezTo>
                              <a:pt x="28260" y="199660"/>
                              <a:pt x="39896" y="109894"/>
                              <a:pt x="53194" y="21791"/>
                            </a:cubicBezTo>
                            <a:cubicBezTo>
                              <a:pt x="54857" y="8493"/>
                              <a:pt x="68155" y="-1481"/>
                              <a:pt x="81454" y="181"/>
                            </a:cubicBezTo>
                            <a:cubicBezTo>
                              <a:pt x="94752" y="1843"/>
                              <a:pt x="104726" y="15142"/>
                              <a:pt x="101402" y="28440"/>
                            </a:cubicBezTo>
                            <a:cubicBezTo>
                              <a:pt x="88103" y="116544"/>
                              <a:pt x="76467" y="204646"/>
                              <a:pt x="64830" y="292749"/>
                            </a:cubicBezTo>
                            <a:cubicBezTo>
                              <a:pt x="61506" y="325996"/>
                              <a:pt x="58181" y="359242"/>
                              <a:pt x="54857" y="392488"/>
                            </a:cubicBezTo>
                            <a:cubicBezTo>
                              <a:pt x="53194" y="402463"/>
                              <a:pt x="53194" y="410774"/>
                              <a:pt x="51532" y="420748"/>
                            </a:cubicBezTo>
                            <a:cubicBezTo>
                              <a:pt x="51532" y="422410"/>
                              <a:pt x="49870" y="432384"/>
                              <a:pt x="49870" y="435709"/>
                            </a:cubicBezTo>
                            <a:cubicBezTo>
                              <a:pt x="46545" y="458981"/>
                              <a:pt x="19948" y="457319"/>
                              <a:pt x="18286" y="457319"/>
                            </a:cubicBezTo>
                            <a:cubicBezTo>
                              <a:pt x="14961" y="455656"/>
                              <a:pt x="3325" y="452332"/>
                              <a:pt x="0" y="437371"/>
                            </a:cubicBezTo>
                            <a:cubicBezTo>
                              <a:pt x="1662" y="432384"/>
                              <a:pt x="1662" y="430721"/>
                              <a:pt x="1662" y="429060"/>
                            </a:cubicBezTo>
                            <a:moveTo>
                              <a:pt x="33246" y="409112"/>
                            </a:moveTo>
                            <a:cubicBezTo>
                              <a:pt x="41558" y="412436"/>
                              <a:pt x="48207" y="419086"/>
                              <a:pt x="49870" y="429060"/>
                            </a:cubicBezTo>
                            <a:cubicBezTo>
                              <a:pt x="48207" y="414098"/>
                              <a:pt x="38233" y="409112"/>
                              <a:pt x="33246" y="409112"/>
                            </a:cubicBezTo>
                            <a:moveTo>
                              <a:pt x="3325" y="422410"/>
                            </a:moveTo>
                            <a:lnTo>
                              <a:pt x="3325" y="422410"/>
                            </a:lnTo>
                            <a:lnTo>
                              <a:pt x="3325" y="422410"/>
                            </a:lnTo>
                            <a:lnTo>
                              <a:pt x="3325" y="422410"/>
                            </a:lnTo>
                            <a:close/>
                            <a:moveTo>
                              <a:pt x="16623" y="409112"/>
                            </a:moveTo>
                            <a:cubicBezTo>
                              <a:pt x="13299" y="410774"/>
                              <a:pt x="8312" y="414098"/>
                              <a:pt x="4987" y="420748"/>
                            </a:cubicBezTo>
                            <a:cubicBezTo>
                              <a:pt x="6649" y="415761"/>
                              <a:pt x="9974" y="412436"/>
                              <a:pt x="16623" y="409112"/>
                            </a:cubicBezTo>
                            <a:moveTo>
                              <a:pt x="18286" y="409112"/>
                            </a:moveTo>
                            <a:lnTo>
                              <a:pt x="18286" y="409112"/>
                            </a:lnTo>
                            <a:lnTo>
                              <a:pt x="18286" y="409112"/>
                            </a:lnTo>
                            <a:lnTo>
                              <a:pt x="18286" y="409112"/>
                            </a:lnTo>
                            <a:close/>
                            <a:moveTo>
                              <a:pt x="29922" y="407450"/>
                            </a:moveTo>
                            <a:cubicBezTo>
                              <a:pt x="26597" y="407450"/>
                              <a:pt x="23273" y="407450"/>
                              <a:pt x="18286" y="407450"/>
                            </a:cubicBezTo>
                            <a:cubicBezTo>
                              <a:pt x="19948" y="407450"/>
                              <a:pt x="19948" y="407450"/>
                              <a:pt x="21610" y="407450"/>
                            </a:cubicBezTo>
                            <a:cubicBezTo>
                              <a:pt x="24935" y="407450"/>
                              <a:pt x="28260" y="407450"/>
                              <a:pt x="29922" y="407450"/>
                            </a:cubicBezTo>
                            <a:moveTo>
                              <a:pt x="31584" y="407450"/>
                            </a:moveTo>
                            <a:lnTo>
                              <a:pt x="31584" y="407450"/>
                            </a:lnTo>
                            <a:lnTo>
                              <a:pt x="31584" y="407450"/>
                            </a:lnTo>
                            <a:close/>
                            <a:moveTo>
                              <a:pt x="29922" y="407450"/>
                            </a:moveTo>
                            <a:lnTo>
                              <a:pt x="29922" y="407450"/>
                            </a:lnTo>
                            <a:lnTo>
                              <a:pt x="29922" y="407450"/>
                            </a:lnTo>
                            <a:lnTo>
                              <a:pt x="29922" y="407450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FCD14790-D299-39FB-B2D3-34951B61CE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9803" y="8193665"/>
                        <a:ext cx="708198" cy="152003"/>
                      </a:xfrm>
                      <a:custGeom>
                        <a:avLst/>
                        <a:gdLst>
                          <a:gd name="connsiteX0" fmla="*/ 30901 w 708198"/>
                          <a:gd name="connsiteY0" fmla="*/ 102134 h 152003"/>
                          <a:gd name="connsiteX1" fmla="*/ 42537 w 708198"/>
                          <a:gd name="connsiteY1" fmla="*/ 102134 h 152003"/>
                          <a:gd name="connsiteX2" fmla="*/ 65810 w 708198"/>
                          <a:gd name="connsiteY2" fmla="*/ 98810 h 152003"/>
                          <a:gd name="connsiteX3" fmla="*/ 205444 w 708198"/>
                          <a:gd name="connsiteY3" fmla="*/ 83849 h 152003"/>
                          <a:gd name="connsiteX4" fmla="*/ 677543 w 708198"/>
                          <a:gd name="connsiteY4" fmla="*/ 733 h 152003"/>
                          <a:gd name="connsiteX5" fmla="*/ 707465 w 708198"/>
                          <a:gd name="connsiteY5" fmla="*/ 19018 h 152003"/>
                          <a:gd name="connsiteX6" fmla="*/ 689179 w 708198"/>
                          <a:gd name="connsiteY6" fmla="*/ 47278 h 152003"/>
                          <a:gd name="connsiteX7" fmla="*/ 213756 w 708198"/>
                          <a:gd name="connsiteY7" fmla="*/ 130394 h 152003"/>
                          <a:gd name="connsiteX8" fmla="*/ 72459 w 708198"/>
                          <a:gd name="connsiteY8" fmla="*/ 147017 h 152003"/>
                          <a:gd name="connsiteX9" fmla="*/ 37550 w 708198"/>
                          <a:gd name="connsiteY9" fmla="*/ 152004 h 152003"/>
                          <a:gd name="connsiteX10" fmla="*/ 14278 w 708198"/>
                          <a:gd name="connsiteY10" fmla="*/ 148680 h 152003"/>
                          <a:gd name="connsiteX11" fmla="*/ 2642 w 708198"/>
                          <a:gd name="connsiteY11" fmla="*/ 115434 h 152003"/>
                          <a:gd name="connsiteX12" fmla="*/ 30901 w 708198"/>
                          <a:gd name="connsiteY12" fmla="*/ 102134 h 1520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708198" h="152003">
                            <a:moveTo>
                              <a:pt x="30901" y="102134"/>
                            </a:moveTo>
                            <a:cubicBezTo>
                              <a:pt x="32563" y="102134"/>
                              <a:pt x="37550" y="102134"/>
                              <a:pt x="42537" y="102134"/>
                            </a:cubicBezTo>
                            <a:cubicBezTo>
                              <a:pt x="50849" y="100472"/>
                              <a:pt x="60823" y="98810"/>
                              <a:pt x="65810" y="98810"/>
                            </a:cubicBezTo>
                            <a:cubicBezTo>
                              <a:pt x="112355" y="93823"/>
                              <a:pt x="158900" y="90499"/>
                              <a:pt x="205444" y="83849"/>
                            </a:cubicBezTo>
                            <a:cubicBezTo>
                              <a:pt x="363365" y="62239"/>
                              <a:pt x="521285" y="32318"/>
                              <a:pt x="677543" y="733"/>
                            </a:cubicBezTo>
                            <a:cubicBezTo>
                              <a:pt x="690842" y="-2592"/>
                              <a:pt x="704140" y="5720"/>
                              <a:pt x="707465" y="19018"/>
                            </a:cubicBezTo>
                            <a:cubicBezTo>
                              <a:pt x="710790" y="32318"/>
                              <a:pt x="702478" y="45616"/>
                              <a:pt x="689179" y="47278"/>
                            </a:cubicBezTo>
                            <a:cubicBezTo>
                              <a:pt x="531259" y="80524"/>
                              <a:pt x="373339" y="108784"/>
                              <a:pt x="213756" y="130394"/>
                            </a:cubicBezTo>
                            <a:cubicBezTo>
                              <a:pt x="167211" y="137044"/>
                              <a:pt x="119004" y="142030"/>
                              <a:pt x="72459" y="147017"/>
                            </a:cubicBezTo>
                            <a:cubicBezTo>
                              <a:pt x="64147" y="147017"/>
                              <a:pt x="49186" y="150342"/>
                              <a:pt x="37550" y="152004"/>
                            </a:cubicBezTo>
                            <a:cubicBezTo>
                              <a:pt x="29239" y="152004"/>
                              <a:pt x="20927" y="150342"/>
                              <a:pt x="14278" y="148680"/>
                            </a:cubicBezTo>
                            <a:cubicBezTo>
                              <a:pt x="2642" y="143692"/>
                              <a:pt x="-4008" y="128732"/>
                              <a:pt x="2642" y="115434"/>
                            </a:cubicBezTo>
                            <a:cubicBezTo>
                              <a:pt x="4304" y="103797"/>
                              <a:pt x="19265" y="97148"/>
                              <a:pt x="30901" y="102134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91" name="Freeform: Shape 290">
                      <a:extLst>
                        <a:ext uri="{FF2B5EF4-FFF2-40B4-BE49-F238E27FC236}">
                          <a16:creationId xmlns:a16="http://schemas.microsoft.com/office/drawing/2014/main" id="{0DD6A7B2-C859-107D-F83B-EE649AC6A7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579" y="7944543"/>
                      <a:ext cx="60024" cy="499203"/>
                    </a:xfrm>
                    <a:custGeom>
                      <a:avLst/>
                      <a:gdLst>
                        <a:gd name="connsiteX0" fmla="*/ 1844 w 60024"/>
                        <a:gd name="connsiteY0" fmla="*/ 33754 h 499203"/>
                        <a:gd name="connsiteX1" fmla="*/ 181 w 60024"/>
                        <a:gd name="connsiteY1" fmla="*/ 28767 h 499203"/>
                        <a:gd name="connsiteX2" fmla="*/ 21791 w 60024"/>
                        <a:gd name="connsiteY2" fmla="*/ 508 h 499203"/>
                        <a:gd name="connsiteX3" fmla="*/ 48388 w 60024"/>
                        <a:gd name="connsiteY3" fmla="*/ 17131 h 499203"/>
                        <a:gd name="connsiteX4" fmla="*/ 51713 w 60024"/>
                        <a:gd name="connsiteY4" fmla="*/ 48715 h 499203"/>
                        <a:gd name="connsiteX5" fmla="*/ 55038 w 60024"/>
                        <a:gd name="connsiteY5" fmla="*/ 138480 h 499203"/>
                        <a:gd name="connsiteX6" fmla="*/ 60025 w 60024"/>
                        <a:gd name="connsiteY6" fmla="*/ 474269 h 499203"/>
                        <a:gd name="connsiteX7" fmla="*/ 35090 w 60024"/>
                        <a:gd name="connsiteY7" fmla="*/ 499203 h 499203"/>
                        <a:gd name="connsiteX8" fmla="*/ 10155 w 60024"/>
                        <a:gd name="connsiteY8" fmla="*/ 474269 h 499203"/>
                        <a:gd name="connsiteX9" fmla="*/ 5168 w 60024"/>
                        <a:gd name="connsiteY9" fmla="*/ 140143 h 499203"/>
                        <a:gd name="connsiteX10" fmla="*/ 1844 w 60024"/>
                        <a:gd name="connsiteY10" fmla="*/ 53702 h 499203"/>
                        <a:gd name="connsiteX11" fmla="*/ 1844 w 60024"/>
                        <a:gd name="connsiteY11" fmla="*/ 33754 h 499203"/>
                        <a:gd name="connsiteX12" fmla="*/ 11817 w 60024"/>
                        <a:gd name="connsiteY12" fmla="*/ 45390 h 499203"/>
                        <a:gd name="connsiteX13" fmla="*/ 28441 w 60024"/>
                        <a:gd name="connsiteY13" fmla="*/ 48715 h 499203"/>
                        <a:gd name="connsiteX14" fmla="*/ 11817 w 60024"/>
                        <a:gd name="connsiteY14" fmla="*/ 45390 h 499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0024" h="499203">
                          <a:moveTo>
                            <a:pt x="1844" y="33754"/>
                          </a:moveTo>
                          <a:cubicBezTo>
                            <a:pt x="1844" y="32092"/>
                            <a:pt x="181" y="30429"/>
                            <a:pt x="181" y="28767"/>
                          </a:cubicBezTo>
                          <a:cubicBezTo>
                            <a:pt x="-1481" y="15469"/>
                            <a:pt x="8493" y="2169"/>
                            <a:pt x="21791" y="508"/>
                          </a:cubicBezTo>
                          <a:cubicBezTo>
                            <a:pt x="28441" y="-1154"/>
                            <a:pt x="41739" y="508"/>
                            <a:pt x="48388" y="17131"/>
                          </a:cubicBezTo>
                          <a:cubicBezTo>
                            <a:pt x="50051" y="22118"/>
                            <a:pt x="51713" y="45390"/>
                            <a:pt x="51713" y="48715"/>
                          </a:cubicBezTo>
                          <a:cubicBezTo>
                            <a:pt x="53375" y="78637"/>
                            <a:pt x="55038" y="108558"/>
                            <a:pt x="55038" y="138480"/>
                          </a:cubicBezTo>
                          <a:cubicBezTo>
                            <a:pt x="58362" y="249856"/>
                            <a:pt x="60025" y="362893"/>
                            <a:pt x="60025" y="474269"/>
                          </a:cubicBezTo>
                          <a:cubicBezTo>
                            <a:pt x="60025" y="487567"/>
                            <a:pt x="48388" y="499203"/>
                            <a:pt x="35090" y="499203"/>
                          </a:cubicBezTo>
                          <a:cubicBezTo>
                            <a:pt x="21791" y="499203"/>
                            <a:pt x="10155" y="487567"/>
                            <a:pt x="10155" y="474269"/>
                          </a:cubicBezTo>
                          <a:cubicBezTo>
                            <a:pt x="10155" y="362893"/>
                            <a:pt x="8493" y="251517"/>
                            <a:pt x="5168" y="140143"/>
                          </a:cubicBezTo>
                          <a:cubicBezTo>
                            <a:pt x="3506" y="111883"/>
                            <a:pt x="3506" y="81962"/>
                            <a:pt x="1844" y="53702"/>
                          </a:cubicBezTo>
                          <a:lnTo>
                            <a:pt x="1844" y="33754"/>
                          </a:lnTo>
                          <a:close/>
                          <a:moveTo>
                            <a:pt x="11817" y="45390"/>
                          </a:moveTo>
                          <a:cubicBezTo>
                            <a:pt x="16804" y="48715"/>
                            <a:pt x="23454" y="50377"/>
                            <a:pt x="28441" y="48715"/>
                          </a:cubicBezTo>
                          <a:cubicBezTo>
                            <a:pt x="21791" y="50377"/>
                            <a:pt x="15142" y="48715"/>
                            <a:pt x="11817" y="45390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92" name="Graphic 2">
                  <a:extLst>
                    <a:ext uri="{FF2B5EF4-FFF2-40B4-BE49-F238E27FC236}">
                      <a16:creationId xmlns:a16="http://schemas.microsoft.com/office/drawing/2014/main" id="{DA2B4E0E-196E-20F7-4281-26C0886134A1}"/>
                    </a:ext>
                  </a:extLst>
                </p:cNvPr>
                <p:cNvGrpSpPr/>
                <p:nvPr/>
              </p:nvGrpSpPr>
              <p:grpSpPr>
                <a:xfrm>
                  <a:off x="9421408" y="6306003"/>
                  <a:ext cx="3386820" cy="2504596"/>
                  <a:chOff x="9421408" y="6306003"/>
                  <a:chExt cx="3386820" cy="2504596"/>
                </a:xfrm>
              </p:grpSpPr>
              <p:grpSp>
                <p:nvGrpSpPr>
                  <p:cNvPr id="293" name="Graphic 2">
                    <a:extLst>
                      <a:ext uri="{FF2B5EF4-FFF2-40B4-BE49-F238E27FC236}">
                        <a16:creationId xmlns:a16="http://schemas.microsoft.com/office/drawing/2014/main" id="{7D1431B8-4EE2-7186-061C-2BC0FF36EA5E}"/>
                      </a:ext>
                    </a:extLst>
                  </p:cNvPr>
                  <p:cNvGrpSpPr/>
                  <p:nvPr/>
                </p:nvGrpSpPr>
                <p:grpSpPr>
                  <a:xfrm>
                    <a:off x="10517770" y="6306003"/>
                    <a:ext cx="1376400" cy="1612057"/>
                    <a:chOff x="10517770" y="6306003"/>
                    <a:chExt cx="1376400" cy="1612057"/>
                  </a:xfrm>
                </p:grpSpPr>
                <p:grpSp>
                  <p:nvGrpSpPr>
                    <p:cNvPr id="294" name="Graphic 2">
                      <a:extLst>
                        <a:ext uri="{FF2B5EF4-FFF2-40B4-BE49-F238E27FC236}">
                          <a16:creationId xmlns:a16="http://schemas.microsoft.com/office/drawing/2014/main" id="{6BE7D250-F7FB-13EE-F152-3732AB7455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85744" y="6478046"/>
                      <a:ext cx="1245662" cy="1440015"/>
                      <a:chOff x="10585744" y="6478046"/>
                      <a:chExt cx="1245662" cy="1440015"/>
                    </a:xfrm>
                    <a:solidFill>
                      <a:srgbClr val="794758"/>
                    </a:solidFill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E36D9F7B-3A7F-B62E-84E8-782895D47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33028" y="6569481"/>
                        <a:ext cx="563456" cy="1348579"/>
                      </a:xfrm>
                      <a:custGeom>
                        <a:avLst/>
                        <a:gdLst>
                          <a:gd name="connsiteX0" fmla="*/ 51854 w 563456"/>
                          <a:gd name="connsiteY0" fmla="*/ 34077 h 1348579"/>
                          <a:gd name="connsiteX1" fmla="*/ 70140 w 563456"/>
                          <a:gd name="connsiteY1" fmla="*/ 90597 h 1348579"/>
                          <a:gd name="connsiteX2" fmla="*/ 136632 w 563456"/>
                          <a:gd name="connsiteY2" fmla="*/ 306698 h 1348579"/>
                          <a:gd name="connsiteX3" fmla="*/ 560524 w 563456"/>
                          <a:gd name="connsiteY3" fmla="*/ 1310739 h 1348579"/>
                          <a:gd name="connsiteX4" fmla="*/ 548888 w 563456"/>
                          <a:gd name="connsiteY4" fmla="*/ 1345648 h 1348579"/>
                          <a:gd name="connsiteX5" fmla="*/ 513979 w 563456"/>
                          <a:gd name="connsiteY5" fmla="*/ 1334011 h 1348579"/>
                          <a:gd name="connsiteX6" fmla="*/ 86763 w 563456"/>
                          <a:gd name="connsiteY6" fmla="*/ 323321 h 1348579"/>
                          <a:gd name="connsiteX7" fmla="*/ 20270 w 563456"/>
                          <a:gd name="connsiteY7" fmla="*/ 105557 h 1348579"/>
                          <a:gd name="connsiteX8" fmla="*/ 322 w 563456"/>
                          <a:gd name="connsiteY8" fmla="*/ 37402 h 1348579"/>
                          <a:gd name="connsiteX9" fmla="*/ 10296 w 563456"/>
                          <a:gd name="connsiteY9" fmla="*/ 7481 h 1348579"/>
                          <a:gd name="connsiteX10" fmla="*/ 46867 w 563456"/>
                          <a:gd name="connsiteY10" fmla="*/ 7481 h 1348579"/>
                          <a:gd name="connsiteX11" fmla="*/ 51854 w 563456"/>
                          <a:gd name="connsiteY11" fmla="*/ 34077 h 13485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563456" h="1348579">
                            <a:moveTo>
                              <a:pt x="51854" y="34077"/>
                            </a:moveTo>
                            <a:cubicBezTo>
                              <a:pt x="53516" y="52363"/>
                              <a:pt x="68477" y="83947"/>
                              <a:pt x="70140" y="90597"/>
                            </a:cubicBezTo>
                            <a:cubicBezTo>
                              <a:pt x="91750" y="163738"/>
                              <a:pt x="115023" y="235218"/>
                              <a:pt x="136632" y="306698"/>
                            </a:cubicBezTo>
                            <a:cubicBezTo>
                              <a:pt x="243020" y="655785"/>
                              <a:pt x="397617" y="983262"/>
                              <a:pt x="560524" y="1310739"/>
                            </a:cubicBezTo>
                            <a:cubicBezTo>
                              <a:pt x="567173" y="1324038"/>
                              <a:pt x="562186" y="1338998"/>
                              <a:pt x="548888" y="1345648"/>
                            </a:cubicBezTo>
                            <a:cubicBezTo>
                              <a:pt x="535589" y="1352297"/>
                              <a:pt x="520628" y="1347310"/>
                              <a:pt x="513979" y="1334011"/>
                            </a:cubicBezTo>
                            <a:cubicBezTo>
                              <a:pt x="349409" y="1004872"/>
                              <a:pt x="194814" y="675733"/>
                              <a:pt x="86763" y="323321"/>
                            </a:cubicBezTo>
                            <a:cubicBezTo>
                              <a:pt x="65153" y="250179"/>
                              <a:pt x="41880" y="178699"/>
                              <a:pt x="20270" y="105557"/>
                            </a:cubicBezTo>
                            <a:cubicBezTo>
                              <a:pt x="18607" y="97246"/>
                              <a:pt x="1984" y="57350"/>
                              <a:pt x="322" y="37402"/>
                            </a:cubicBezTo>
                            <a:cubicBezTo>
                              <a:pt x="-1340" y="22441"/>
                              <a:pt x="3647" y="12467"/>
                              <a:pt x="10296" y="7481"/>
                            </a:cubicBezTo>
                            <a:cubicBezTo>
                              <a:pt x="20270" y="-2494"/>
                              <a:pt x="36893" y="-2494"/>
                              <a:pt x="46867" y="7481"/>
                            </a:cubicBezTo>
                            <a:cubicBezTo>
                              <a:pt x="53516" y="14130"/>
                              <a:pt x="56841" y="24104"/>
                              <a:pt x="51854" y="34077"/>
                            </a:cubicBezTo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85545DD7-0B0B-BA75-C91F-9D4CF7C6C1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85744" y="6744675"/>
                        <a:ext cx="793747" cy="918111"/>
                      </a:xfrm>
                      <a:custGeom>
                        <a:avLst/>
                        <a:gdLst>
                          <a:gd name="connsiteX0" fmla="*/ 759861 w 793747"/>
                          <a:gd name="connsiteY0" fmla="*/ 866249 h 918111"/>
                          <a:gd name="connsiteX1" fmla="*/ 771497 w 793747"/>
                          <a:gd name="connsiteY1" fmla="*/ 864587 h 918111"/>
                          <a:gd name="connsiteX2" fmla="*/ 793107 w 793747"/>
                          <a:gd name="connsiteY2" fmla="*/ 894509 h 918111"/>
                          <a:gd name="connsiteX3" fmla="*/ 783134 w 793747"/>
                          <a:gd name="connsiteY3" fmla="*/ 911132 h 918111"/>
                          <a:gd name="connsiteX4" fmla="*/ 753212 w 793747"/>
                          <a:gd name="connsiteY4" fmla="*/ 917781 h 918111"/>
                          <a:gd name="connsiteX5" fmla="*/ 665108 w 793747"/>
                          <a:gd name="connsiteY5" fmla="*/ 892846 h 918111"/>
                          <a:gd name="connsiteX6" fmla="*/ 409112 w 793747"/>
                          <a:gd name="connsiteY6" fmla="*/ 738251 h 918111"/>
                          <a:gd name="connsiteX7" fmla="*/ 181 w 793747"/>
                          <a:gd name="connsiteY7" fmla="*/ 30103 h 918111"/>
                          <a:gd name="connsiteX8" fmla="*/ 23453 w 793747"/>
                          <a:gd name="connsiteY8" fmla="*/ 181 h 918111"/>
                          <a:gd name="connsiteX9" fmla="*/ 51713 w 793747"/>
                          <a:gd name="connsiteY9" fmla="*/ 23453 h 918111"/>
                          <a:gd name="connsiteX10" fmla="*/ 440695 w 793747"/>
                          <a:gd name="connsiteY10" fmla="*/ 698355 h 918111"/>
                          <a:gd name="connsiteX11" fmla="*/ 683395 w 793747"/>
                          <a:gd name="connsiteY11" fmla="*/ 844639 h 918111"/>
                          <a:gd name="connsiteX12" fmla="*/ 759861 w 793747"/>
                          <a:gd name="connsiteY12" fmla="*/ 866249 h 918111"/>
                          <a:gd name="connsiteX13" fmla="*/ 743238 w 793747"/>
                          <a:gd name="connsiteY13" fmla="*/ 886197 h 918111"/>
                          <a:gd name="connsiteX14" fmla="*/ 743238 w 793747"/>
                          <a:gd name="connsiteY14" fmla="*/ 886197 h 918111"/>
                          <a:gd name="connsiteX15" fmla="*/ 743238 w 793747"/>
                          <a:gd name="connsiteY15" fmla="*/ 886197 h 918111"/>
                          <a:gd name="connsiteX16" fmla="*/ 743238 w 793747"/>
                          <a:gd name="connsiteY16" fmla="*/ 884535 h 918111"/>
                          <a:gd name="connsiteX17" fmla="*/ 743238 w 793747"/>
                          <a:gd name="connsiteY17" fmla="*/ 884535 h 918111"/>
                          <a:gd name="connsiteX18" fmla="*/ 743238 w 793747"/>
                          <a:gd name="connsiteY18" fmla="*/ 884535 h 918111"/>
                          <a:gd name="connsiteX19" fmla="*/ 743238 w 793747"/>
                          <a:gd name="connsiteY19" fmla="*/ 884535 h 918111"/>
                          <a:gd name="connsiteX20" fmla="*/ 744901 w 793747"/>
                          <a:gd name="connsiteY20" fmla="*/ 882872 h 918111"/>
                          <a:gd name="connsiteX21" fmla="*/ 744901 w 793747"/>
                          <a:gd name="connsiteY21" fmla="*/ 882872 h 918111"/>
                          <a:gd name="connsiteX22" fmla="*/ 744901 w 793747"/>
                          <a:gd name="connsiteY22" fmla="*/ 884535 h 918111"/>
                          <a:gd name="connsiteX23" fmla="*/ 744901 w 793747"/>
                          <a:gd name="connsiteY23" fmla="*/ 882872 h 918111"/>
                          <a:gd name="connsiteX24" fmla="*/ 744901 w 793747"/>
                          <a:gd name="connsiteY24" fmla="*/ 882872 h 918111"/>
                          <a:gd name="connsiteX25" fmla="*/ 744901 w 793747"/>
                          <a:gd name="connsiteY25" fmla="*/ 882872 h 918111"/>
                          <a:gd name="connsiteX26" fmla="*/ 744901 w 793747"/>
                          <a:gd name="connsiteY26" fmla="*/ 881210 h 918111"/>
                          <a:gd name="connsiteX27" fmla="*/ 744901 w 793747"/>
                          <a:gd name="connsiteY27" fmla="*/ 881210 h 918111"/>
                          <a:gd name="connsiteX28" fmla="*/ 744901 w 793747"/>
                          <a:gd name="connsiteY28" fmla="*/ 881210 h 918111"/>
                          <a:gd name="connsiteX29" fmla="*/ 744901 w 793747"/>
                          <a:gd name="connsiteY29" fmla="*/ 881210 h 9181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793747" h="918111">
                            <a:moveTo>
                              <a:pt x="759861" y="866249"/>
                            </a:moveTo>
                            <a:cubicBezTo>
                              <a:pt x="763186" y="864587"/>
                              <a:pt x="768172" y="864587"/>
                              <a:pt x="771497" y="864587"/>
                            </a:cubicBezTo>
                            <a:cubicBezTo>
                              <a:pt x="786459" y="866249"/>
                              <a:pt x="796432" y="879548"/>
                              <a:pt x="793107" y="894509"/>
                            </a:cubicBezTo>
                            <a:cubicBezTo>
                              <a:pt x="791445" y="901158"/>
                              <a:pt x="789782" y="907807"/>
                              <a:pt x="783134" y="911132"/>
                            </a:cubicBezTo>
                            <a:cubicBezTo>
                              <a:pt x="779809" y="914456"/>
                              <a:pt x="768172" y="919444"/>
                              <a:pt x="753212" y="917781"/>
                            </a:cubicBezTo>
                            <a:cubicBezTo>
                              <a:pt x="728277" y="914456"/>
                              <a:pt x="666771" y="892846"/>
                              <a:pt x="665108" y="892846"/>
                            </a:cubicBezTo>
                            <a:cubicBezTo>
                              <a:pt x="572019" y="856275"/>
                              <a:pt x="487241" y="799756"/>
                              <a:pt x="409112" y="738251"/>
                            </a:cubicBezTo>
                            <a:cubicBezTo>
                              <a:pt x="196335" y="572019"/>
                              <a:pt x="35090" y="301061"/>
                              <a:pt x="181" y="30103"/>
                            </a:cubicBezTo>
                            <a:cubicBezTo>
                              <a:pt x="-1481" y="15142"/>
                              <a:pt x="8492" y="3505"/>
                              <a:pt x="23453" y="181"/>
                            </a:cubicBezTo>
                            <a:cubicBezTo>
                              <a:pt x="38415" y="-1481"/>
                              <a:pt x="50050" y="8492"/>
                              <a:pt x="51713" y="23453"/>
                            </a:cubicBezTo>
                            <a:cubicBezTo>
                              <a:pt x="84959" y="282775"/>
                              <a:pt x="237893" y="538773"/>
                              <a:pt x="440695" y="698355"/>
                            </a:cubicBezTo>
                            <a:cubicBezTo>
                              <a:pt x="513838" y="756536"/>
                              <a:pt x="595292" y="811393"/>
                              <a:pt x="683395" y="844639"/>
                            </a:cubicBezTo>
                            <a:cubicBezTo>
                              <a:pt x="686719" y="844639"/>
                              <a:pt x="736589" y="862925"/>
                              <a:pt x="759861" y="866249"/>
                            </a:cubicBezTo>
                            <a:moveTo>
                              <a:pt x="743238" y="886197"/>
                            </a:moveTo>
                            <a:cubicBezTo>
                              <a:pt x="743238" y="886197"/>
                              <a:pt x="743238" y="886197"/>
                              <a:pt x="743238" y="886197"/>
                            </a:cubicBezTo>
                            <a:lnTo>
                              <a:pt x="743238" y="886197"/>
                            </a:lnTo>
                            <a:close/>
                            <a:moveTo>
                              <a:pt x="743238" y="884535"/>
                            </a:moveTo>
                            <a:lnTo>
                              <a:pt x="743238" y="884535"/>
                            </a:lnTo>
                            <a:lnTo>
                              <a:pt x="743238" y="884535"/>
                            </a:lnTo>
                            <a:lnTo>
                              <a:pt x="743238" y="884535"/>
                            </a:lnTo>
                            <a:close/>
                            <a:moveTo>
                              <a:pt x="744901" y="882872"/>
                            </a:moveTo>
                            <a:cubicBezTo>
                              <a:pt x="744901" y="882872"/>
                              <a:pt x="743238" y="882872"/>
                              <a:pt x="744901" y="882872"/>
                            </a:cubicBezTo>
                            <a:lnTo>
                              <a:pt x="744901" y="884535"/>
                            </a:lnTo>
                            <a:lnTo>
                              <a:pt x="744901" y="882872"/>
                            </a:lnTo>
                            <a:lnTo>
                              <a:pt x="744901" y="882872"/>
                            </a:lnTo>
                            <a:lnTo>
                              <a:pt x="744901" y="882872"/>
                            </a:lnTo>
                            <a:close/>
                            <a:moveTo>
                              <a:pt x="744901" y="881210"/>
                            </a:moveTo>
                            <a:lnTo>
                              <a:pt x="744901" y="881210"/>
                            </a:lnTo>
                            <a:lnTo>
                              <a:pt x="744901" y="881210"/>
                            </a:lnTo>
                            <a:lnTo>
                              <a:pt x="744901" y="881210"/>
                            </a:lnTo>
                            <a:close/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7" name="Freeform: Shape 296">
                        <a:extLst>
                          <a:ext uri="{FF2B5EF4-FFF2-40B4-BE49-F238E27FC236}">
                            <a16:creationId xmlns:a16="http://schemas.microsoft.com/office/drawing/2014/main" id="{10DC1BFD-813F-42C5-7547-D0B4F34045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22174" y="6911287"/>
                        <a:ext cx="118513" cy="475223"/>
                      </a:xfrm>
                      <a:custGeom>
                        <a:avLst/>
                        <a:gdLst>
                          <a:gd name="connsiteX0" fmla="*/ 109514 w 118513"/>
                          <a:gd name="connsiteY0" fmla="*/ 436991 h 475223"/>
                          <a:gd name="connsiteX1" fmla="*/ 102864 w 118513"/>
                          <a:gd name="connsiteY1" fmla="*/ 465250 h 475223"/>
                          <a:gd name="connsiteX2" fmla="*/ 79591 w 118513"/>
                          <a:gd name="connsiteY2" fmla="*/ 475224 h 475223"/>
                          <a:gd name="connsiteX3" fmla="*/ 56320 w 118513"/>
                          <a:gd name="connsiteY3" fmla="*/ 455276 h 475223"/>
                          <a:gd name="connsiteX4" fmla="*/ 56320 w 118513"/>
                          <a:gd name="connsiteY4" fmla="*/ 438653 h 475223"/>
                          <a:gd name="connsiteX5" fmla="*/ 64631 w 118513"/>
                          <a:gd name="connsiteY5" fmla="*/ 400419 h 475223"/>
                          <a:gd name="connsiteX6" fmla="*/ 62968 w 118513"/>
                          <a:gd name="connsiteY6" fmla="*/ 315641 h 475223"/>
                          <a:gd name="connsiteX7" fmla="*/ 1463 w 118513"/>
                          <a:gd name="connsiteY7" fmla="*/ 34709 h 475223"/>
                          <a:gd name="connsiteX8" fmla="*/ 18086 w 118513"/>
                          <a:gd name="connsiteY8" fmla="*/ 1463 h 475223"/>
                          <a:gd name="connsiteX9" fmla="*/ 51333 w 118513"/>
                          <a:gd name="connsiteY9" fmla="*/ 18086 h 475223"/>
                          <a:gd name="connsiteX10" fmla="*/ 116163 w 118513"/>
                          <a:gd name="connsiteY10" fmla="*/ 312317 h 475223"/>
                          <a:gd name="connsiteX11" fmla="*/ 117826 w 118513"/>
                          <a:gd name="connsiteY11" fmla="*/ 402082 h 475223"/>
                          <a:gd name="connsiteX12" fmla="*/ 109514 w 118513"/>
                          <a:gd name="connsiteY12" fmla="*/ 436991 h 475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18513" h="475223">
                            <a:moveTo>
                              <a:pt x="109514" y="436991"/>
                            </a:moveTo>
                            <a:cubicBezTo>
                              <a:pt x="112838" y="446965"/>
                              <a:pt x="111176" y="456938"/>
                              <a:pt x="102864" y="465250"/>
                            </a:cubicBezTo>
                            <a:cubicBezTo>
                              <a:pt x="92891" y="475224"/>
                              <a:pt x="82916" y="475224"/>
                              <a:pt x="79591" y="475224"/>
                            </a:cubicBezTo>
                            <a:cubicBezTo>
                              <a:pt x="69618" y="473561"/>
                              <a:pt x="61306" y="468575"/>
                              <a:pt x="56320" y="455276"/>
                            </a:cubicBezTo>
                            <a:cubicBezTo>
                              <a:pt x="54657" y="451951"/>
                              <a:pt x="54657" y="445302"/>
                              <a:pt x="56320" y="438653"/>
                            </a:cubicBezTo>
                            <a:cubicBezTo>
                              <a:pt x="57981" y="428679"/>
                              <a:pt x="64631" y="410393"/>
                              <a:pt x="64631" y="400419"/>
                            </a:cubicBezTo>
                            <a:cubicBezTo>
                              <a:pt x="64631" y="372160"/>
                              <a:pt x="64631" y="343901"/>
                              <a:pt x="62968" y="315641"/>
                            </a:cubicBezTo>
                            <a:cubicBezTo>
                              <a:pt x="56320" y="219227"/>
                              <a:pt x="31385" y="126137"/>
                              <a:pt x="1463" y="34709"/>
                            </a:cubicBezTo>
                            <a:cubicBezTo>
                              <a:pt x="-3525" y="21411"/>
                              <a:pt x="4787" y="6450"/>
                              <a:pt x="18086" y="1463"/>
                            </a:cubicBezTo>
                            <a:cubicBezTo>
                              <a:pt x="31385" y="-3524"/>
                              <a:pt x="46345" y="4788"/>
                              <a:pt x="51333" y="18086"/>
                            </a:cubicBezTo>
                            <a:cubicBezTo>
                              <a:pt x="82916" y="112838"/>
                              <a:pt x="109514" y="210915"/>
                              <a:pt x="116163" y="312317"/>
                            </a:cubicBezTo>
                            <a:cubicBezTo>
                              <a:pt x="117826" y="342238"/>
                              <a:pt x="119488" y="372160"/>
                              <a:pt x="117826" y="402082"/>
                            </a:cubicBezTo>
                            <a:cubicBezTo>
                              <a:pt x="116163" y="408731"/>
                              <a:pt x="112838" y="427017"/>
                              <a:pt x="109514" y="436991"/>
                            </a:cubicBezTo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83DFE595-63C5-D406-BE03-DE51AA14CE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32095" y="6550371"/>
                        <a:ext cx="159229" cy="672214"/>
                      </a:xfrm>
                      <a:custGeom>
                        <a:avLst/>
                        <a:gdLst>
                          <a:gd name="connsiteX0" fmla="*/ 19018 w 159229"/>
                          <a:gd name="connsiteY0" fmla="*/ 620039 h 672214"/>
                          <a:gd name="connsiteX1" fmla="*/ 25668 w 159229"/>
                          <a:gd name="connsiteY1" fmla="*/ 613389 h 672214"/>
                          <a:gd name="connsiteX2" fmla="*/ 42291 w 159229"/>
                          <a:gd name="connsiteY2" fmla="*/ 588455 h 672214"/>
                          <a:gd name="connsiteX3" fmla="*/ 78862 w 159229"/>
                          <a:gd name="connsiteY3" fmla="*/ 495365 h 672214"/>
                          <a:gd name="connsiteX4" fmla="*/ 53928 w 159229"/>
                          <a:gd name="connsiteY4" fmla="*/ 34902 h 672214"/>
                          <a:gd name="connsiteX5" fmla="*/ 68888 w 159229"/>
                          <a:gd name="connsiteY5" fmla="*/ 1656 h 672214"/>
                          <a:gd name="connsiteX6" fmla="*/ 102134 w 159229"/>
                          <a:gd name="connsiteY6" fmla="*/ 16617 h 672214"/>
                          <a:gd name="connsiteX7" fmla="*/ 127069 w 159229"/>
                          <a:gd name="connsiteY7" fmla="*/ 513650 h 672214"/>
                          <a:gd name="connsiteX8" fmla="*/ 77199 w 159229"/>
                          <a:gd name="connsiteY8" fmla="*/ 631675 h 672214"/>
                          <a:gd name="connsiteX9" fmla="*/ 30655 w 159229"/>
                          <a:gd name="connsiteY9" fmla="*/ 671571 h 672214"/>
                          <a:gd name="connsiteX10" fmla="*/ 733 w 159229"/>
                          <a:gd name="connsiteY10" fmla="*/ 651623 h 672214"/>
                          <a:gd name="connsiteX11" fmla="*/ 19018 w 159229"/>
                          <a:gd name="connsiteY11" fmla="*/ 620039 h 6722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59229" h="672214">
                            <a:moveTo>
                              <a:pt x="19018" y="620039"/>
                            </a:moveTo>
                            <a:cubicBezTo>
                              <a:pt x="19018" y="620039"/>
                              <a:pt x="24006" y="616714"/>
                              <a:pt x="25668" y="613389"/>
                            </a:cubicBezTo>
                            <a:cubicBezTo>
                              <a:pt x="30655" y="606740"/>
                              <a:pt x="37304" y="596766"/>
                              <a:pt x="42291" y="588455"/>
                            </a:cubicBezTo>
                            <a:cubicBezTo>
                              <a:pt x="60576" y="553546"/>
                              <a:pt x="73876" y="510325"/>
                              <a:pt x="78862" y="495365"/>
                            </a:cubicBezTo>
                            <a:cubicBezTo>
                              <a:pt x="128732" y="352405"/>
                              <a:pt x="110446" y="174537"/>
                              <a:pt x="53928" y="34902"/>
                            </a:cubicBezTo>
                            <a:cubicBezTo>
                              <a:pt x="48941" y="21603"/>
                              <a:pt x="55590" y="6643"/>
                              <a:pt x="68888" y="1656"/>
                            </a:cubicBezTo>
                            <a:cubicBezTo>
                              <a:pt x="82187" y="-3331"/>
                              <a:pt x="97148" y="3318"/>
                              <a:pt x="102134" y="16617"/>
                            </a:cubicBezTo>
                            <a:cubicBezTo>
                              <a:pt x="161978" y="167888"/>
                              <a:pt x="181926" y="359055"/>
                              <a:pt x="127069" y="513650"/>
                            </a:cubicBezTo>
                            <a:cubicBezTo>
                              <a:pt x="120420" y="531936"/>
                              <a:pt x="100472" y="593441"/>
                              <a:pt x="77199" y="631675"/>
                            </a:cubicBezTo>
                            <a:cubicBezTo>
                              <a:pt x="62239" y="654947"/>
                              <a:pt x="45616" y="669908"/>
                              <a:pt x="30655" y="671571"/>
                            </a:cubicBezTo>
                            <a:cubicBezTo>
                              <a:pt x="17356" y="674895"/>
                              <a:pt x="2395" y="664921"/>
                              <a:pt x="733" y="651623"/>
                            </a:cubicBezTo>
                            <a:cubicBezTo>
                              <a:pt x="-2592" y="636662"/>
                              <a:pt x="5720" y="623363"/>
                              <a:pt x="19018" y="620039"/>
                            </a:cubicBezTo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E542FB1B-E1B3-BC63-0A0A-B1FCEAC213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4841" y="6598572"/>
                        <a:ext cx="205582" cy="341967"/>
                      </a:xfrm>
                      <a:custGeom>
                        <a:avLst/>
                        <a:gdLst>
                          <a:gd name="connsiteX0" fmla="*/ 45934 w 205582"/>
                          <a:gd name="connsiteY0" fmla="*/ 334126 h 341967"/>
                          <a:gd name="connsiteX1" fmla="*/ 34298 w 205582"/>
                          <a:gd name="connsiteY1" fmla="*/ 340776 h 341967"/>
                          <a:gd name="connsiteX2" fmla="*/ 1052 w 205582"/>
                          <a:gd name="connsiteY2" fmla="*/ 322490 h 341967"/>
                          <a:gd name="connsiteX3" fmla="*/ 12688 w 205582"/>
                          <a:gd name="connsiteY3" fmla="*/ 294231 h 341967"/>
                          <a:gd name="connsiteX4" fmla="*/ 42610 w 205582"/>
                          <a:gd name="connsiteY4" fmla="*/ 279270 h 341967"/>
                          <a:gd name="connsiteX5" fmla="*/ 90816 w 205582"/>
                          <a:gd name="connsiteY5" fmla="*/ 222751 h 341967"/>
                          <a:gd name="connsiteX6" fmla="*/ 153985 w 205582"/>
                          <a:gd name="connsiteY6" fmla="*/ 26597 h 341967"/>
                          <a:gd name="connsiteX7" fmla="*/ 178920 w 205582"/>
                          <a:gd name="connsiteY7" fmla="*/ 0 h 341967"/>
                          <a:gd name="connsiteX8" fmla="*/ 205517 w 205582"/>
                          <a:gd name="connsiteY8" fmla="*/ 24935 h 341967"/>
                          <a:gd name="connsiteX9" fmla="*/ 132374 w 205582"/>
                          <a:gd name="connsiteY9" fmla="*/ 252673 h 341967"/>
                          <a:gd name="connsiteX10" fmla="*/ 75856 w 205582"/>
                          <a:gd name="connsiteY10" fmla="*/ 317503 h 341967"/>
                          <a:gd name="connsiteX11" fmla="*/ 45934 w 205582"/>
                          <a:gd name="connsiteY11" fmla="*/ 334126 h 341967"/>
                          <a:gd name="connsiteX12" fmla="*/ 24324 w 205582"/>
                          <a:gd name="connsiteY12" fmla="*/ 289244 h 341967"/>
                          <a:gd name="connsiteX13" fmla="*/ 24324 w 205582"/>
                          <a:gd name="connsiteY13" fmla="*/ 289244 h 341967"/>
                          <a:gd name="connsiteX14" fmla="*/ 24324 w 205582"/>
                          <a:gd name="connsiteY14" fmla="*/ 289244 h 341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05582" h="341967">
                            <a:moveTo>
                              <a:pt x="45934" y="334126"/>
                            </a:moveTo>
                            <a:cubicBezTo>
                              <a:pt x="42610" y="337451"/>
                              <a:pt x="39285" y="339113"/>
                              <a:pt x="34298" y="340776"/>
                            </a:cubicBezTo>
                            <a:cubicBezTo>
                              <a:pt x="7700" y="347425"/>
                              <a:pt x="1052" y="324152"/>
                              <a:pt x="1052" y="322490"/>
                            </a:cubicBezTo>
                            <a:cubicBezTo>
                              <a:pt x="-611" y="317503"/>
                              <a:pt x="-2273" y="304204"/>
                              <a:pt x="12688" y="294231"/>
                            </a:cubicBezTo>
                            <a:cubicBezTo>
                              <a:pt x="16012" y="292568"/>
                              <a:pt x="35960" y="284257"/>
                              <a:pt x="42610" y="279270"/>
                            </a:cubicBezTo>
                            <a:cubicBezTo>
                              <a:pt x="60895" y="262646"/>
                              <a:pt x="77518" y="242699"/>
                              <a:pt x="90816" y="222751"/>
                            </a:cubicBezTo>
                            <a:cubicBezTo>
                              <a:pt x="129050" y="166232"/>
                              <a:pt x="157309" y="96414"/>
                              <a:pt x="153985" y="26597"/>
                            </a:cubicBezTo>
                            <a:cubicBezTo>
                              <a:pt x="153985" y="11636"/>
                              <a:pt x="165621" y="0"/>
                              <a:pt x="178920" y="0"/>
                            </a:cubicBezTo>
                            <a:cubicBezTo>
                              <a:pt x="193880" y="0"/>
                              <a:pt x="205517" y="11636"/>
                              <a:pt x="205517" y="24935"/>
                            </a:cubicBezTo>
                            <a:cubicBezTo>
                              <a:pt x="207179" y="104726"/>
                              <a:pt x="177257" y="186180"/>
                              <a:pt x="132374" y="252673"/>
                            </a:cubicBezTo>
                            <a:cubicBezTo>
                              <a:pt x="115751" y="275945"/>
                              <a:pt x="97466" y="299218"/>
                              <a:pt x="75856" y="317503"/>
                            </a:cubicBezTo>
                            <a:cubicBezTo>
                              <a:pt x="70869" y="322490"/>
                              <a:pt x="55908" y="330802"/>
                              <a:pt x="45934" y="334126"/>
                            </a:cubicBezTo>
                            <a:moveTo>
                              <a:pt x="24324" y="289244"/>
                            </a:moveTo>
                            <a:lnTo>
                              <a:pt x="24324" y="289244"/>
                            </a:lnTo>
                            <a:lnTo>
                              <a:pt x="24324" y="289244"/>
                            </a:lnTo>
                            <a:close/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0" name="Freeform: Shape 299">
                        <a:extLst>
                          <a:ext uri="{FF2B5EF4-FFF2-40B4-BE49-F238E27FC236}">
                            <a16:creationId xmlns:a16="http://schemas.microsoft.com/office/drawing/2014/main" id="{ACA23C50-0F38-1D67-1790-ABC00A98D7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81345" y="6478046"/>
                        <a:ext cx="300853" cy="1318666"/>
                      </a:xfrm>
                      <a:custGeom>
                        <a:avLst/>
                        <a:gdLst>
                          <a:gd name="connsiteX0" fmla="*/ 50701 w 300853"/>
                          <a:gd name="connsiteY0" fmla="*/ 1299111 h 1318666"/>
                          <a:gd name="connsiteX1" fmla="*/ 49039 w 300853"/>
                          <a:gd name="connsiteY1" fmla="*/ 1304098 h 1318666"/>
                          <a:gd name="connsiteX2" fmla="*/ 14130 w 300853"/>
                          <a:gd name="connsiteY2" fmla="*/ 1315734 h 1318666"/>
                          <a:gd name="connsiteX3" fmla="*/ 831 w 300853"/>
                          <a:gd name="connsiteY3" fmla="*/ 1299111 h 1318666"/>
                          <a:gd name="connsiteX4" fmla="*/ 4156 w 300853"/>
                          <a:gd name="connsiteY4" fmla="*/ 1277501 h 1318666"/>
                          <a:gd name="connsiteX5" fmla="*/ 78960 w 300853"/>
                          <a:gd name="connsiteY5" fmla="*/ 1151164 h 1318666"/>
                          <a:gd name="connsiteX6" fmla="*/ 180362 w 300853"/>
                          <a:gd name="connsiteY6" fmla="*/ 911790 h 1318666"/>
                          <a:gd name="connsiteX7" fmla="*/ 193660 w 300853"/>
                          <a:gd name="connsiteY7" fmla="*/ 32423 h 1318666"/>
                          <a:gd name="connsiteX8" fmla="*/ 211946 w 300853"/>
                          <a:gd name="connsiteY8" fmla="*/ 839 h 1318666"/>
                          <a:gd name="connsiteX9" fmla="*/ 243529 w 300853"/>
                          <a:gd name="connsiteY9" fmla="*/ 19125 h 1318666"/>
                          <a:gd name="connsiteX10" fmla="*/ 230231 w 300853"/>
                          <a:gd name="connsiteY10" fmla="*/ 928414 h 1318666"/>
                          <a:gd name="connsiteX11" fmla="*/ 125505 w 300853"/>
                          <a:gd name="connsiteY11" fmla="*/ 1177762 h 1318666"/>
                          <a:gd name="connsiteX12" fmla="*/ 50701 w 300853"/>
                          <a:gd name="connsiteY12" fmla="*/ 1299111 h 1318666"/>
                          <a:gd name="connsiteX13" fmla="*/ 50701 w 300853"/>
                          <a:gd name="connsiteY13" fmla="*/ 1282488 h 1318666"/>
                          <a:gd name="connsiteX14" fmla="*/ 39064 w 300853"/>
                          <a:gd name="connsiteY14" fmla="*/ 1269189 h 1318666"/>
                          <a:gd name="connsiteX15" fmla="*/ 50701 w 300853"/>
                          <a:gd name="connsiteY15" fmla="*/ 1282488 h 13186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00853" h="1318666">
                            <a:moveTo>
                              <a:pt x="50701" y="1299111"/>
                            </a:moveTo>
                            <a:cubicBezTo>
                              <a:pt x="50701" y="1300773"/>
                              <a:pt x="49039" y="1302435"/>
                              <a:pt x="49039" y="1304098"/>
                            </a:cubicBezTo>
                            <a:cubicBezTo>
                              <a:pt x="42389" y="1317396"/>
                              <a:pt x="27428" y="1322383"/>
                              <a:pt x="14130" y="1315734"/>
                            </a:cubicBezTo>
                            <a:cubicBezTo>
                              <a:pt x="9143" y="1312410"/>
                              <a:pt x="2493" y="1307423"/>
                              <a:pt x="831" y="1299111"/>
                            </a:cubicBezTo>
                            <a:cubicBezTo>
                              <a:pt x="831" y="1297448"/>
                              <a:pt x="-2494" y="1289137"/>
                              <a:pt x="4156" y="1277501"/>
                            </a:cubicBezTo>
                            <a:cubicBezTo>
                              <a:pt x="14130" y="1255890"/>
                              <a:pt x="77298" y="1156151"/>
                              <a:pt x="78960" y="1151164"/>
                            </a:cubicBezTo>
                            <a:cubicBezTo>
                              <a:pt x="120518" y="1074698"/>
                              <a:pt x="155427" y="994906"/>
                              <a:pt x="180362" y="911790"/>
                            </a:cubicBezTo>
                            <a:cubicBezTo>
                              <a:pt x="261816" y="632520"/>
                              <a:pt x="275114" y="313355"/>
                              <a:pt x="193660" y="32423"/>
                            </a:cubicBezTo>
                            <a:cubicBezTo>
                              <a:pt x="190336" y="19125"/>
                              <a:pt x="196985" y="4164"/>
                              <a:pt x="211946" y="839"/>
                            </a:cubicBezTo>
                            <a:cubicBezTo>
                              <a:pt x="225244" y="-2485"/>
                              <a:pt x="240206" y="4164"/>
                              <a:pt x="243529" y="19125"/>
                            </a:cubicBezTo>
                            <a:cubicBezTo>
                              <a:pt x="328308" y="310030"/>
                              <a:pt x="315010" y="639170"/>
                              <a:pt x="230231" y="928414"/>
                            </a:cubicBezTo>
                            <a:cubicBezTo>
                              <a:pt x="205296" y="1014854"/>
                              <a:pt x="168725" y="1097970"/>
                              <a:pt x="125505" y="1177762"/>
                            </a:cubicBezTo>
                            <a:cubicBezTo>
                              <a:pt x="122180" y="1179424"/>
                              <a:pt x="62337" y="1277501"/>
                              <a:pt x="50701" y="1299111"/>
                            </a:cubicBezTo>
                            <a:moveTo>
                              <a:pt x="50701" y="1282488"/>
                            </a:moveTo>
                            <a:cubicBezTo>
                              <a:pt x="47376" y="1275838"/>
                              <a:pt x="44051" y="1270852"/>
                              <a:pt x="39064" y="1269189"/>
                            </a:cubicBezTo>
                            <a:cubicBezTo>
                              <a:pt x="44051" y="1270852"/>
                              <a:pt x="47376" y="1275838"/>
                              <a:pt x="50701" y="1282488"/>
                            </a:cubicBezTo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CBF41F24-B6E6-F2A5-1650-5F42813E4C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26537" y="6501977"/>
                        <a:ext cx="204869" cy="548904"/>
                      </a:xfrm>
                      <a:custGeom>
                        <a:avLst/>
                        <a:gdLst>
                          <a:gd name="connsiteX0" fmla="*/ 48207 w 204869"/>
                          <a:gd name="connsiteY0" fmla="*/ 468954 h 548904"/>
                          <a:gd name="connsiteX1" fmla="*/ 114699 w 204869"/>
                          <a:gd name="connsiteY1" fmla="*/ 365891 h 548904"/>
                          <a:gd name="connsiteX2" fmla="*/ 144622 w 204869"/>
                          <a:gd name="connsiteY2" fmla="*/ 28440 h 548904"/>
                          <a:gd name="connsiteX3" fmla="*/ 167894 w 204869"/>
                          <a:gd name="connsiteY3" fmla="*/ 181 h 548904"/>
                          <a:gd name="connsiteX4" fmla="*/ 196154 w 204869"/>
                          <a:gd name="connsiteY4" fmla="*/ 23453 h 548904"/>
                          <a:gd name="connsiteX5" fmla="*/ 161245 w 204869"/>
                          <a:gd name="connsiteY5" fmla="*/ 387501 h 548904"/>
                          <a:gd name="connsiteX6" fmla="*/ 84778 w 204869"/>
                          <a:gd name="connsiteY6" fmla="*/ 507188 h 548904"/>
                          <a:gd name="connsiteX7" fmla="*/ 48207 w 204869"/>
                          <a:gd name="connsiteY7" fmla="*/ 538772 h 548904"/>
                          <a:gd name="connsiteX8" fmla="*/ 28260 w 204869"/>
                          <a:gd name="connsiteY8" fmla="*/ 548746 h 548904"/>
                          <a:gd name="connsiteX9" fmla="*/ 0 w 204869"/>
                          <a:gd name="connsiteY9" fmla="*/ 523811 h 548904"/>
                          <a:gd name="connsiteX10" fmla="*/ 8312 w 204869"/>
                          <a:gd name="connsiteY10" fmla="*/ 503863 h 548904"/>
                          <a:gd name="connsiteX11" fmla="*/ 48207 w 204869"/>
                          <a:gd name="connsiteY11" fmla="*/ 468954 h 5489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04869" h="548904">
                            <a:moveTo>
                              <a:pt x="48207" y="468954"/>
                            </a:moveTo>
                            <a:cubicBezTo>
                              <a:pt x="76466" y="439033"/>
                              <a:pt x="98076" y="402462"/>
                              <a:pt x="114699" y="365891"/>
                            </a:cubicBezTo>
                            <a:cubicBezTo>
                              <a:pt x="159582" y="259502"/>
                              <a:pt x="157920" y="141478"/>
                              <a:pt x="144622" y="28440"/>
                            </a:cubicBezTo>
                            <a:cubicBezTo>
                              <a:pt x="142959" y="13479"/>
                              <a:pt x="152934" y="1843"/>
                              <a:pt x="167894" y="181"/>
                            </a:cubicBezTo>
                            <a:cubicBezTo>
                              <a:pt x="182855" y="-1482"/>
                              <a:pt x="194492" y="8492"/>
                              <a:pt x="196154" y="23453"/>
                            </a:cubicBezTo>
                            <a:cubicBezTo>
                              <a:pt x="211115" y="144802"/>
                              <a:pt x="211115" y="272801"/>
                              <a:pt x="161245" y="387501"/>
                            </a:cubicBezTo>
                            <a:cubicBezTo>
                              <a:pt x="142959" y="430721"/>
                              <a:pt x="116362" y="472279"/>
                              <a:pt x="84778" y="507188"/>
                            </a:cubicBezTo>
                            <a:cubicBezTo>
                              <a:pt x="83116" y="508850"/>
                              <a:pt x="53194" y="533785"/>
                              <a:pt x="48207" y="538772"/>
                            </a:cubicBezTo>
                            <a:cubicBezTo>
                              <a:pt x="43220" y="545421"/>
                              <a:pt x="36571" y="548746"/>
                              <a:pt x="28260" y="548746"/>
                            </a:cubicBezTo>
                            <a:cubicBezTo>
                              <a:pt x="13298" y="550408"/>
                              <a:pt x="1662" y="538772"/>
                              <a:pt x="0" y="523811"/>
                            </a:cubicBezTo>
                            <a:cubicBezTo>
                              <a:pt x="0" y="520486"/>
                              <a:pt x="0" y="512175"/>
                              <a:pt x="8312" y="503863"/>
                            </a:cubicBezTo>
                            <a:cubicBezTo>
                              <a:pt x="14960" y="495552"/>
                              <a:pt x="46545" y="470617"/>
                              <a:pt x="48207" y="468954"/>
                            </a:cubicBezTo>
                          </a:path>
                        </a:pathLst>
                      </a:custGeom>
                      <a:solidFill>
                        <a:srgbClr val="794758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02" name="Graphic 2">
                      <a:extLst>
                        <a:ext uri="{FF2B5EF4-FFF2-40B4-BE49-F238E27FC236}">
                          <a16:creationId xmlns:a16="http://schemas.microsoft.com/office/drawing/2014/main" id="{EF66008A-924F-3DE6-726C-68CCB07670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17770" y="6306003"/>
                      <a:ext cx="1376400" cy="635006"/>
                      <a:chOff x="10517770" y="6306003"/>
                      <a:chExt cx="1376400" cy="635006"/>
                    </a:xfrm>
                    <a:solidFill>
                      <a:srgbClr val="B82357"/>
                    </a:solidFill>
                  </p:grpSpPr>
                  <p:sp>
                    <p:nvSpPr>
                      <p:cNvPr id="303" name="Freeform: Shape 302">
                        <a:extLst>
                          <a:ext uri="{FF2B5EF4-FFF2-40B4-BE49-F238E27FC236}">
                            <a16:creationId xmlns:a16="http://schemas.microsoft.com/office/drawing/2014/main" id="{3A787AEA-2889-0EE3-7FCB-C4B586E544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7770" y="6601897"/>
                        <a:ext cx="196153" cy="196153"/>
                      </a:xfrm>
                      <a:custGeom>
                        <a:avLst/>
                        <a:gdLst>
                          <a:gd name="connsiteX0" fmla="*/ 98077 w 196153"/>
                          <a:gd name="connsiteY0" fmla="*/ 0 h 196153"/>
                          <a:gd name="connsiteX1" fmla="*/ 196154 w 196153"/>
                          <a:gd name="connsiteY1" fmla="*/ 98077 h 196153"/>
                          <a:gd name="connsiteX2" fmla="*/ 98077 w 196153"/>
                          <a:gd name="connsiteY2" fmla="*/ 196154 h 196153"/>
                          <a:gd name="connsiteX3" fmla="*/ 0 w 196153"/>
                          <a:gd name="connsiteY3" fmla="*/ 98077 h 196153"/>
                          <a:gd name="connsiteX4" fmla="*/ 98077 w 196153"/>
                          <a:gd name="connsiteY4" fmla="*/ 0 h 1961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3">
                            <a:moveTo>
                              <a:pt x="98077" y="0"/>
                            </a:moveTo>
                            <a:cubicBezTo>
                              <a:pt x="151271" y="0"/>
                              <a:pt x="196154" y="44882"/>
                              <a:pt x="196154" y="98077"/>
                            </a:cubicBezTo>
                            <a:cubicBezTo>
                              <a:pt x="196154" y="152933"/>
                              <a:pt x="152934" y="196154"/>
                              <a:pt x="98077" y="196154"/>
                            </a:cubicBezTo>
                            <a:cubicBezTo>
                              <a:pt x="44883" y="196154"/>
                              <a:pt x="0" y="151271"/>
                              <a:pt x="0" y="98077"/>
                            </a:cubicBezTo>
                            <a:cubicBezTo>
                              <a:pt x="0" y="44882"/>
                              <a:pt x="44883" y="0"/>
                              <a:pt x="98077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4" name="Freeform: Shape 303">
                        <a:extLst>
                          <a:ext uri="{FF2B5EF4-FFF2-40B4-BE49-F238E27FC236}">
                            <a16:creationId xmlns:a16="http://schemas.microsoft.com/office/drawing/2014/main" id="{CA567830-323D-A840-0F83-7A37051DF5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45508" y="6744856"/>
                        <a:ext cx="196153" cy="196154"/>
                      </a:xfrm>
                      <a:custGeom>
                        <a:avLst/>
                        <a:gdLst>
                          <a:gd name="connsiteX0" fmla="*/ 98076 w 196153"/>
                          <a:gd name="connsiteY0" fmla="*/ 0 h 196154"/>
                          <a:gd name="connsiteX1" fmla="*/ 196154 w 196153"/>
                          <a:gd name="connsiteY1" fmla="*/ 98077 h 196154"/>
                          <a:gd name="connsiteX2" fmla="*/ 98076 w 196153"/>
                          <a:gd name="connsiteY2" fmla="*/ 196154 h 196154"/>
                          <a:gd name="connsiteX3" fmla="*/ 0 w 196153"/>
                          <a:gd name="connsiteY3" fmla="*/ 98077 h 196154"/>
                          <a:gd name="connsiteX4" fmla="*/ 98076 w 196153"/>
                          <a:gd name="connsiteY4" fmla="*/ 0 h 196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4">
                            <a:moveTo>
                              <a:pt x="98076" y="0"/>
                            </a:moveTo>
                            <a:cubicBezTo>
                              <a:pt x="151271" y="0"/>
                              <a:pt x="196154" y="44883"/>
                              <a:pt x="196154" y="98077"/>
                            </a:cubicBezTo>
                            <a:cubicBezTo>
                              <a:pt x="196154" y="152934"/>
                              <a:pt x="152934" y="196154"/>
                              <a:pt x="98076" y="196154"/>
                            </a:cubicBezTo>
                            <a:cubicBezTo>
                              <a:pt x="44883" y="196154"/>
                              <a:pt x="0" y="151271"/>
                              <a:pt x="0" y="98077"/>
                            </a:cubicBezTo>
                            <a:cubicBezTo>
                              <a:pt x="1662" y="44883"/>
                              <a:pt x="44883" y="0"/>
                              <a:pt x="98076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5" name="Freeform: Shape 304">
                        <a:extLst>
                          <a:ext uri="{FF2B5EF4-FFF2-40B4-BE49-F238E27FC236}">
                            <a16:creationId xmlns:a16="http://schemas.microsoft.com/office/drawing/2014/main" id="{13FE7A58-7782-A7FD-5EA6-8F457A730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40261" y="6430677"/>
                        <a:ext cx="196153" cy="196154"/>
                      </a:xfrm>
                      <a:custGeom>
                        <a:avLst/>
                        <a:gdLst>
                          <a:gd name="connsiteX0" fmla="*/ 98076 w 196153"/>
                          <a:gd name="connsiteY0" fmla="*/ 0 h 196154"/>
                          <a:gd name="connsiteX1" fmla="*/ 196154 w 196153"/>
                          <a:gd name="connsiteY1" fmla="*/ 98077 h 196154"/>
                          <a:gd name="connsiteX2" fmla="*/ 98076 w 196153"/>
                          <a:gd name="connsiteY2" fmla="*/ 196154 h 196154"/>
                          <a:gd name="connsiteX3" fmla="*/ 0 w 196153"/>
                          <a:gd name="connsiteY3" fmla="*/ 98077 h 196154"/>
                          <a:gd name="connsiteX4" fmla="*/ 98076 w 196153"/>
                          <a:gd name="connsiteY4" fmla="*/ 0 h 196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4">
                            <a:moveTo>
                              <a:pt x="98076" y="0"/>
                            </a:moveTo>
                            <a:cubicBezTo>
                              <a:pt x="151271" y="0"/>
                              <a:pt x="196154" y="44883"/>
                              <a:pt x="196154" y="98077"/>
                            </a:cubicBezTo>
                            <a:cubicBezTo>
                              <a:pt x="196154" y="152934"/>
                              <a:pt x="152933" y="196154"/>
                              <a:pt x="98076" y="196154"/>
                            </a:cubicBezTo>
                            <a:cubicBezTo>
                              <a:pt x="44882" y="196154"/>
                              <a:pt x="0" y="151271"/>
                              <a:pt x="0" y="98077"/>
                            </a:cubicBezTo>
                            <a:cubicBezTo>
                              <a:pt x="0" y="44883"/>
                              <a:pt x="43220" y="0"/>
                              <a:pt x="98076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6" name="Freeform: Shape 305">
                        <a:extLst>
                          <a:ext uri="{FF2B5EF4-FFF2-40B4-BE49-F238E27FC236}">
                            <a16:creationId xmlns:a16="http://schemas.microsoft.com/office/drawing/2014/main" id="{D7C3A8D6-A20F-7B4C-78E7-8F6E068314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77972" y="6397431"/>
                        <a:ext cx="196153" cy="196154"/>
                      </a:xfrm>
                      <a:custGeom>
                        <a:avLst/>
                        <a:gdLst>
                          <a:gd name="connsiteX0" fmla="*/ 98076 w 196153"/>
                          <a:gd name="connsiteY0" fmla="*/ 0 h 196154"/>
                          <a:gd name="connsiteX1" fmla="*/ 196154 w 196153"/>
                          <a:gd name="connsiteY1" fmla="*/ 98077 h 196154"/>
                          <a:gd name="connsiteX2" fmla="*/ 98076 w 196153"/>
                          <a:gd name="connsiteY2" fmla="*/ 196154 h 196154"/>
                          <a:gd name="connsiteX3" fmla="*/ 0 w 196153"/>
                          <a:gd name="connsiteY3" fmla="*/ 98077 h 196154"/>
                          <a:gd name="connsiteX4" fmla="*/ 98076 w 196153"/>
                          <a:gd name="connsiteY4" fmla="*/ 0 h 196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4">
                            <a:moveTo>
                              <a:pt x="98076" y="0"/>
                            </a:moveTo>
                            <a:cubicBezTo>
                              <a:pt x="151271" y="0"/>
                              <a:pt x="196154" y="44883"/>
                              <a:pt x="196154" y="98077"/>
                            </a:cubicBezTo>
                            <a:cubicBezTo>
                              <a:pt x="196154" y="152934"/>
                              <a:pt x="152934" y="196154"/>
                              <a:pt x="98076" y="196154"/>
                            </a:cubicBezTo>
                            <a:cubicBezTo>
                              <a:pt x="44883" y="196154"/>
                              <a:pt x="0" y="151271"/>
                              <a:pt x="0" y="98077"/>
                            </a:cubicBezTo>
                            <a:cubicBezTo>
                              <a:pt x="0" y="43220"/>
                              <a:pt x="43220" y="0"/>
                              <a:pt x="98076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7" name="Freeform: Shape 306">
                        <a:extLst>
                          <a:ext uri="{FF2B5EF4-FFF2-40B4-BE49-F238E27FC236}">
                            <a16:creationId xmlns:a16="http://schemas.microsoft.com/office/drawing/2014/main" id="{E7BA6DFD-17C3-4BBE-5450-7B8A12CA19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22333" y="6452288"/>
                        <a:ext cx="196153" cy="196153"/>
                      </a:xfrm>
                      <a:custGeom>
                        <a:avLst/>
                        <a:gdLst>
                          <a:gd name="connsiteX0" fmla="*/ 98076 w 196153"/>
                          <a:gd name="connsiteY0" fmla="*/ 0 h 196153"/>
                          <a:gd name="connsiteX1" fmla="*/ 196154 w 196153"/>
                          <a:gd name="connsiteY1" fmla="*/ 98077 h 196153"/>
                          <a:gd name="connsiteX2" fmla="*/ 98076 w 196153"/>
                          <a:gd name="connsiteY2" fmla="*/ 196154 h 196153"/>
                          <a:gd name="connsiteX3" fmla="*/ 0 w 196153"/>
                          <a:gd name="connsiteY3" fmla="*/ 98077 h 196153"/>
                          <a:gd name="connsiteX4" fmla="*/ 98076 w 196153"/>
                          <a:gd name="connsiteY4" fmla="*/ 0 h 1961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3">
                            <a:moveTo>
                              <a:pt x="98076" y="0"/>
                            </a:moveTo>
                            <a:cubicBezTo>
                              <a:pt x="151271" y="0"/>
                              <a:pt x="196154" y="44882"/>
                              <a:pt x="196154" y="98077"/>
                            </a:cubicBezTo>
                            <a:cubicBezTo>
                              <a:pt x="196154" y="151271"/>
                              <a:pt x="152933" y="196154"/>
                              <a:pt x="98076" y="196154"/>
                            </a:cubicBezTo>
                            <a:cubicBezTo>
                              <a:pt x="44882" y="196154"/>
                              <a:pt x="0" y="151271"/>
                              <a:pt x="0" y="98077"/>
                            </a:cubicBezTo>
                            <a:cubicBezTo>
                              <a:pt x="0" y="44882"/>
                              <a:pt x="44882" y="0"/>
                              <a:pt x="98076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8" name="Freeform: Shape 307">
                        <a:extLst>
                          <a:ext uri="{FF2B5EF4-FFF2-40B4-BE49-F238E27FC236}">
                            <a16:creationId xmlns:a16="http://schemas.microsoft.com/office/drawing/2014/main" id="{F45BB16C-519E-EF26-A87D-38810B21B9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80254" y="6306003"/>
                        <a:ext cx="196153" cy="196154"/>
                      </a:xfrm>
                      <a:custGeom>
                        <a:avLst/>
                        <a:gdLst>
                          <a:gd name="connsiteX0" fmla="*/ 98076 w 196153"/>
                          <a:gd name="connsiteY0" fmla="*/ 0 h 196154"/>
                          <a:gd name="connsiteX1" fmla="*/ 196154 w 196153"/>
                          <a:gd name="connsiteY1" fmla="*/ 98077 h 196154"/>
                          <a:gd name="connsiteX2" fmla="*/ 98076 w 196153"/>
                          <a:gd name="connsiteY2" fmla="*/ 196154 h 196154"/>
                          <a:gd name="connsiteX3" fmla="*/ 0 w 196153"/>
                          <a:gd name="connsiteY3" fmla="*/ 98077 h 196154"/>
                          <a:gd name="connsiteX4" fmla="*/ 98076 w 196153"/>
                          <a:gd name="connsiteY4" fmla="*/ 0 h 196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4">
                            <a:moveTo>
                              <a:pt x="98076" y="0"/>
                            </a:moveTo>
                            <a:cubicBezTo>
                              <a:pt x="151271" y="0"/>
                              <a:pt x="196154" y="44883"/>
                              <a:pt x="196154" y="98077"/>
                            </a:cubicBezTo>
                            <a:cubicBezTo>
                              <a:pt x="196154" y="152934"/>
                              <a:pt x="152933" y="196154"/>
                              <a:pt x="98076" y="196154"/>
                            </a:cubicBezTo>
                            <a:cubicBezTo>
                              <a:pt x="44882" y="196154"/>
                              <a:pt x="0" y="151271"/>
                              <a:pt x="0" y="98077"/>
                            </a:cubicBezTo>
                            <a:cubicBezTo>
                              <a:pt x="0" y="44883"/>
                              <a:pt x="44882" y="0"/>
                              <a:pt x="98076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9" name="Freeform: Shape 308">
                        <a:extLst>
                          <a:ext uri="{FF2B5EF4-FFF2-40B4-BE49-F238E27FC236}">
                            <a16:creationId xmlns:a16="http://schemas.microsoft.com/office/drawing/2014/main" id="{645EEAC1-B096-439A-742C-120936CD07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98017" y="6364185"/>
                        <a:ext cx="196153" cy="196154"/>
                      </a:xfrm>
                      <a:custGeom>
                        <a:avLst/>
                        <a:gdLst>
                          <a:gd name="connsiteX0" fmla="*/ 98077 w 196153"/>
                          <a:gd name="connsiteY0" fmla="*/ 0 h 196154"/>
                          <a:gd name="connsiteX1" fmla="*/ 196154 w 196153"/>
                          <a:gd name="connsiteY1" fmla="*/ 98077 h 196154"/>
                          <a:gd name="connsiteX2" fmla="*/ 98077 w 196153"/>
                          <a:gd name="connsiteY2" fmla="*/ 196154 h 196154"/>
                          <a:gd name="connsiteX3" fmla="*/ 0 w 196153"/>
                          <a:gd name="connsiteY3" fmla="*/ 98077 h 196154"/>
                          <a:gd name="connsiteX4" fmla="*/ 98077 w 196153"/>
                          <a:gd name="connsiteY4" fmla="*/ 0 h 196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6153" h="196154">
                            <a:moveTo>
                              <a:pt x="98077" y="0"/>
                            </a:moveTo>
                            <a:cubicBezTo>
                              <a:pt x="151271" y="0"/>
                              <a:pt x="196154" y="44883"/>
                              <a:pt x="196154" y="98077"/>
                            </a:cubicBezTo>
                            <a:cubicBezTo>
                              <a:pt x="196154" y="152934"/>
                              <a:pt x="152934" y="196154"/>
                              <a:pt x="98077" y="196154"/>
                            </a:cubicBezTo>
                            <a:cubicBezTo>
                              <a:pt x="44883" y="196154"/>
                              <a:pt x="0" y="151271"/>
                              <a:pt x="0" y="98077"/>
                            </a:cubicBezTo>
                            <a:cubicBezTo>
                              <a:pt x="0" y="44883"/>
                              <a:pt x="43220" y="0"/>
                              <a:pt x="98077" y="0"/>
                            </a:cubicBezTo>
                          </a:path>
                        </a:pathLst>
                      </a:custGeom>
                      <a:solidFill>
                        <a:srgbClr val="B8235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0" name="Graphic 2">
                    <a:extLst>
                      <a:ext uri="{FF2B5EF4-FFF2-40B4-BE49-F238E27FC236}">
                        <a16:creationId xmlns:a16="http://schemas.microsoft.com/office/drawing/2014/main" id="{07DEC102-976E-2991-5B14-B3251321FFFC}"/>
                      </a:ext>
                    </a:extLst>
                  </p:cNvPr>
                  <p:cNvGrpSpPr/>
                  <p:nvPr/>
                </p:nvGrpSpPr>
                <p:grpSpPr>
                  <a:xfrm>
                    <a:off x="9421408" y="6768837"/>
                    <a:ext cx="3386820" cy="2041762"/>
                    <a:chOff x="9421408" y="6768837"/>
                    <a:chExt cx="3386820" cy="2041762"/>
                  </a:xfrm>
                </p:grpSpPr>
                <p:grpSp>
                  <p:nvGrpSpPr>
                    <p:cNvPr id="311" name="Graphic 2">
                      <a:extLst>
                        <a:ext uri="{FF2B5EF4-FFF2-40B4-BE49-F238E27FC236}">
                          <a16:creationId xmlns:a16="http://schemas.microsoft.com/office/drawing/2014/main" id="{C4C7FF8F-A567-EC79-BE50-1F4EDDEB4D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1408" y="6768837"/>
                      <a:ext cx="3386820" cy="2041762"/>
                      <a:chOff x="9421408" y="6768837"/>
                      <a:chExt cx="3386820" cy="2041762"/>
                    </a:xfrm>
                  </p:grpSpPr>
                  <p:sp>
                    <p:nvSpPr>
                      <p:cNvPr id="312" name="Freeform: Shape 311">
                        <a:extLst>
                          <a:ext uri="{FF2B5EF4-FFF2-40B4-BE49-F238E27FC236}">
                            <a16:creationId xmlns:a16="http://schemas.microsoft.com/office/drawing/2014/main" id="{EF669100-2F12-8157-01D8-173C55115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1408" y="6768837"/>
                        <a:ext cx="3386820" cy="2041762"/>
                      </a:xfrm>
                      <a:custGeom>
                        <a:avLst/>
                        <a:gdLst>
                          <a:gd name="connsiteX0" fmla="*/ 293462 w 3386820"/>
                          <a:gd name="connsiteY0" fmla="*/ 1688208 h 2041762"/>
                          <a:gd name="connsiteX1" fmla="*/ 236943 w 3386820"/>
                          <a:gd name="connsiteY1" fmla="*/ 1654961 h 2041762"/>
                          <a:gd name="connsiteX2" fmla="*/ 127230 w 3386820"/>
                          <a:gd name="connsiteY2" fmla="*/ 1538599 h 2041762"/>
                          <a:gd name="connsiteX3" fmla="*/ 9205 w 3386820"/>
                          <a:gd name="connsiteY3" fmla="*/ 1123019 h 2041762"/>
                          <a:gd name="connsiteX4" fmla="*/ 396526 w 3386820"/>
                          <a:gd name="connsiteY4" fmla="*/ 976735 h 2041762"/>
                          <a:gd name="connsiteX5" fmla="*/ 564420 w 3386820"/>
                          <a:gd name="connsiteY5" fmla="*/ 1046553 h 2041762"/>
                          <a:gd name="connsiteX6" fmla="*/ 687432 w 3386820"/>
                          <a:gd name="connsiteY6" fmla="*/ 222042 h 2041762"/>
                          <a:gd name="connsiteX7" fmla="*/ 1126284 w 3386820"/>
                          <a:gd name="connsiteY7" fmla="*/ 458091 h 2041762"/>
                          <a:gd name="connsiteX8" fmla="*/ 1179478 w 3386820"/>
                          <a:gd name="connsiteY8" fmla="*/ 712426 h 2041762"/>
                          <a:gd name="connsiteX9" fmla="*/ 1199426 w 3386820"/>
                          <a:gd name="connsiteY9" fmla="*/ 852061 h 2041762"/>
                          <a:gd name="connsiteX10" fmla="*/ 1485345 w 3386820"/>
                          <a:gd name="connsiteY10" fmla="*/ 654245 h 2041762"/>
                          <a:gd name="connsiteX11" fmla="*/ 1756303 w 3386820"/>
                          <a:gd name="connsiteY11" fmla="*/ 793880 h 2041762"/>
                          <a:gd name="connsiteX12" fmla="*/ 1756303 w 3386820"/>
                          <a:gd name="connsiteY12" fmla="*/ 667543 h 2041762"/>
                          <a:gd name="connsiteX13" fmla="*/ 1791211 w 3386820"/>
                          <a:gd name="connsiteY13" fmla="*/ 391598 h 2041762"/>
                          <a:gd name="connsiteX14" fmla="*/ 2294894 w 3386820"/>
                          <a:gd name="connsiteY14" fmla="*/ 2616 h 2041762"/>
                          <a:gd name="connsiteX15" fmla="*/ 2597437 w 3386820"/>
                          <a:gd name="connsiteY15" fmla="*/ 263600 h 2041762"/>
                          <a:gd name="connsiteX16" fmla="*/ 2627358 w 3386820"/>
                          <a:gd name="connsiteY16" fmla="*/ 494662 h 2041762"/>
                          <a:gd name="connsiteX17" fmla="*/ 2655618 w 3386820"/>
                          <a:gd name="connsiteY17" fmla="*/ 441468 h 2041762"/>
                          <a:gd name="connsiteX18" fmla="*/ 2758682 w 3386820"/>
                          <a:gd name="connsiteY18" fmla="*/ 316794 h 2041762"/>
                          <a:gd name="connsiteX19" fmla="*/ 3259039 w 3386820"/>
                          <a:gd name="connsiteY19" fmla="*/ 316794 h 2041762"/>
                          <a:gd name="connsiteX20" fmla="*/ 3117742 w 3386820"/>
                          <a:gd name="connsiteY20" fmla="*/ 1659948 h 2041762"/>
                          <a:gd name="connsiteX21" fmla="*/ 2899979 w 3386820"/>
                          <a:gd name="connsiteY21" fmla="*/ 1989088 h 2041762"/>
                          <a:gd name="connsiteX22" fmla="*/ 2208454 w 3386820"/>
                          <a:gd name="connsiteY22" fmla="*/ 2019010 h 2041762"/>
                          <a:gd name="connsiteX23" fmla="*/ 361617 w 3386820"/>
                          <a:gd name="connsiteY23" fmla="*/ 1959166 h 2041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3386820" h="2041762">
                            <a:moveTo>
                              <a:pt x="293462" y="1688208"/>
                            </a:moveTo>
                            <a:cubicBezTo>
                              <a:pt x="315072" y="1688208"/>
                              <a:pt x="253566" y="1668260"/>
                              <a:pt x="236943" y="1654961"/>
                            </a:cubicBezTo>
                            <a:cubicBezTo>
                              <a:pt x="195385" y="1621715"/>
                              <a:pt x="158813" y="1581820"/>
                              <a:pt x="127230" y="1538599"/>
                            </a:cubicBezTo>
                            <a:cubicBezTo>
                              <a:pt x="44114" y="1422237"/>
                              <a:pt x="-25704" y="1269303"/>
                              <a:pt x="9205" y="1123019"/>
                            </a:cubicBezTo>
                            <a:cubicBezTo>
                              <a:pt x="52425" y="936839"/>
                              <a:pt x="241929" y="925203"/>
                              <a:pt x="396526" y="976735"/>
                            </a:cubicBezTo>
                            <a:cubicBezTo>
                              <a:pt x="411486" y="981722"/>
                              <a:pt x="561095" y="1058189"/>
                              <a:pt x="564420" y="1046553"/>
                            </a:cubicBezTo>
                            <a:cubicBezTo>
                              <a:pt x="634237" y="876996"/>
                              <a:pt x="438084" y="502974"/>
                              <a:pt x="687432" y="222042"/>
                            </a:cubicBezTo>
                            <a:cubicBezTo>
                              <a:pt x="871949" y="14252"/>
                              <a:pt x="1068102" y="295184"/>
                              <a:pt x="1126284" y="458091"/>
                            </a:cubicBezTo>
                            <a:cubicBezTo>
                              <a:pt x="1156205" y="539545"/>
                              <a:pt x="1171166" y="625985"/>
                              <a:pt x="1179478" y="712426"/>
                            </a:cubicBezTo>
                            <a:cubicBezTo>
                              <a:pt x="1181140" y="722400"/>
                              <a:pt x="1182803" y="855386"/>
                              <a:pt x="1199426" y="852061"/>
                            </a:cubicBezTo>
                            <a:cubicBezTo>
                              <a:pt x="1264256" y="840425"/>
                              <a:pt x="1339060" y="665881"/>
                              <a:pt x="1485345" y="654245"/>
                            </a:cubicBezTo>
                            <a:cubicBezTo>
                              <a:pt x="1638278" y="640946"/>
                              <a:pt x="1704771" y="788893"/>
                              <a:pt x="1756303" y="793880"/>
                            </a:cubicBezTo>
                            <a:cubicBezTo>
                              <a:pt x="1756303" y="793880"/>
                              <a:pt x="1756303" y="674193"/>
                              <a:pt x="1756303" y="667543"/>
                            </a:cubicBezTo>
                            <a:cubicBezTo>
                              <a:pt x="1757965" y="574453"/>
                              <a:pt x="1766277" y="481364"/>
                              <a:pt x="1791211" y="391598"/>
                            </a:cubicBezTo>
                            <a:cubicBezTo>
                              <a:pt x="1857704" y="155549"/>
                              <a:pt x="2033911" y="-23982"/>
                              <a:pt x="2294894" y="2616"/>
                            </a:cubicBezTo>
                            <a:cubicBezTo>
                              <a:pt x="2437854" y="17576"/>
                              <a:pt x="2554217" y="128952"/>
                              <a:pt x="2597437" y="263600"/>
                            </a:cubicBezTo>
                            <a:cubicBezTo>
                              <a:pt x="2604086" y="281886"/>
                              <a:pt x="2619046" y="491337"/>
                              <a:pt x="2627358" y="494662"/>
                            </a:cubicBezTo>
                            <a:cubicBezTo>
                              <a:pt x="2629021" y="494662"/>
                              <a:pt x="2653956" y="444793"/>
                              <a:pt x="2655618" y="441468"/>
                            </a:cubicBezTo>
                            <a:cubicBezTo>
                              <a:pt x="2683877" y="396586"/>
                              <a:pt x="2718786" y="351703"/>
                              <a:pt x="2758682" y="316794"/>
                            </a:cubicBezTo>
                            <a:cubicBezTo>
                              <a:pt x="2899979" y="195445"/>
                              <a:pt x="3127717" y="168848"/>
                              <a:pt x="3259039" y="316794"/>
                            </a:cubicBezTo>
                            <a:cubicBezTo>
                              <a:pt x="3539972" y="632635"/>
                              <a:pt x="3295611" y="1334134"/>
                              <a:pt x="3117742" y="1659948"/>
                            </a:cubicBezTo>
                            <a:cubicBezTo>
                              <a:pt x="3077847" y="1734752"/>
                              <a:pt x="2978108" y="1952517"/>
                              <a:pt x="2899979" y="1989088"/>
                            </a:cubicBezTo>
                            <a:cubicBezTo>
                              <a:pt x="2771980" y="2047269"/>
                              <a:pt x="2351413" y="2010698"/>
                              <a:pt x="2208454" y="2019010"/>
                            </a:cubicBezTo>
                            <a:cubicBezTo>
                              <a:pt x="1598383" y="2050593"/>
                              <a:pt x="966701" y="2063893"/>
                              <a:pt x="361617" y="1959166"/>
                            </a:cubicBezTo>
                          </a:path>
                        </a:pathLst>
                      </a:custGeom>
                      <a:solidFill>
                        <a:srgbClr val="2A8194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3" name="Freeform: Shape 312">
                        <a:extLst>
                          <a:ext uri="{FF2B5EF4-FFF2-40B4-BE49-F238E27FC236}">
                            <a16:creationId xmlns:a16="http://schemas.microsoft.com/office/drawing/2014/main" id="{E1316F33-9E23-40E5-9E55-2BF0259650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6239" y="6768837"/>
                        <a:ext cx="3367246" cy="1447171"/>
                      </a:xfrm>
                      <a:custGeom>
                        <a:avLst/>
                        <a:gdLst>
                          <a:gd name="connsiteX0" fmla="*/ 3367247 w 3367246"/>
                          <a:gd name="connsiteY0" fmla="*/ 536220 h 1447171"/>
                          <a:gd name="connsiteX1" fmla="*/ 3259196 w 3367246"/>
                          <a:gd name="connsiteY1" fmla="*/ 316794 h 1447171"/>
                          <a:gd name="connsiteX2" fmla="*/ 2758837 w 3367246"/>
                          <a:gd name="connsiteY2" fmla="*/ 316794 h 1447171"/>
                          <a:gd name="connsiteX3" fmla="*/ 2655773 w 3367246"/>
                          <a:gd name="connsiteY3" fmla="*/ 441468 h 1447171"/>
                          <a:gd name="connsiteX4" fmla="*/ 2627515 w 3367246"/>
                          <a:gd name="connsiteY4" fmla="*/ 494662 h 1447171"/>
                          <a:gd name="connsiteX5" fmla="*/ 2597592 w 3367246"/>
                          <a:gd name="connsiteY5" fmla="*/ 263600 h 1447171"/>
                          <a:gd name="connsiteX6" fmla="*/ 2295051 w 3367246"/>
                          <a:gd name="connsiteY6" fmla="*/ 2616 h 1447171"/>
                          <a:gd name="connsiteX7" fmla="*/ 1791367 w 3367246"/>
                          <a:gd name="connsiteY7" fmla="*/ 391598 h 1447171"/>
                          <a:gd name="connsiteX8" fmla="*/ 1756459 w 3367246"/>
                          <a:gd name="connsiteY8" fmla="*/ 667543 h 1447171"/>
                          <a:gd name="connsiteX9" fmla="*/ 1756459 w 3367246"/>
                          <a:gd name="connsiteY9" fmla="*/ 793880 h 1447171"/>
                          <a:gd name="connsiteX10" fmla="*/ 1485501 w 3367246"/>
                          <a:gd name="connsiteY10" fmla="*/ 654245 h 1447171"/>
                          <a:gd name="connsiteX11" fmla="*/ 1199582 w 3367246"/>
                          <a:gd name="connsiteY11" fmla="*/ 852061 h 1447171"/>
                          <a:gd name="connsiteX12" fmla="*/ 1179634 w 3367246"/>
                          <a:gd name="connsiteY12" fmla="*/ 712426 h 1447171"/>
                          <a:gd name="connsiteX13" fmla="*/ 1126439 w 3367246"/>
                          <a:gd name="connsiteY13" fmla="*/ 458091 h 1447171"/>
                          <a:gd name="connsiteX14" fmla="*/ 687587 w 3367246"/>
                          <a:gd name="connsiteY14" fmla="*/ 222042 h 1447171"/>
                          <a:gd name="connsiteX15" fmla="*/ 564575 w 3367246"/>
                          <a:gd name="connsiteY15" fmla="*/ 1046553 h 1447171"/>
                          <a:gd name="connsiteX16" fmla="*/ 396682 w 3367246"/>
                          <a:gd name="connsiteY16" fmla="*/ 976735 h 1447171"/>
                          <a:gd name="connsiteX17" fmla="*/ 9361 w 3367246"/>
                          <a:gd name="connsiteY17" fmla="*/ 1123019 h 1447171"/>
                          <a:gd name="connsiteX18" fmla="*/ 69204 w 3367246"/>
                          <a:gd name="connsiteY18" fmla="*/ 1447171 h 1447171"/>
                          <a:gd name="connsiteX19" fmla="*/ 142347 w 3367246"/>
                          <a:gd name="connsiteY19" fmla="*/ 1132994 h 1447171"/>
                          <a:gd name="connsiteX20" fmla="*/ 679276 w 3367246"/>
                          <a:gd name="connsiteY20" fmla="*/ 1217771 h 1447171"/>
                          <a:gd name="connsiteX21" fmla="*/ 847170 w 3367246"/>
                          <a:gd name="connsiteY21" fmla="*/ 413209 h 1447171"/>
                          <a:gd name="connsiteX22" fmla="*/ 1149712 w 3367246"/>
                          <a:gd name="connsiteY22" fmla="*/ 1056526 h 1447171"/>
                          <a:gd name="connsiteX23" fmla="*/ 1470540 w 3367246"/>
                          <a:gd name="connsiteY23" fmla="*/ 782243 h 1447171"/>
                          <a:gd name="connsiteX24" fmla="*/ 1857860 w 3367246"/>
                          <a:gd name="connsiteY24" fmla="*/ 923541 h 1447171"/>
                          <a:gd name="connsiteX25" fmla="*/ 2191987 w 3367246"/>
                          <a:gd name="connsiteY25" fmla="*/ 162198 h 1447171"/>
                          <a:gd name="connsiteX26" fmla="*/ 2574320 w 3367246"/>
                          <a:gd name="connsiteY26" fmla="*/ 747335 h 1447171"/>
                          <a:gd name="connsiteX27" fmla="*/ 3009848 w 3367246"/>
                          <a:gd name="connsiteY27" fmla="*/ 384949 h 1447171"/>
                          <a:gd name="connsiteX28" fmla="*/ 3367247 w 3367246"/>
                          <a:gd name="connsiteY28" fmla="*/ 536220 h 14471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3367246" h="1447171">
                            <a:moveTo>
                              <a:pt x="3367247" y="536220"/>
                            </a:moveTo>
                            <a:cubicBezTo>
                              <a:pt x="3347299" y="453104"/>
                              <a:pt x="3314053" y="376638"/>
                              <a:pt x="3259196" y="316794"/>
                            </a:cubicBezTo>
                            <a:cubicBezTo>
                              <a:pt x="3127873" y="168848"/>
                              <a:pt x="2900135" y="195445"/>
                              <a:pt x="2758837" y="316794"/>
                            </a:cubicBezTo>
                            <a:cubicBezTo>
                              <a:pt x="2718942" y="351703"/>
                              <a:pt x="2682371" y="396586"/>
                              <a:pt x="2655773" y="441468"/>
                            </a:cubicBezTo>
                            <a:cubicBezTo>
                              <a:pt x="2654111" y="444793"/>
                              <a:pt x="2629177" y="494662"/>
                              <a:pt x="2627515" y="494662"/>
                            </a:cubicBezTo>
                            <a:cubicBezTo>
                              <a:pt x="2619203" y="493000"/>
                              <a:pt x="2602580" y="281886"/>
                              <a:pt x="2597592" y="263600"/>
                            </a:cubicBezTo>
                            <a:cubicBezTo>
                              <a:pt x="2554372" y="128952"/>
                              <a:pt x="2438010" y="17576"/>
                              <a:pt x="2295051" y="2616"/>
                            </a:cubicBezTo>
                            <a:cubicBezTo>
                              <a:pt x="2034066" y="-23982"/>
                              <a:pt x="1857860" y="155549"/>
                              <a:pt x="1791367" y="391598"/>
                            </a:cubicBezTo>
                            <a:cubicBezTo>
                              <a:pt x="1766432" y="481364"/>
                              <a:pt x="1758121" y="574453"/>
                              <a:pt x="1756459" y="667543"/>
                            </a:cubicBezTo>
                            <a:cubicBezTo>
                              <a:pt x="1756459" y="674193"/>
                              <a:pt x="1756459" y="793880"/>
                              <a:pt x="1756459" y="793880"/>
                            </a:cubicBezTo>
                            <a:cubicBezTo>
                              <a:pt x="1706589" y="788893"/>
                              <a:pt x="1638435" y="640946"/>
                              <a:pt x="1485501" y="654245"/>
                            </a:cubicBezTo>
                            <a:cubicBezTo>
                              <a:pt x="1339217" y="665881"/>
                              <a:pt x="1266075" y="840425"/>
                              <a:pt x="1199582" y="852061"/>
                            </a:cubicBezTo>
                            <a:cubicBezTo>
                              <a:pt x="1182959" y="855386"/>
                              <a:pt x="1179634" y="722400"/>
                              <a:pt x="1179634" y="712426"/>
                            </a:cubicBezTo>
                            <a:cubicBezTo>
                              <a:pt x="1171322" y="625985"/>
                              <a:pt x="1154699" y="539545"/>
                              <a:pt x="1126439" y="458091"/>
                            </a:cubicBezTo>
                            <a:cubicBezTo>
                              <a:pt x="1068258" y="295184"/>
                              <a:pt x="870443" y="15914"/>
                              <a:pt x="687587" y="222042"/>
                            </a:cubicBezTo>
                            <a:cubicBezTo>
                              <a:pt x="438240" y="502974"/>
                              <a:pt x="634393" y="875333"/>
                              <a:pt x="564575" y="1046553"/>
                            </a:cubicBezTo>
                            <a:cubicBezTo>
                              <a:pt x="559589" y="1058189"/>
                              <a:pt x="409980" y="981722"/>
                              <a:pt x="396682" y="976735"/>
                            </a:cubicBezTo>
                            <a:cubicBezTo>
                              <a:pt x="242086" y="925203"/>
                              <a:pt x="54243" y="936839"/>
                              <a:pt x="9361" y="1123019"/>
                            </a:cubicBezTo>
                            <a:cubicBezTo>
                              <a:pt x="-17236" y="1232733"/>
                              <a:pt x="16010" y="1347432"/>
                              <a:pt x="69204" y="1447171"/>
                            </a:cubicBezTo>
                            <a:cubicBezTo>
                              <a:pt x="70866" y="1352419"/>
                              <a:pt x="87489" y="1232733"/>
                              <a:pt x="142347" y="1132994"/>
                            </a:cubicBezTo>
                            <a:cubicBezTo>
                              <a:pt x="255384" y="926865"/>
                              <a:pt x="679276" y="1217771"/>
                              <a:pt x="679276" y="1217771"/>
                            </a:cubicBezTo>
                            <a:cubicBezTo>
                              <a:pt x="679276" y="1217771"/>
                              <a:pt x="626081" y="426507"/>
                              <a:pt x="847170" y="413209"/>
                            </a:cubicBezTo>
                            <a:cubicBezTo>
                              <a:pt x="1068258" y="399910"/>
                              <a:pt x="1149712" y="1056526"/>
                              <a:pt x="1149712" y="1056526"/>
                            </a:cubicBezTo>
                            <a:cubicBezTo>
                              <a:pt x="1187945" y="946813"/>
                              <a:pt x="1294334" y="802191"/>
                              <a:pt x="1470540" y="782243"/>
                            </a:cubicBezTo>
                            <a:cubicBezTo>
                              <a:pt x="1646746" y="762296"/>
                              <a:pt x="1857860" y="923541"/>
                              <a:pt x="1857860" y="923541"/>
                            </a:cubicBezTo>
                            <a:cubicBezTo>
                              <a:pt x="1857860" y="923541"/>
                              <a:pt x="1793030" y="120640"/>
                              <a:pt x="2191987" y="162198"/>
                            </a:cubicBezTo>
                            <a:cubicBezTo>
                              <a:pt x="2567671" y="202094"/>
                              <a:pt x="2574320" y="694141"/>
                              <a:pt x="2574320" y="747335"/>
                            </a:cubicBezTo>
                            <a:cubicBezTo>
                              <a:pt x="2575982" y="705777"/>
                              <a:pt x="2597592" y="399910"/>
                              <a:pt x="3009848" y="384949"/>
                            </a:cubicBezTo>
                            <a:cubicBezTo>
                              <a:pt x="3177742" y="379962"/>
                              <a:pt x="3292443" y="449779"/>
                              <a:pt x="3367247" y="536220"/>
                            </a:cubicBezTo>
                          </a:path>
                        </a:pathLst>
                      </a:custGeom>
                      <a:solidFill>
                        <a:srgbClr val="459DA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14" name="Graphic 2">
                      <a:extLst>
                        <a:ext uri="{FF2B5EF4-FFF2-40B4-BE49-F238E27FC236}">
                          <a16:creationId xmlns:a16="http://schemas.microsoft.com/office/drawing/2014/main" id="{C920DCFA-DCD9-B832-22F3-ECF2BC09AE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58448" y="7253526"/>
                      <a:ext cx="2466517" cy="1158437"/>
                      <a:chOff x="9758448" y="7253526"/>
                      <a:chExt cx="2466517" cy="1158437"/>
                    </a:xfrm>
                    <a:solidFill>
                      <a:srgbClr val="2B5577"/>
                    </a:solidFill>
                  </p:grpSpPr>
                  <p:grpSp>
                    <p:nvGrpSpPr>
                      <p:cNvPr id="315" name="Graphic 2">
                        <a:extLst>
                          <a:ext uri="{FF2B5EF4-FFF2-40B4-BE49-F238E27FC236}">
                            <a16:creationId xmlns:a16="http://schemas.microsoft.com/office/drawing/2014/main" id="{4E21A7E5-46F4-9F35-0422-D0DA2D7CEB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397073" y="7253526"/>
                        <a:ext cx="827892" cy="1080501"/>
                        <a:chOff x="11397073" y="7253526"/>
                        <a:chExt cx="827892" cy="1080501"/>
                      </a:xfrm>
                      <a:solidFill>
                        <a:srgbClr val="2B5577"/>
                      </a:solidFill>
                    </p:grpSpPr>
                    <p:sp>
                      <p:nvSpPr>
                        <p:cNvPr id="316" name="Freeform: Shape 315">
                          <a:extLst>
                            <a:ext uri="{FF2B5EF4-FFF2-40B4-BE49-F238E27FC236}">
                              <a16:creationId xmlns:a16="http://schemas.microsoft.com/office/drawing/2014/main" id="{673A61DB-8C7D-3C1A-DAA0-8E7C465C72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98135" y="7253526"/>
                          <a:ext cx="438987" cy="1080501"/>
                        </a:xfrm>
                        <a:custGeom>
                          <a:avLst/>
                          <a:gdLst>
                            <a:gd name="connsiteX0" fmla="*/ 142 w 438987"/>
                            <a:gd name="connsiteY0" fmla="*/ 24935 h 1080501"/>
                            <a:gd name="connsiteX1" fmla="*/ 18428 w 438987"/>
                            <a:gd name="connsiteY1" fmla="*/ 118025 h 1080501"/>
                            <a:gd name="connsiteX2" fmla="*/ 71622 w 438987"/>
                            <a:gd name="connsiteY2" fmla="*/ 309192 h 1080501"/>
                            <a:gd name="connsiteX3" fmla="*/ 257802 w 438987"/>
                            <a:gd name="connsiteY3" fmla="*/ 806226 h 1080501"/>
                            <a:gd name="connsiteX4" fmla="*/ 389126 w 438987"/>
                            <a:gd name="connsiteY4" fmla="*/ 1063885 h 1080501"/>
                            <a:gd name="connsiteX5" fmla="*/ 422372 w 438987"/>
                            <a:gd name="connsiteY5" fmla="*/ 1078845 h 1080501"/>
                            <a:gd name="connsiteX6" fmla="*/ 437332 w 438987"/>
                            <a:gd name="connsiteY6" fmla="*/ 1045599 h 1080501"/>
                            <a:gd name="connsiteX7" fmla="*/ 304347 w 438987"/>
                            <a:gd name="connsiteY7" fmla="*/ 784615 h 1080501"/>
                            <a:gd name="connsiteX8" fmla="*/ 119830 w 438987"/>
                            <a:gd name="connsiteY8" fmla="*/ 294231 h 1080501"/>
                            <a:gd name="connsiteX9" fmla="*/ 68297 w 438987"/>
                            <a:gd name="connsiteY9" fmla="*/ 106388 h 1080501"/>
                            <a:gd name="connsiteX10" fmla="*/ 51674 w 438987"/>
                            <a:gd name="connsiteY10" fmla="*/ 26597 h 1080501"/>
                            <a:gd name="connsiteX11" fmla="*/ 26739 w 438987"/>
                            <a:gd name="connsiteY11" fmla="*/ 0 h 1080501"/>
                            <a:gd name="connsiteX12" fmla="*/ 142 w 438987"/>
                            <a:gd name="connsiteY12" fmla="*/ 24935 h 10805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438987" h="1080501">
                              <a:moveTo>
                                <a:pt x="142" y="24935"/>
                              </a:moveTo>
                              <a:cubicBezTo>
                                <a:pt x="-1520" y="54857"/>
                                <a:pt x="11779" y="89765"/>
                                <a:pt x="18428" y="118025"/>
                              </a:cubicBezTo>
                              <a:cubicBezTo>
                                <a:pt x="33389" y="182855"/>
                                <a:pt x="51674" y="246024"/>
                                <a:pt x="71622" y="309192"/>
                              </a:cubicBezTo>
                              <a:cubicBezTo>
                                <a:pt x="123154" y="478748"/>
                                <a:pt x="182998" y="644980"/>
                                <a:pt x="257802" y="806226"/>
                              </a:cubicBezTo>
                              <a:cubicBezTo>
                                <a:pt x="297698" y="892665"/>
                                <a:pt x="355879" y="974119"/>
                                <a:pt x="389126" y="1063885"/>
                              </a:cubicBezTo>
                              <a:cubicBezTo>
                                <a:pt x="394112" y="1077184"/>
                                <a:pt x="409073" y="1083832"/>
                                <a:pt x="422372" y="1078845"/>
                              </a:cubicBezTo>
                              <a:cubicBezTo>
                                <a:pt x="435670" y="1073859"/>
                                <a:pt x="442319" y="1058897"/>
                                <a:pt x="437332" y="1045599"/>
                              </a:cubicBezTo>
                              <a:cubicBezTo>
                                <a:pt x="404086" y="955834"/>
                                <a:pt x="344243" y="872718"/>
                                <a:pt x="304347" y="784615"/>
                              </a:cubicBezTo>
                              <a:cubicBezTo>
                                <a:pt x="229542" y="626694"/>
                                <a:pt x="171361" y="462125"/>
                                <a:pt x="119830" y="294231"/>
                              </a:cubicBezTo>
                              <a:cubicBezTo>
                                <a:pt x="101544" y="232725"/>
                                <a:pt x="83258" y="169557"/>
                                <a:pt x="68297" y="106388"/>
                              </a:cubicBezTo>
                              <a:cubicBezTo>
                                <a:pt x="63310" y="83116"/>
                                <a:pt x="50012" y="51532"/>
                                <a:pt x="51674" y="26597"/>
                              </a:cubicBezTo>
                              <a:cubicBezTo>
                                <a:pt x="51674" y="11636"/>
                                <a:pt x="41700" y="0"/>
                                <a:pt x="26739" y="0"/>
                              </a:cubicBezTo>
                              <a:cubicBezTo>
                                <a:pt x="11779" y="0"/>
                                <a:pt x="142" y="11636"/>
                                <a:pt x="142" y="24935"/>
                              </a:cubicBezTo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7" name="Freeform: Shape 316">
                          <a:extLst>
                            <a:ext uri="{FF2B5EF4-FFF2-40B4-BE49-F238E27FC236}">
                              <a16:creationId xmlns:a16="http://schemas.microsoft.com/office/drawing/2014/main" id="{EB4ECD1B-59AC-C91C-EE3C-C8E3ED5DB5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967883" y="7439712"/>
                          <a:ext cx="257082" cy="833548"/>
                        </a:xfrm>
                        <a:custGeom>
                          <a:avLst/>
                          <a:gdLst>
                            <a:gd name="connsiteX0" fmla="*/ 50961 w 257082"/>
                            <a:gd name="connsiteY0" fmla="*/ 797906 h 833548"/>
                            <a:gd name="connsiteX1" fmla="*/ 52624 w 257082"/>
                            <a:gd name="connsiteY1" fmla="*/ 779621 h 833548"/>
                            <a:gd name="connsiteX2" fmla="*/ 59273 w 257082"/>
                            <a:gd name="connsiteY2" fmla="*/ 749700 h 833548"/>
                            <a:gd name="connsiteX3" fmla="*/ 85870 w 257082"/>
                            <a:gd name="connsiteY3" fmla="*/ 601753 h 833548"/>
                            <a:gd name="connsiteX4" fmla="*/ 255426 w 257082"/>
                            <a:gd name="connsiteY4" fmla="*/ 34902 h 833548"/>
                            <a:gd name="connsiteX5" fmla="*/ 240466 w 257082"/>
                            <a:gd name="connsiteY5" fmla="*/ 1656 h 833548"/>
                            <a:gd name="connsiteX6" fmla="*/ 207220 w 257082"/>
                            <a:gd name="connsiteY6" fmla="*/ 16617 h 833548"/>
                            <a:gd name="connsiteX7" fmla="*/ 36001 w 257082"/>
                            <a:gd name="connsiteY7" fmla="*/ 591779 h 833548"/>
                            <a:gd name="connsiteX8" fmla="*/ 7741 w 257082"/>
                            <a:gd name="connsiteY8" fmla="*/ 743050 h 833548"/>
                            <a:gd name="connsiteX9" fmla="*/ 1092 w 257082"/>
                            <a:gd name="connsiteY9" fmla="*/ 779621 h 833548"/>
                            <a:gd name="connsiteX10" fmla="*/ 2754 w 257082"/>
                            <a:gd name="connsiteY10" fmla="*/ 814530 h 833548"/>
                            <a:gd name="connsiteX11" fmla="*/ 34338 w 257082"/>
                            <a:gd name="connsiteY11" fmla="*/ 832816 h 833548"/>
                            <a:gd name="connsiteX12" fmla="*/ 50961 w 257082"/>
                            <a:gd name="connsiteY12" fmla="*/ 797906 h 8335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257082" h="833548">
                              <a:moveTo>
                                <a:pt x="50961" y="797906"/>
                              </a:moveTo>
                              <a:cubicBezTo>
                                <a:pt x="49299" y="792920"/>
                                <a:pt x="50961" y="786271"/>
                                <a:pt x="52624" y="779621"/>
                              </a:cubicBezTo>
                              <a:cubicBezTo>
                                <a:pt x="54286" y="767985"/>
                                <a:pt x="57611" y="758011"/>
                                <a:pt x="59273" y="749700"/>
                              </a:cubicBezTo>
                              <a:cubicBezTo>
                                <a:pt x="67584" y="699830"/>
                                <a:pt x="75896" y="649961"/>
                                <a:pt x="85870" y="601753"/>
                              </a:cubicBezTo>
                              <a:cubicBezTo>
                                <a:pt x="125766" y="408924"/>
                                <a:pt x="182285" y="217757"/>
                                <a:pt x="255426" y="34902"/>
                              </a:cubicBezTo>
                              <a:cubicBezTo>
                                <a:pt x="260414" y="21603"/>
                                <a:pt x="253764" y="6643"/>
                                <a:pt x="240466" y="1656"/>
                              </a:cubicBezTo>
                              <a:cubicBezTo>
                                <a:pt x="227168" y="-3331"/>
                                <a:pt x="212206" y="3318"/>
                                <a:pt x="207220" y="16617"/>
                              </a:cubicBezTo>
                              <a:cubicBezTo>
                                <a:pt x="132415" y="202796"/>
                                <a:pt x="75896" y="397288"/>
                                <a:pt x="36001" y="591779"/>
                              </a:cubicBezTo>
                              <a:cubicBezTo>
                                <a:pt x="26026" y="641649"/>
                                <a:pt x="16053" y="693181"/>
                                <a:pt x="7741" y="743050"/>
                              </a:cubicBezTo>
                              <a:cubicBezTo>
                                <a:pt x="6078" y="753025"/>
                                <a:pt x="2754" y="766323"/>
                                <a:pt x="1092" y="779621"/>
                              </a:cubicBezTo>
                              <a:cubicBezTo>
                                <a:pt x="-570" y="792920"/>
                                <a:pt x="-570" y="804556"/>
                                <a:pt x="2754" y="814530"/>
                              </a:cubicBezTo>
                              <a:cubicBezTo>
                                <a:pt x="6078" y="827829"/>
                                <a:pt x="21040" y="836141"/>
                                <a:pt x="34338" y="832816"/>
                              </a:cubicBezTo>
                              <a:cubicBezTo>
                                <a:pt x="47636" y="826166"/>
                                <a:pt x="54286" y="811206"/>
                                <a:pt x="50961" y="797906"/>
                              </a:cubicBezTo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8" name="Freeform: Shape 317">
                          <a:extLst>
                            <a:ext uri="{FF2B5EF4-FFF2-40B4-BE49-F238E27FC236}">
                              <a16:creationId xmlns:a16="http://schemas.microsoft.com/office/drawing/2014/main" id="{5FC792E2-B29D-F062-F1E9-586865CE32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397073" y="7728885"/>
                          <a:ext cx="468838" cy="262364"/>
                        </a:xfrm>
                        <a:custGeom>
                          <a:avLst/>
                          <a:gdLst>
                            <a:gd name="connsiteX0" fmla="*/ 455540 w 468838"/>
                            <a:gd name="connsiteY0" fmla="*/ 216166 h 262364"/>
                            <a:gd name="connsiteX1" fmla="*/ 332529 w 468838"/>
                            <a:gd name="connsiteY1" fmla="*/ 164634 h 262364"/>
                            <a:gd name="connsiteX2" fmla="*/ 38298 w 468838"/>
                            <a:gd name="connsiteY2" fmla="*/ 3389 h 262364"/>
                            <a:gd name="connsiteX3" fmla="*/ 3388 w 468838"/>
                            <a:gd name="connsiteY3" fmla="*/ 11701 h 262364"/>
                            <a:gd name="connsiteX4" fmla="*/ 11700 w 468838"/>
                            <a:gd name="connsiteY4" fmla="*/ 46609 h 262364"/>
                            <a:gd name="connsiteX5" fmla="*/ 309256 w 468838"/>
                            <a:gd name="connsiteY5" fmla="*/ 209516 h 262364"/>
                            <a:gd name="connsiteX6" fmla="*/ 430605 w 468838"/>
                            <a:gd name="connsiteY6" fmla="*/ 259386 h 262364"/>
                            <a:gd name="connsiteX7" fmla="*/ 465514 w 468838"/>
                            <a:gd name="connsiteY7" fmla="*/ 249412 h 262364"/>
                            <a:gd name="connsiteX8" fmla="*/ 455540 w 468838"/>
                            <a:gd name="connsiteY8" fmla="*/ 216166 h 2623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68838" h="262364">
                              <a:moveTo>
                                <a:pt x="455540" y="216166"/>
                              </a:moveTo>
                              <a:cubicBezTo>
                                <a:pt x="418968" y="196218"/>
                                <a:pt x="370762" y="184581"/>
                                <a:pt x="332529" y="164634"/>
                              </a:cubicBezTo>
                              <a:cubicBezTo>
                                <a:pt x="231126" y="116427"/>
                                <a:pt x="134712" y="61570"/>
                                <a:pt x="38298" y="3389"/>
                              </a:cubicBezTo>
                              <a:cubicBezTo>
                                <a:pt x="26661" y="-3261"/>
                                <a:pt x="10038" y="64"/>
                                <a:pt x="3388" y="11701"/>
                              </a:cubicBezTo>
                              <a:cubicBezTo>
                                <a:pt x="-3260" y="23337"/>
                                <a:pt x="65" y="39960"/>
                                <a:pt x="11700" y="46609"/>
                              </a:cubicBezTo>
                              <a:cubicBezTo>
                                <a:pt x="108115" y="104790"/>
                                <a:pt x="207855" y="159647"/>
                                <a:pt x="309256" y="209516"/>
                              </a:cubicBezTo>
                              <a:cubicBezTo>
                                <a:pt x="347489" y="227802"/>
                                <a:pt x="394034" y="239439"/>
                                <a:pt x="430605" y="259386"/>
                              </a:cubicBezTo>
                              <a:cubicBezTo>
                                <a:pt x="443903" y="266035"/>
                                <a:pt x="458864" y="261049"/>
                                <a:pt x="465514" y="249412"/>
                              </a:cubicBezTo>
                              <a:cubicBezTo>
                                <a:pt x="472163" y="237776"/>
                                <a:pt x="468838" y="222816"/>
                                <a:pt x="455540" y="216166"/>
                              </a:cubicBezTo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19" name="Graphic 2">
                        <a:extLst>
                          <a:ext uri="{FF2B5EF4-FFF2-40B4-BE49-F238E27FC236}">
                            <a16:creationId xmlns:a16="http://schemas.microsoft.com/office/drawing/2014/main" id="{D4CDBC2E-BCC8-B725-F248-3EE03C86F89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778596" y="7697002"/>
                        <a:ext cx="407080" cy="611750"/>
                        <a:chOff x="10778596" y="7697002"/>
                        <a:chExt cx="407080" cy="611750"/>
                      </a:xfrm>
                      <a:solidFill>
                        <a:srgbClr val="2B5577"/>
                      </a:solidFill>
                    </p:grpSpPr>
                    <p:sp>
                      <p:nvSpPr>
                        <p:cNvPr id="320" name="Freeform: Shape 319">
                          <a:extLst>
                            <a:ext uri="{FF2B5EF4-FFF2-40B4-BE49-F238E27FC236}">
                              <a16:creationId xmlns:a16="http://schemas.microsoft.com/office/drawing/2014/main" id="{7F80E573-36C9-D7F9-53FE-73041121FF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815934" y="7697002"/>
                          <a:ext cx="369741" cy="611750"/>
                        </a:xfrm>
                        <a:custGeom>
                          <a:avLst/>
                          <a:gdLst>
                            <a:gd name="connsiteX0" fmla="*/ 6040 w 369741"/>
                            <a:gd name="connsiteY0" fmla="*/ 43584 h 611750"/>
                            <a:gd name="connsiteX1" fmla="*/ 7703 w 369741"/>
                            <a:gd name="connsiteY1" fmla="*/ 8675 h 611750"/>
                            <a:gd name="connsiteX2" fmla="*/ 35962 w 369741"/>
                            <a:gd name="connsiteY2" fmla="*/ 2026 h 611750"/>
                            <a:gd name="connsiteX3" fmla="*/ 49261 w 369741"/>
                            <a:gd name="connsiteY3" fmla="*/ 13662 h 611750"/>
                            <a:gd name="connsiteX4" fmla="*/ 87494 w 369741"/>
                            <a:gd name="connsiteY4" fmla="*/ 75168 h 611750"/>
                            <a:gd name="connsiteX5" fmla="*/ 153987 w 369741"/>
                            <a:gd name="connsiteY5" fmla="*/ 189868 h 611750"/>
                            <a:gd name="connsiteX6" fmla="*/ 366764 w 369741"/>
                            <a:gd name="connsiteY6" fmla="*/ 573863 h 611750"/>
                            <a:gd name="connsiteX7" fmla="*/ 356790 w 369741"/>
                            <a:gd name="connsiteY7" fmla="*/ 608773 h 611750"/>
                            <a:gd name="connsiteX8" fmla="*/ 321881 w 369741"/>
                            <a:gd name="connsiteY8" fmla="*/ 598798 h 611750"/>
                            <a:gd name="connsiteX9" fmla="*/ 109104 w 369741"/>
                            <a:gd name="connsiteY9" fmla="*/ 216465 h 611750"/>
                            <a:gd name="connsiteX10" fmla="*/ 42611 w 369741"/>
                            <a:gd name="connsiteY10" fmla="*/ 103427 h 611750"/>
                            <a:gd name="connsiteX11" fmla="*/ 6040 w 369741"/>
                            <a:gd name="connsiteY11" fmla="*/ 43584 h 611750"/>
                            <a:gd name="connsiteX12" fmla="*/ 17676 w 369741"/>
                            <a:gd name="connsiteY12" fmla="*/ 51896 h 611750"/>
                            <a:gd name="connsiteX13" fmla="*/ 44273 w 369741"/>
                            <a:gd name="connsiteY13" fmla="*/ 45246 h 611750"/>
                            <a:gd name="connsiteX14" fmla="*/ 17676 w 369741"/>
                            <a:gd name="connsiteY14" fmla="*/ 51896 h 611750"/>
                            <a:gd name="connsiteX15" fmla="*/ 16015 w 369741"/>
                            <a:gd name="connsiteY15" fmla="*/ 51896 h 611750"/>
                            <a:gd name="connsiteX16" fmla="*/ 16015 w 369741"/>
                            <a:gd name="connsiteY16" fmla="*/ 51896 h 611750"/>
                            <a:gd name="connsiteX17" fmla="*/ 16015 w 369741"/>
                            <a:gd name="connsiteY17" fmla="*/ 51896 h 611750"/>
                            <a:gd name="connsiteX18" fmla="*/ 16015 w 369741"/>
                            <a:gd name="connsiteY18" fmla="*/ 51896 h 6117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369741" h="611750">
                              <a:moveTo>
                                <a:pt x="6040" y="43584"/>
                              </a:moveTo>
                              <a:cubicBezTo>
                                <a:pt x="-2272" y="33610"/>
                                <a:pt x="-2272" y="18649"/>
                                <a:pt x="7703" y="8675"/>
                              </a:cubicBezTo>
                              <a:cubicBezTo>
                                <a:pt x="14352" y="2026"/>
                                <a:pt x="22663" y="-2961"/>
                                <a:pt x="35962" y="2026"/>
                              </a:cubicBezTo>
                              <a:cubicBezTo>
                                <a:pt x="37625" y="2026"/>
                                <a:pt x="42611" y="5350"/>
                                <a:pt x="49261" y="13662"/>
                              </a:cubicBezTo>
                              <a:cubicBezTo>
                                <a:pt x="55910" y="23636"/>
                                <a:pt x="85831" y="73506"/>
                                <a:pt x="87494" y="75168"/>
                              </a:cubicBezTo>
                              <a:cubicBezTo>
                                <a:pt x="109104" y="113402"/>
                                <a:pt x="132377" y="151635"/>
                                <a:pt x="153987" y="189868"/>
                              </a:cubicBezTo>
                              <a:cubicBezTo>
                                <a:pt x="227128" y="317867"/>
                                <a:pt x="298609" y="444203"/>
                                <a:pt x="366764" y="573863"/>
                              </a:cubicBezTo>
                              <a:cubicBezTo>
                                <a:pt x="373413" y="587163"/>
                                <a:pt x="368426" y="602123"/>
                                <a:pt x="356790" y="608773"/>
                              </a:cubicBezTo>
                              <a:cubicBezTo>
                                <a:pt x="343491" y="615421"/>
                                <a:pt x="328530" y="610435"/>
                                <a:pt x="321881" y="598798"/>
                              </a:cubicBezTo>
                              <a:cubicBezTo>
                                <a:pt x="253726" y="470800"/>
                                <a:pt x="182247" y="342802"/>
                                <a:pt x="109104" y="216465"/>
                              </a:cubicBezTo>
                              <a:cubicBezTo>
                                <a:pt x="87494" y="178232"/>
                                <a:pt x="65884" y="139998"/>
                                <a:pt x="42611" y="103427"/>
                              </a:cubicBezTo>
                              <a:cubicBezTo>
                                <a:pt x="40949" y="100102"/>
                                <a:pt x="7703" y="48571"/>
                                <a:pt x="6040" y="43584"/>
                              </a:cubicBezTo>
                              <a:moveTo>
                                <a:pt x="17676" y="51896"/>
                              </a:moveTo>
                              <a:cubicBezTo>
                                <a:pt x="29313" y="56882"/>
                                <a:pt x="39286" y="51896"/>
                                <a:pt x="44273" y="45246"/>
                              </a:cubicBezTo>
                              <a:cubicBezTo>
                                <a:pt x="37625" y="51896"/>
                                <a:pt x="25988" y="55220"/>
                                <a:pt x="17676" y="51896"/>
                              </a:cubicBezTo>
                              <a:moveTo>
                                <a:pt x="16015" y="51896"/>
                              </a:moveTo>
                              <a:lnTo>
                                <a:pt x="16015" y="51896"/>
                              </a:lnTo>
                              <a:lnTo>
                                <a:pt x="16015" y="51896"/>
                              </a:lnTo>
                              <a:lnTo>
                                <a:pt x="16015" y="5189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1" name="Freeform: Shape 320">
                          <a:extLst>
                            <a:ext uri="{FF2B5EF4-FFF2-40B4-BE49-F238E27FC236}">
                              <a16:creationId xmlns:a16="http://schemas.microsoft.com/office/drawing/2014/main" id="{B32E9BC4-BB61-A30E-5E42-98B8D8F5B7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778596" y="8149358"/>
                          <a:ext cx="342407" cy="60002"/>
                        </a:xfrm>
                        <a:custGeom>
                          <a:avLst/>
                          <a:gdLst>
                            <a:gd name="connsiteX0" fmla="*/ 307688 w 342407"/>
                            <a:gd name="connsiteY0" fmla="*/ 6808 h 60002"/>
                            <a:gd name="connsiteX1" fmla="*/ 325973 w 342407"/>
                            <a:gd name="connsiteY1" fmla="*/ 8470 h 60002"/>
                            <a:gd name="connsiteX2" fmla="*/ 340934 w 342407"/>
                            <a:gd name="connsiteY2" fmla="*/ 25093 h 60002"/>
                            <a:gd name="connsiteX3" fmla="*/ 329298 w 342407"/>
                            <a:gd name="connsiteY3" fmla="*/ 55015 h 60002"/>
                            <a:gd name="connsiteX4" fmla="*/ 320986 w 342407"/>
                            <a:gd name="connsiteY4" fmla="*/ 58339 h 60002"/>
                            <a:gd name="connsiteX5" fmla="*/ 302701 w 342407"/>
                            <a:gd name="connsiteY5" fmla="*/ 60002 h 60002"/>
                            <a:gd name="connsiteX6" fmla="*/ 282753 w 342407"/>
                            <a:gd name="connsiteY6" fmla="*/ 60002 h 60002"/>
                            <a:gd name="connsiteX7" fmla="*/ 212935 w 342407"/>
                            <a:gd name="connsiteY7" fmla="*/ 58339 h 60002"/>
                            <a:gd name="connsiteX8" fmla="*/ 25093 w 342407"/>
                            <a:gd name="connsiteY8" fmla="*/ 51691 h 60002"/>
                            <a:gd name="connsiteX9" fmla="*/ 158 w 342407"/>
                            <a:gd name="connsiteY9" fmla="*/ 25093 h 60002"/>
                            <a:gd name="connsiteX10" fmla="*/ 26755 w 342407"/>
                            <a:gd name="connsiteY10" fmla="*/ 158 h 60002"/>
                            <a:gd name="connsiteX11" fmla="*/ 216260 w 342407"/>
                            <a:gd name="connsiteY11" fmla="*/ 6808 h 60002"/>
                            <a:gd name="connsiteX12" fmla="*/ 284415 w 342407"/>
                            <a:gd name="connsiteY12" fmla="*/ 8470 h 60002"/>
                            <a:gd name="connsiteX13" fmla="*/ 302701 w 342407"/>
                            <a:gd name="connsiteY13" fmla="*/ 8470 h 60002"/>
                            <a:gd name="connsiteX14" fmla="*/ 307688 w 342407"/>
                            <a:gd name="connsiteY14" fmla="*/ 8470 h 60002"/>
                            <a:gd name="connsiteX15" fmla="*/ 301038 w 342407"/>
                            <a:gd name="connsiteY15" fmla="*/ 51691 h 60002"/>
                            <a:gd name="connsiteX16" fmla="*/ 306025 w 342407"/>
                            <a:gd name="connsiteY16" fmla="*/ 55015 h 60002"/>
                            <a:gd name="connsiteX17" fmla="*/ 301038 w 342407"/>
                            <a:gd name="connsiteY17" fmla="*/ 51691 h 60002"/>
                            <a:gd name="connsiteX18" fmla="*/ 301038 w 342407"/>
                            <a:gd name="connsiteY18" fmla="*/ 51691 h 60002"/>
                            <a:gd name="connsiteX19" fmla="*/ 301038 w 342407"/>
                            <a:gd name="connsiteY19" fmla="*/ 51691 h 60002"/>
                            <a:gd name="connsiteX20" fmla="*/ 301038 w 342407"/>
                            <a:gd name="connsiteY20" fmla="*/ 51691 h 60002"/>
                            <a:gd name="connsiteX21" fmla="*/ 301038 w 342407"/>
                            <a:gd name="connsiteY21" fmla="*/ 51691 h 600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42407" h="60002">
                              <a:moveTo>
                                <a:pt x="307688" y="6808"/>
                              </a:moveTo>
                              <a:cubicBezTo>
                                <a:pt x="314336" y="5145"/>
                                <a:pt x="320986" y="5145"/>
                                <a:pt x="325973" y="8470"/>
                              </a:cubicBezTo>
                              <a:cubicBezTo>
                                <a:pt x="337609" y="13457"/>
                                <a:pt x="339271" y="21768"/>
                                <a:pt x="340934" y="25093"/>
                              </a:cubicBezTo>
                              <a:cubicBezTo>
                                <a:pt x="344259" y="35068"/>
                                <a:pt x="342596" y="46703"/>
                                <a:pt x="329298" y="55015"/>
                              </a:cubicBezTo>
                              <a:cubicBezTo>
                                <a:pt x="327636" y="56678"/>
                                <a:pt x="324311" y="58339"/>
                                <a:pt x="320986" y="58339"/>
                              </a:cubicBezTo>
                              <a:cubicBezTo>
                                <a:pt x="317661" y="58339"/>
                                <a:pt x="307688" y="60002"/>
                                <a:pt x="302701" y="60002"/>
                              </a:cubicBezTo>
                              <a:cubicBezTo>
                                <a:pt x="296051" y="60002"/>
                                <a:pt x="289401" y="60002"/>
                                <a:pt x="282753" y="60002"/>
                              </a:cubicBezTo>
                              <a:cubicBezTo>
                                <a:pt x="259480" y="60002"/>
                                <a:pt x="236208" y="58339"/>
                                <a:pt x="212935" y="58339"/>
                              </a:cubicBezTo>
                              <a:cubicBezTo>
                                <a:pt x="149767" y="55015"/>
                                <a:pt x="86599" y="53353"/>
                                <a:pt x="25093" y="51691"/>
                              </a:cubicBezTo>
                              <a:cubicBezTo>
                                <a:pt x="10132" y="51691"/>
                                <a:pt x="-1504" y="40054"/>
                                <a:pt x="158" y="25093"/>
                              </a:cubicBezTo>
                              <a:cubicBezTo>
                                <a:pt x="158" y="10133"/>
                                <a:pt x="11795" y="-1504"/>
                                <a:pt x="26755" y="158"/>
                              </a:cubicBezTo>
                              <a:cubicBezTo>
                                <a:pt x="89923" y="1821"/>
                                <a:pt x="153092" y="3483"/>
                                <a:pt x="216260" y="6808"/>
                              </a:cubicBezTo>
                              <a:cubicBezTo>
                                <a:pt x="239532" y="8470"/>
                                <a:pt x="261143" y="8470"/>
                                <a:pt x="284415" y="8470"/>
                              </a:cubicBezTo>
                              <a:cubicBezTo>
                                <a:pt x="291064" y="8470"/>
                                <a:pt x="297713" y="8470"/>
                                <a:pt x="302701" y="8470"/>
                              </a:cubicBezTo>
                              <a:lnTo>
                                <a:pt x="307688" y="8470"/>
                              </a:lnTo>
                              <a:close/>
                              <a:moveTo>
                                <a:pt x="301038" y="51691"/>
                              </a:moveTo>
                              <a:cubicBezTo>
                                <a:pt x="302701" y="53353"/>
                                <a:pt x="304363" y="53353"/>
                                <a:pt x="306025" y="55015"/>
                              </a:cubicBezTo>
                              <a:cubicBezTo>
                                <a:pt x="304363" y="53353"/>
                                <a:pt x="302701" y="53353"/>
                                <a:pt x="301038" y="51691"/>
                              </a:cubicBezTo>
                              <a:moveTo>
                                <a:pt x="301038" y="51691"/>
                              </a:moveTo>
                              <a:lnTo>
                                <a:pt x="301038" y="51691"/>
                              </a:lnTo>
                              <a:lnTo>
                                <a:pt x="301038" y="51691"/>
                              </a:lnTo>
                              <a:lnTo>
                                <a:pt x="301038" y="5169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22" name="Graphic 2">
                        <a:extLst>
                          <a:ext uri="{FF2B5EF4-FFF2-40B4-BE49-F238E27FC236}">
                            <a16:creationId xmlns:a16="http://schemas.microsoft.com/office/drawing/2014/main" id="{A2BC993C-5473-201C-7ABF-3366250844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758448" y="7551825"/>
                        <a:ext cx="762646" cy="860137"/>
                        <a:chOff x="9758448" y="7551825"/>
                        <a:chExt cx="762646" cy="860137"/>
                      </a:xfrm>
                      <a:solidFill>
                        <a:srgbClr val="2B5577"/>
                      </a:solidFill>
                    </p:grpSpPr>
                    <p:sp>
                      <p:nvSpPr>
                        <p:cNvPr id="323" name="Freeform: Shape 322">
                          <a:extLst>
                            <a:ext uri="{FF2B5EF4-FFF2-40B4-BE49-F238E27FC236}">
                              <a16:creationId xmlns:a16="http://schemas.microsoft.com/office/drawing/2014/main" id="{A753ED2E-2DFB-C566-6E13-44D6FC99D4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70345" y="7551825"/>
                          <a:ext cx="285720" cy="860137"/>
                        </a:xfrm>
                        <a:custGeom>
                          <a:avLst/>
                          <a:gdLst>
                            <a:gd name="connsiteX0" fmla="*/ 0 w 285720"/>
                            <a:gd name="connsiteY0" fmla="*/ 24190 h 860137"/>
                            <a:gd name="connsiteX1" fmla="*/ 0 w 285720"/>
                            <a:gd name="connsiteY1" fmla="*/ 19204 h 860137"/>
                            <a:gd name="connsiteX2" fmla="*/ 49870 w 285720"/>
                            <a:gd name="connsiteY2" fmla="*/ 10892 h 860137"/>
                            <a:gd name="connsiteX3" fmla="*/ 53194 w 285720"/>
                            <a:gd name="connsiteY3" fmla="*/ 20866 h 860137"/>
                            <a:gd name="connsiteX4" fmla="*/ 53194 w 285720"/>
                            <a:gd name="connsiteY4" fmla="*/ 29178 h 860137"/>
                            <a:gd name="connsiteX5" fmla="*/ 58181 w 285720"/>
                            <a:gd name="connsiteY5" fmla="*/ 50788 h 860137"/>
                            <a:gd name="connsiteX6" fmla="*/ 73142 w 285720"/>
                            <a:gd name="connsiteY6" fmla="*/ 113956 h 860137"/>
                            <a:gd name="connsiteX7" fmla="*/ 124674 w 285720"/>
                            <a:gd name="connsiteY7" fmla="*/ 303460 h 860137"/>
                            <a:gd name="connsiteX8" fmla="*/ 284257 w 285720"/>
                            <a:gd name="connsiteY8" fmla="*/ 825429 h 860137"/>
                            <a:gd name="connsiteX9" fmla="*/ 267634 w 285720"/>
                            <a:gd name="connsiteY9" fmla="*/ 858675 h 860137"/>
                            <a:gd name="connsiteX10" fmla="*/ 234388 w 285720"/>
                            <a:gd name="connsiteY10" fmla="*/ 842052 h 860137"/>
                            <a:gd name="connsiteX11" fmla="*/ 74804 w 285720"/>
                            <a:gd name="connsiteY11" fmla="*/ 318421 h 860137"/>
                            <a:gd name="connsiteX12" fmla="*/ 23273 w 285720"/>
                            <a:gd name="connsiteY12" fmla="*/ 127254 h 860137"/>
                            <a:gd name="connsiteX13" fmla="*/ 8312 w 285720"/>
                            <a:gd name="connsiteY13" fmla="*/ 62424 h 860137"/>
                            <a:gd name="connsiteX14" fmla="*/ 3325 w 285720"/>
                            <a:gd name="connsiteY14" fmla="*/ 37489 h 860137"/>
                            <a:gd name="connsiteX15" fmla="*/ 0 w 285720"/>
                            <a:gd name="connsiteY15" fmla="*/ 24190 h 860137"/>
                            <a:gd name="connsiteX16" fmla="*/ 51533 w 285720"/>
                            <a:gd name="connsiteY16" fmla="*/ 27515 h 860137"/>
                            <a:gd name="connsiteX17" fmla="*/ 46546 w 285720"/>
                            <a:gd name="connsiteY17" fmla="*/ 39152 h 860137"/>
                            <a:gd name="connsiteX18" fmla="*/ 51533 w 285720"/>
                            <a:gd name="connsiteY18" fmla="*/ 27515 h 8601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85720" h="860137">
                              <a:moveTo>
                                <a:pt x="0" y="24190"/>
                              </a:moveTo>
                              <a:cubicBezTo>
                                <a:pt x="0" y="22529"/>
                                <a:pt x="0" y="20866"/>
                                <a:pt x="0" y="19204"/>
                              </a:cubicBezTo>
                              <a:cubicBezTo>
                                <a:pt x="3325" y="-17368"/>
                                <a:pt x="48208" y="9230"/>
                                <a:pt x="49870" y="10892"/>
                              </a:cubicBezTo>
                              <a:cubicBezTo>
                                <a:pt x="49870" y="12555"/>
                                <a:pt x="51533" y="15879"/>
                                <a:pt x="53194" y="20866"/>
                              </a:cubicBezTo>
                              <a:lnTo>
                                <a:pt x="53194" y="29178"/>
                              </a:lnTo>
                              <a:cubicBezTo>
                                <a:pt x="54857" y="35827"/>
                                <a:pt x="56519" y="42476"/>
                                <a:pt x="58181" y="50788"/>
                              </a:cubicBezTo>
                              <a:cubicBezTo>
                                <a:pt x="63169" y="72398"/>
                                <a:pt x="68156" y="92346"/>
                                <a:pt x="73142" y="113956"/>
                              </a:cubicBezTo>
                              <a:cubicBezTo>
                                <a:pt x="89766" y="177124"/>
                                <a:pt x="106389" y="240292"/>
                                <a:pt x="124674" y="303460"/>
                              </a:cubicBezTo>
                              <a:cubicBezTo>
                                <a:pt x="174544" y="478004"/>
                                <a:pt x="227738" y="652547"/>
                                <a:pt x="284257" y="825429"/>
                              </a:cubicBezTo>
                              <a:cubicBezTo>
                                <a:pt x="289244" y="838727"/>
                                <a:pt x="280932" y="853688"/>
                                <a:pt x="267634" y="858675"/>
                              </a:cubicBezTo>
                              <a:cubicBezTo>
                                <a:pt x="254336" y="863662"/>
                                <a:pt x="239374" y="855350"/>
                                <a:pt x="234388" y="842052"/>
                              </a:cubicBezTo>
                              <a:cubicBezTo>
                                <a:pt x="177868" y="669170"/>
                                <a:pt x="124674" y="494627"/>
                                <a:pt x="74804" y="318421"/>
                              </a:cubicBezTo>
                              <a:cubicBezTo>
                                <a:pt x="56519" y="255253"/>
                                <a:pt x="38234" y="190422"/>
                                <a:pt x="23273" y="127254"/>
                              </a:cubicBezTo>
                              <a:cubicBezTo>
                                <a:pt x="18286" y="105645"/>
                                <a:pt x="13299" y="84034"/>
                                <a:pt x="8312" y="62424"/>
                              </a:cubicBezTo>
                              <a:cubicBezTo>
                                <a:pt x="6650" y="54113"/>
                                <a:pt x="4988" y="45801"/>
                                <a:pt x="3325" y="37489"/>
                              </a:cubicBezTo>
                              <a:cubicBezTo>
                                <a:pt x="0" y="34164"/>
                                <a:pt x="0" y="29178"/>
                                <a:pt x="0" y="24190"/>
                              </a:cubicBezTo>
                              <a:moveTo>
                                <a:pt x="51533" y="27515"/>
                              </a:moveTo>
                              <a:cubicBezTo>
                                <a:pt x="51533" y="32502"/>
                                <a:pt x="49870" y="35827"/>
                                <a:pt x="46546" y="39152"/>
                              </a:cubicBezTo>
                              <a:cubicBezTo>
                                <a:pt x="48208" y="37489"/>
                                <a:pt x="49870" y="34164"/>
                                <a:pt x="51533" y="27515"/>
                              </a:cubicBezTo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4" name="Freeform: Shape 323">
                          <a:extLst>
                            <a:ext uri="{FF2B5EF4-FFF2-40B4-BE49-F238E27FC236}">
                              <a16:creationId xmlns:a16="http://schemas.microsoft.com/office/drawing/2014/main" id="{5BF4CD2D-03B4-4193-8E9D-647EB765AA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240" y="7851961"/>
                          <a:ext cx="182855" cy="320631"/>
                        </a:xfrm>
                        <a:custGeom>
                          <a:avLst/>
                          <a:gdLst>
                            <a:gd name="connsiteX0" fmla="*/ 53194 w 182855"/>
                            <a:gd name="connsiteY0" fmla="*/ 290906 h 320631"/>
                            <a:gd name="connsiteX1" fmla="*/ 48207 w 182855"/>
                            <a:gd name="connsiteY1" fmla="*/ 307529 h 320631"/>
                            <a:gd name="connsiteX2" fmla="*/ 14960 w 182855"/>
                            <a:gd name="connsiteY2" fmla="*/ 317503 h 320631"/>
                            <a:gd name="connsiteX3" fmla="*/ 0 w 182855"/>
                            <a:gd name="connsiteY3" fmla="*/ 295893 h 320631"/>
                            <a:gd name="connsiteX4" fmla="*/ 1662 w 182855"/>
                            <a:gd name="connsiteY4" fmla="*/ 284257 h 320631"/>
                            <a:gd name="connsiteX5" fmla="*/ 11636 w 182855"/>
                            <a:gd name="connsiteY5" fmla="*/ 254335 h 320631"/>
                            <a:gd name="connsiteX6" fmla="*/ 39895 w 182855"/>
                            <a:gd name="connsiteY6" fmla="*/ 192829 h 320631"/>
                            <a:gd name="connsiteX7" fmla="*/ 134647 w 182855"/>
                            <a:gd name="connsiteY7" fmla="*/ 13299 h 320631"/>
                            <a:gd name="connsiteX8" fmla="*/ 169557 w 182855"/>
                            <a:gd name="connsiteY8" fmla="*/ 3324 h 320631"/>
                            <a:gd name="connsiteX9" fmla="*/ 179530 w 182855"/>
                            <a:gd name="connsiteY9" fmla="*/ 38233 h 320631"/>
                            <a:gd name="connsiteX10" fmla="*/ 86441 w 182855"/>
                            <a:gd name="connsiteY10" fmla="*/ 216102 h 320631"/>
                            <a:gd name="connsiteX11" fmla="*/ 59843 w 182855"/>
                            <a:gd name="connsiteY11" fmla="*/ 275945 h 320631"/>
                            <a:gd name="connsiteX12" fmla="*/ 53194 w 182855"/>
                            <a:gd name="connsiteY12" fmla="*/ 290906 h 320631"/>
                            <a:gd name="connsiteX13" fmla="*/ 6649 w 182855"/>
                            <a:gd name="connsiteY13" fmla="*/ 275945 h 320631"/>
                            <a:gd name="connsiteX14" fmla="*/ 6649 w 182855"/>
                            <a:gd name="connsiteY14" fmla="*/ 275945 h 320631"/>
                            <a:gd name="connsiteX15" fmla="*/ 6649 w 182855"/>
                            <a:gd name="connsiteY15" fmla="*/ 275945 h 320631"/>
                            <a:gd name="connsiteX16" fmla="*/ 6649 w 182855"/>
                            <a:gd name="connsiteY16" fmla="*/ 275945 h 320631"/>
                            <a:gd name="connsiteX17" fmla="*/ 8312 w 182855"/>
                            <a:gd name="connsiteY17" fmla="*/ 274283 h 320631"/>
                            <a:gd name="connsiteX18" fmla="*/ 8312 w 182855"/>
                            <a:gd name="connsiteY18" fmla="*/ 274283 h 320631"/>
                            <a:gd name="connsiteX19" fmla="*/ 8312 w 182855"/>
                            <a:gd name="connsiteY19" fmla="*/ 274283 h 320631"/>
                            <a:gd name="connsiteX20" fmla="*/ 8312 w 182855"/>
                            <a:gd name="connsiteY20" fmla="*/ 274283 h 320631"/>
                            <a:gd name="connsiteX21" fmla="*/ 8312 w 182855"/>
                            <a:gd name="connsiteY21" fmla="*/ 274283 h 320631"/>
                            <a:gd name="connsiteX22" fmla="*/ 8312 w 182855"/>
                            <a:gd name="connsiteY22" fmla="*/ 274283 h 320631"/>
                            <a:gd name="connsiteX23" fmla="*/ 8312 w 182855"/>
                            <a:gd name="connsiteY23" fmla="*/ 274283 h 320631"/>
                            <a:gd name="connsiteX24" fmla="*/ 8312 w 182855"/>
                            <a:gd name="connsiteY24" fmla="*/ 274283 h 320631"/>
                            <a:gd name="connsiteX25" fmla="*/ 8312 w 182855"/>
                            <a:gd name="connsiteY25" fmla="*/ 274283 h 3206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</a:cxnLst>
                          <a:rect l="l" t="t" r="r" b="b"/>
                          <a:pathLst>
                            <a:path w="182855" h="320631">
                              <a:moveTo>
                                <a:pt x="53194" y="290906"/>
                              </a:moveTo>
                              <a:cubicBezTo>
                                <a:pt x="53194" y="295893"/>
                                <a:pt x="51532" y="302542"/>
                                <a:pt x="48207" y="307529"/>
                              </a:cubicBezTo>
                              <a:cubicBezTo>
                                <a:pt x="34908" y="327477"/>
                                <a:pt x="18285" y="319165"/>
                                <a:pt x="14960" y="317503"/>
                              </a:cubicBezTo>
                              <a:cubicBezTo>
                                <a:pt x="9974" y="314178"/>
                                <a:pt x="0" y="309191"/>
                                <a:pt x="0" y="295893"/>
                              </a:cubicBezTo>
                              <a:cubicBezTo>
                                <a:pt x="0" y="294230"/>
                                <a:pt x="0" y="289243"/>
                                <a:pt x="1662" y="284257"/>
                              </a:cubicBezTo>
                              <a:cubicBezTo>
                                <a:pt x="3325" y="275945"/>
                                <a:pt x="8312" y="260984"/>
                                <a:pt x="11636" y="254335"/>
                              </a:cubicBezTo>
                              <a:cubicBezTo>
                                <a:pt x="19948" y="232725"/>
                                <a:pt x="29922" y="212777"/>
                                <a:pt x="39895" y="192829"/>
                              </a:cubicBezTo>
                              <a:cubicBezTo>
                                <a:pt x="69818" y="131323"/>
                                <a:pt x="101401" y="71480"/>
                                <a:pt x="134647" y="13299"/>
                              </a:cubicBezTo>
                              <a:cubicBezTo>
                                <a:pt x="141297" y="0"/>
                                <a:pt x="157920" y="-3325"/>
                                <a:pt x="169557" y="3324"/>
                              </a:cubicBezTo>
                              <a:cubicBezTo>
                                <a:pt x="182855" y="9974"/>
                                <a:pt x="186180" y="26597"/>
                                <a:pt x="179530" y="38233"/>
                              </a:cubicBezTo>
                              <a:cubicBezTo>
                                <a:pt x="146284" y="96415"/>
                                <a:pt x="114699" y="156258"/>
                                <a:pt x="86441" y="216102"/>
                              </a:cubicBezTo>
                              <a:cubicBezTo>
                                <a:pt x="76466" y="236049"/>
                                <a:pt x="68155" y="255997"/>
                                <a:pt x="59843" y="275945"/>
                              </a:cubicBezTo>
                              <a:cubicBezTo>
                                <a:pt x="56518" y="277607"/>
                                <a:pt x="54856" y="285919"/>
                                <a:pt x="53194" y="290906"/>
                              </a:cubicBezTo>
                              <a:moveTo>
                                <a:pt x="6649" y="275945"/>
                              </a:moveTo>
                              <a:lnTo>
                                <a:pt x="6649" y="275945"/>
                              </a:lnTo>
                              <a:lnTo>
                                <a:pt x="6649" y="275945"/>
                              </a:lnTo>
                              <a:lnTo>
                                <a:pt x="6649" y="275945"/>
                              </a:lnTo>
                              <a:close/>
                              <a:moveTo>
                                <a:pt x="8312" y="274283"/>
                              </a:moveTo>
                              <a:lnTo>
                                <a:pt x="8312" y="274283"/>
                              </a:lnTo>
                              <a:lnTo>
                                <a:pt x="8312" y="274283"/>
                              </a:lnTo>
                              <a:lnTo>
                                <a:pt x="8312" y="274283"/>
                              </a:lnTo>
                              <a:lnTo>
                                <a:pt x="8312" y="274283"/>
                              </a:lnTo>
                              <a:close/>
                              <a:moveTo>
                                <a:pt x="8312" y="274283"/>
                              </a:moveTo>
                              <a:lnTo>
                                <a:pt x="8312" y="274283"/>
                              </a:lnTo>
                              <a:lnTo>
                                <a:pt x="8312" y="274283"/>
                              </a:lnTo>
                              <a:lnTo>
                                <a:pt x="8312" y="27428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5" name="Freeform: Shape 324">
                          <a:extLst>
                            <a:ext uri="{FF2B5EF4-FFF2-40B4-BE49-F238E27FC236}">
                              <a16:creationId xmlns:a16="http://schemas.microsoft.com/office/drawing/2014/main" id="{DB876138-93B6-9AF0-C188-80D4A62C6E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58448" y="7984947"/>
                          <a:ext cx="340469" cy="329190"/>
                        </a:xfrm>
                        <a:custGeom>
                          <a:avLst/>
                          <a:gdLst>
                            <a:gd name="connsiteX0" fmla="*/ 17928 w 340469"/>
                            <a:gd name="connsiteY0" fmla="*/ 53193 h 329190"/>
                            <a:gd name="connsiteX1" fmla="*/ 6291 w 340469"/>
                            <a:gd name="connsiteY1" fmla="*/ 43220 h 329190"/>
                            <a:gd name="connsiteX2" fmla="*/ 1304 w 340469"/>
                            <a:gd name="connsiteY2" fmla="*/ 34908 h 329190"/>
                            <a:gd name="connsiteX3" fmla="*/ 7953 w 340469"/>
                            <a:gd name="connsiteY3" fmla="*/ 8312 h 329190"/>
                            <a:gd name="connsiteX4" fmla="*/ 29563 w 340469"/>
                            <a:gd name="connsiteY4" fmla="*/ 0 h 329190"/>
                            <a:gd name="connsiteX5" fmla="*/ 49511 w 340469"/>
                            <a:gd name="connsiteY5" fmla="*/ 11635 h 329190"/>
                            <a:gd name="connsiteX6" fmla="*/ 54498 w 340469"/>
                            <a:gd name="connsiteY6" fmla="*/ 16623 h 329190"/>
                            <a:gd name="connsiteX7" fmla="*/ 77771 w 340469"/>
                            <a:gd name="connsiteY7" fmla="*/ 41558 h 329190"/>
                            <a:gd name="connsiteX8" fmla="*/ 145925 w 340469"/>
                            <a:gd name="connsiteY8" fmla="*/ 109713 h 329190"/>
                            <a:gd name="connsiteX9" fmla="*/ 332105 w 340469"/>
                            <a:gd name="connsiteY9" fmla="*/ 284256 h 329190"/>
                            <a:gd name="connsiteX10" fmla="*/ 333768 w 340469"/>
                            <a:gd name="connsiteY10" fmla="*/ 320828 h 329190"/>
                            <a:gd name="connsiteX11" fmla="*/ 297197 w 340469"/>
                            <a:gd name="connsiteY11" fmla="*/ 322489 h 329190"/>
                            <a:gd name="connsiteX12" fmla="*/ 109355 w 340469"/>
                            <a:gd name="connsiteY12" fmla="*/ 146284 h 329190"/>
                            <a:gd name="connsiteX13" fmla="*/ 39538 w 340469"/>
                            <a:gd name="connsiteY13" fmla="*/ 76466 h 329190"/>
                            <a:gd name="connsiteX14" fmla="*/ 17928 w 340469"/>
                            <a:gd name="connsiteY14" fmla="*/ 53193 h 329190"/>
                            <a:gd name="connsiteX15" fmla="*/ 29563 w 340469"/>
                            <a:gd name="connsiteY15" fmla="*/ 51532 h 329190"/>
                            <a:gd name="connsiteX16" fmla="*/ 24576 w 340469"/>
                            <a:gd name="connsiteY16" fmla="*/ 51532 h 329190"/>
                            <a:gd name="connsiteX17" fmla="*/ 29563 w 340469"/>
                            <a:gd name="connsiteY17" fmla="*/ 51532 h 329190"/>
                            <a:gd name="connsiteX18" fmla="*/ 29563 w 340469"/>
                            <a:gd name="connsiteY18" fmla="*/ 51532 h 329190"/>
                            <a:gd name="connsiteX19" fmla="*/ 29563 w 340469"/>
                            <a:gd name="connsiteY19" fmla="*/ 51532 h 329190"/>
                            <a:gd name="connsiteX20" fmla="*/ 29563 w 340469"/>
                            <a:gd name="connsiteY20" fmla="*/ 51532 h 329190"/>
                            <a:gd name="connsiteX21" fmla="*/ 29563 w 340469"/>
                            <a:gd name="connsiteY21" fmla="*/ 51532 h 3291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40469" h="329190">
                              <a:moveTo>
                                <a:pt x="17928" y="53193"/>
                              </a:moveTo>
                              <a:cubicBezTo>
                                <a:pt x="16265" y="51532"/>
                                <a:pt x="7953" y="44882"/>
                                <a:pt x="6291" y="43220"/>
                              </a:cubicBezTo>
                              <a:cubicBezTo>
                                <a:pt x="2966" y="39895"/>
                                <a:pt x="2966" y="36570"/>
                                <a:pt x="1304" y="34908"/>
                              </a:cubicBezTo>
                              <a:cubicBezTo>
                                <a:pt x="-2020" y="23272"/>
                                <a:pt x="1304" y="13298"/>
                                <a:pt x="7953" y="8312"/>
                              </a:cubicBezTo>
                              <a:cubicBezTo>
                                <a:pt x="11278" y="4987"/>
                                <a:pt x="17928" y="0"/>
                                <a:pt x="29563" y="0"/>
                              </a:cubicBezTo>
                              <a:cubicBezTo>
                                <a:pt x="37875" y="1662"/>
                                <a:pt x="44524" y="4987"/>
                                <a:pt x="49511" y="11635"/>
                              </a:cubicBezTo>
                              <a:cubicBezTo>
                                <a:pt x="51174" y="13298"/>
                                <a:pt x="54498" y="14960"/>
                                <a:pt x="54498" y="16623"/>
                              </a:cubicBezTo>
                              <a:cubicBezTo>
                                <a:pt x="62809" y="24935"/>
                                <a:pt x="69459" y="33246"/>
                                <a:pt x="77771" y="41558"/>
                              </a:cubicBezTo>
                              <a:cubicBezTo>
                                <a:pt x="101044" y="64830"/>
                                <a:pt x="122654" y="88103"/>
                                <a:pt x="145925" y="109713"/>
                              </a:cubicBezTo>
                              <a:cubicBezTo>
                                <a:pt x="207431" y="169556"/>
                                <a:pt x="268937" y="227737"/>
                                <a:pt x="332105" y="284256"/>
                              </a:cubicBezTo>
                              <a:cubicBezTo>
                                <a:pt x="342080" y="294230"/>
                                <a:pt x="343742" y="310853"/>
                                <a:pt x="333768" y="320828"/>
                              </a:cubicBezTo>
                              <a:cubicBezTo>
                                <a:pt x="323794" y="330801"/>
                                <a:pt x="307171" y="332464"/>
                                <a:pt x="297197" y="322489"/>
                              </a:cubicBezTo>
                              <a:cubicBezTo>
                                <a:pt x="234029" y="264308"/>
                                <a:pt x="170860" y="206127"/>
                                <a:pt x="109355" y="146284"/>
                              </a:cubicBezTo>
                              <a:cubicBezTo>
                                <a:pt x="86082" y="123011"/>
                                <a:pt x="62809" y="99739"/>
                                <a:pt x="39538" y="76466"/>
                              </a:cubicBezTo>
                              <a:cubicBezTo>
                                <a:pt x="32888" y="71480"/>
                                <a:pt x="24576" y="61505"/>
                                <a:pt x="17928" y="53193"/>
                              </a:cubicBezTo>
                              <a:moveTo>
                                <a:pt x="29563" y="51532"/>
                              </a:moveTo>
                              <a:cubicBezTo>
                                <a:pt x="27901" y="51532"/>
                                <a:pt x="26239" y="51532"/>
                                <a:pt x="24576" y="51532"/>
                              </a:cubicBezTo>
                              <a:cubicBezTo>
                                <a:pt x="26239" y="53193"/>
                                <a:pt x="27901" y="53193"/>
                                <a:pt x="29563" y="51532"/>
                              </a:cubicBezTo>
                              <a:moveTo>
                                <a:pt x="29563" y="51532"/>
                              </a:moveTo>
                              <a:lnTo>
                                <a:pt x="29563" y="51532"/>
                              </a:lnTo>
                              <a:lnTo>
                                <a:pt x="29563" y="51532"/>
                              </a:lnTo>
                              <a:lnTo>
                                <a:pt x="29563" y="5153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B5577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326" name="Graphic 2">
                <a:extLst>
                  <a:ext uri="{FF2B5EF4-FFF2-40B4-BE49-F238E27FC236}">
                    <a16:creationId xmlns:a16="http://schemas.microsoft.com/office/drawing/2014/main" id="{1C77F084-7ED2-E46E-9FAB-A705E5483A52}"/>
                  </a:ext>
                </a:extLst>
              </p:cNvPr>
              <p:cNvGrpSpPr/>
              <p:nvPr/>
            </p:nvGrpSpPr>
            <p:grpSpPr>
              <a:xfrm>
                <a:off x="33424" y="474586"/>
                <a:ext cx="11724436" cy="6524605"/>
                <a:chOff x="33424" y="474586"/>
                <a:chExt cx="11724436" cy="6524605"/>
              </a:xfrm>
              <a:solidFill>
                <a:srgbClr val="FFFFFF"/>
              </a:solidFill>
            </p:grpSpPr>
            <p:grpSp>
              <p:nvGrpSpPr>
                <p:cNvPr id="336" name="Graphic 2">
                  <a:extLst>
                    <a:ext uri="{FF2B5EF4-FFF2-40B4-BE49-F238E27FC236}">
                      <a16:creationId xmlns:a16="http://schemas.microsoft.com/office/drawing/2014/main" id="{84A254F8-E5F8-7ABE-14DB-A76C9F3D9FEB}"/>
                    </a:ext>
                  </a:extLst>
                </p:cNvPr>
                <p:cNvGrpSpPr/>
                <p:nvPr/>
              </p:nvGrpSpPr>
              <p:grpSpPr>
                <a:xfrm>
                  <a:off x="5288113" y="6354211"/>
                  <a:ext cx="673239" cy="644980"/>
                  <a:chOff x="5288113" y="6354211"/>
                  <a:chExt cx="673239" cy="644980"/>
                </a:xfrm>
                <a:solidFill>
                  <a:srgbClr val="FFFFFF"/>
                </a:solidFill>
              </p:grpSpPr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6CD8E512-AB6D-F9C8-3D14-A89DB1B47EF2}"/>
                      </a:ext>
                    </a:extLst>
                  </p:cNvPr>
                  <p:cNvSpPr/>
                  <p:nvPr/>
                </p:nvSpPr>
                <p:spPr>
                  <a:xfrm>
                    <a:off x="5431072" y="6354211"/>
                    <a:ext cx="385658" cy="644980"/>
                  </a:xfrm>
                  <a:custGeom>
                    <a:avLst/>
                    <a:gdLst>
                      <a:gd name="connsiteX0" fmla="*/ 275945 w 385658"/>
                      <a:gd name="connsiteY0" fmla="*/ 129661 h 644980"/>
                      <a:gd name="connsiteX1" fmla="*/ 372360 w 385658"/>
                      <a:gd name="connsiteY1" fmla="*/ 59844 h 644980"/>
                      <a:gd name="connsiteX2" fmla="*/ 385658 w 385658"/>
                      <a:gd name="connsiteY2" fmla="*/ 78129 h 644980"/>
                      <a:gd name="connsiteX3" fmla="*/ 262646 w 385658"/>
                      <a:gd name="connsiteY3" fmla="*/ 166232 h 644980"/>
                      <a:gd name="connsiteX4" fmla="*/ 144622 w 385658"/>
                      <a:gd name="connsiteY4" fmla="*/ 482073 h 644980"/>
                      <a:gd name="connsiteX5" fmla="*/ 181193 w 385658"/>
                      <a:gd name="connsiteY5" fmla="*/ 630020 h 644980"/>
                      <a:gd name="connsiteX6" fmla="*/ 159583 w 385658"/>
                      <a:gd name="connsiteY6" fmla="*/ 635006 h 644980"/>
                      <a:gd name="connsiteX7" fmla="*/ 131323 w 385658"/>
                      <a:gd name="connsiteY7" fmla="*/ 518644 h 644980"/>
                      <a:gd name="connsiteX8" fmla="*/ 84778 w 385658"/>
                      <a:gd name="connsiteY8" fmla="*/ 644980 h 644980"/>
                      <a:gd name="connsiteX9" fmla="*/ 64830 w 385658"/>
                      <a:gd name="connsiteY9" fmla="*/ 636669 h 644980"/>
                      <a:gd name="connsiteX10" fmla="*/ 111376 w 385658"/>
                      <a:gd name="connsiteY10" fmla="*/ 511995 h 644980"/>
                      <a:gd name="connsiteX11" fmla="*/ 13298 w 385658"/>
                      <a:gd name="connsiteY11" fmla="*/ 581812 h 644980"/>
                      <a:gd name="connsiteX12" fmla="*/ 0 w 385658"/>
                      <a:gd name="connsiteY12" fmla="*/ 563527 h 644980"/>
                      <a:gd name="connsiteX13" fmla="*/ 124674 w 385658"/>
                      <a:gd name="connsiteY13" fmla="*/ 475424 h 644980"/>
                      <a:gd name="connsiteX14" fmla="*/ 241036 w 385658"/>
                      <a:gd name="connsiteY14" fmla="*/ 159583 h 644980"/>
                      <a:gd name="connsiteX15" fmla="*/ 206128 w 385658"/>
                      <a:gd name="connsiteY15" fmla="*/ 11636 h 644980"/>
                      <a:gd name="connsiteX16" fmla="*/ 226076 w 385658"/>
                      <a:gd name="connsiteY16" fmla="*/ 6650 h 644980"/>
                      <a:gd name="connsiteX17" fmla="*/ 254335 w 385658"/>
                      <a:gd name="connsiteY17" fmla="*/ 123012 h 644980"/>
                      <a:gd name="connsiteX18" fmla="*/ 300880 w 385658"/>
                      <a:gd name="connsiteY18" fmla="*/ 0 h 644980"/>
                      <a:gd name="connsiteX19" fmla="*/ 320827 w 385658"/>
                      <a:gd name="connsiteY19" fmla="*/ 6650 h 64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5658" h="644980">
                        <a:moveTo>
                          <a:pt x="275945" y="129661"/>
                        </a:moveTo>
                        <a:lnTo>
                          <a:pt x="372360" y="59844"/>
                        </a:lnTo>
                        <a:lnTo>
                          <a:pt x="385658" y="78129"/>
                        </a:lnTo>
                        <a:lnTo>
                          <a:pt x="262646" y="166232"/>
                        </a:lnTo>
                        <a:lnTo>
                          <a:pt x="144622" y="482073"/>
                        </a:lnTo>
                        <a:lnTo>
                          <a:pt x="181193" y="630020"/>
                        </a:lnTo>
                        <a:lnTo>
                          <a:pt x="159583" y="635006"/>
                        </a:lnTo>
                        <a:lnTo>
                          <a:pt x="131323" y="518644"/>
                        </a:lnTo>
                        <a:lnTo>
                          <a:pt x="84778" y="644980"/>
                        </a:lnTo>
                        <a:lnTo>
                          <a:pt x="64830" y="636669"/>
                        </a:lnTo>
                        <a:lnTo>
                          <a:pt x="111376" y="511995"/>
                        </a:lnTo>
                        <a:lnTo>
                          <a:pt x="13298" y="581812"/>
                        </a:lnTo>
                        <a:lnTo>
                          <a:pt x="0" y="563527"/>
                        </a:lnTo>
                        <a:lnTo>
                          <a:pt x="124674" y="475424"/>
                        </a:lnTo>
                        <a:lnTo>
                          <a:pt x="241036" y="159583"/>
                        </a:lnTo>
                        <a:lnTo>
                          <a:pt x="206128" y="11636"/>
                        </a:lnTo>
                        <a:lnTo>
                          <a:pt x="226076" y="6650"/>
                        </a:lnTo>
                        <a:lnTo>
                          <a:pt x="254335" y="123012"/>
                        </a:lnTo>
                        <a:lnTo>
                          <a:pt x="300880" y="0"/>
                        </a:lnTo>
                        <a:lnTo>
                          <a:pt x="320827" y="665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C6C57FCB-4AFF-110C-AA6D-C684C67E6DE6}"/>
                      </a:ext>
                    </a:extLst>
                  </p:cNvPr>
                  <p:cNvSpPr/>
                  <p:nvPr/>
                </p:nvSpPr>
                <p:spPr>
                  <a:xfrm>
                    <a:off x="5288113" y="6532079"/>
                    <a:ext cx="673239" cy="287581"/>
                  </a:xfrm>
                  <a:custGeom>
                    <a:avLst/>
                    <a:gdLst>
                      <a:gd name="connsiteX0" fmla="*/ 543579 w 673239"/>
                      <a:gd name="connsiteY0" fmla="*/ 119687 h 287581"/>
                      <a:gd name="connsiteX1" fmla="*/ 651630 w 673239"/>
                      <a:gd name="connsiteY1" fmla="*/ 169557 h 287581"/>
                      <a:gd name="connsiteX2" fmla="*/ 643318 w 673239"/>
                      <a:gd name="connsiteY2" fmla="*/ 189504 h 287581"/>
                      <a:gd name="connsiteX3" fmla="*/ 503683 w 673239"/>
                      <a:gd name="connsiteY3" fmla="*/ 126336 h 287581"/>
                      <a:gd name="connsiteX4" fmla="*/ 172881 w 673239"/>
                      <a:gd name="connsiteY4" fmla="*/ 182855 h 287581"/>
                      <a:gd name="connsiteX5" fmla="*/ 63168 w 673239"/>
                      <a:gd name="connsiteY5" fmla="*/ 287581 h 287581"/>
                      <a:gd name="connsiteX6" fmla="*/ 48207 w 673239"/>
                      <a:gd name="connsiteY6" fmla="*/ 272620 h 287581"/>
                      <a:gd name="connsiteX7" fmla="*/ 134648 w 673239"/>
                      <a:gd name="connsiteY7" fmla="*/ 189504 h 287581"/>
                      <a:gd name="connsiteX8" fmla="*/ 3325 w 673239"/>
                      <a:gd name="connsiteY8" fmla="*/ 211115 h 287581"/>
                      <a:gd name="connsiteX9" fmla="*/ 0 w 673239"/>
                      <a:gd name="connsiteY9" fmla="*/ 189504 h 287581"/>
                      <a:gd name="connsiteX10" fmla="*/ 131323 w 673239"/>
                      <a:gd name="connsiteY10" fmla="*/ 167894 h 287581"/>
                      <a:gd name="connsiteX11" fmla="*/ 21610 w 673239"/>
                      <a:gd name="connsiteY11" fmla="*/ 118025 h 287581"/>
                      <a:gd name="connsiteX12" fmla="*/ 29922 w 673239"/>
                      <a:gd name="connsiteY12" fmla="*/ 98077 h 287581"/>
                      <a:gd name="connsiteX13" fmla="*/ 169557 w 673239"/>
                      <a:gd name="connsiteY13" fmla="*/ 161245 h 287581"/>
                      <a:gd name="connsiteX14" fmla="*/ 500358 w 673239"/>
                      <a:gd name="connsiteY14" fmla="*/ 104726 h 287581"/>
                      <a:gd name="connsiteX15" fmla="*/ 611734 w 673239"/>
                      <a:gd name="connsiteY15" fmla="*/ 0 h 287581"/>
                      <a:gd name="connsiteX16" fmla="*/ 626695 w 673239"/>
                      <a:gd name="connsiteY16" fmla="*/ 14961 h 287581"/>
                      <a:gd name="connsiteX17" fmla="*/ 538591 w 673239"/>
                      <a:gd name="connsiteY17" fmla="*/ 98077 h 287581"/>
                      <a:gd name="connsiteX18" fmla="*/ 668253 w 673239"/>
                      <a:gd name="connsiteY18" fmla="*/ 76467 h 287581"/>
                      <a:gd name="connsiteX19" fmla="*/ 673239 w 673239"/>
                      <a:gd name="connsiteY19" fmla="*/ 98077 h 287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673239" h="287581">
                        <a:moveTo>
                          <a:pt x="543579" y="119687"/>
                        </a:moveTo>
                        <a:lnTo>
                          <a:pt x="651630" y="169557"/>
                        </a:lnTo>
                        <a:lnTo>
                          <a:pt x="643318" y="189504"/>
                        </a:lnTo>
                        <a:lnTo>
                          <a:pt x="503683" y="126336"/>
                        </a:lnTo>
                        <a:lnTo>
                          <a:pt x="172881" y="182855"/>
                        </a:lnTo>
                        <a:lnTo>
                          <a:pt x="63168" y="287581"/>
                        </a:lnTo>
                        <a:lnTo>
                          <a:pt x="48207" y="272620"/>
                        </a:lnTo>
                        <a:lnTo>
                          <a:pt x="134648" y="189504"/>
                        </a:lnTo>
                        <a:lnTo>
                          <a:pt x="3325" y="211115"/>
                        </a:lnTo>
                        <a:lnTo>
                          <a:pt x="0" y="189504"/>
                        </a:lnTo>
                        <a:lnTo>
                          <a:pt x="131323" y="167894"/>
                        </a:lnTo>
                        <a:lnTo>
                          <a:pt x="21610" y="118025"/>
                        </a:lnTo>
                        <a:lnTo>
                          <a:pt x="29922" y="98077"/>
                        </a:lnTo>
                        <a:lnTo>
                          <a:pt x="169557" y="161245"/>
                        </a:lnTo>
                        <a:lnTo>
                          <a:pt x="500358" y="104726"/>
                        </a:lnTo>
                        <a:lnTo>
                          <a:pt x="611734" y="0"/>
                        </a:lnTo>
                        <a:lnTo>
                          <a:pt x="626695" y="14961"/>
                        </a:lnTo>
                        <a:lnTo>
                          <a:pt x="538591" y="98077"/>
                        </a:lnTo>
                        <a:lnTo>
                          <a:pt x="668253" y="76467"/>
                        </a:lnTo>
                        <a:lnTo>
                          <a:pt x="673239" y="9807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E1F6C3DA-3510-F6F9-7B7B-E8D9F7A6C3D2}"/>
                      </a:ext>
                    </a:extLst>
                  </p:cNvPr>
                  <p:cNvSpPr/>
                  <p:nvPr/>
                </p:nvSpPr>
                <p:spPr>
                  <a:xfrm>
                    <a:off x="5362917" y="6389119"/>
                    <a:ext cx="523630" cy="576825"/>
                  </a:xfrm>
                  <a:custGeom>
                    <a:avLst/>
                    <a:gdLst>
                      <a:gd name="connsiteX0" fmla="*/ 385658 w 523630"/>
                      <a:gd name="connsiteY0" fmla="*/ 455475 h 576825"/>
                      <a:gd name="connsiteX1" fmla="*/ 397294 w 523630"/>
                      <a:gd name="connsiteY1" fmla="*/ 573500 h 576825"/>
                      <a:gd name="connsiteX2" fmla="*/ 375684 w 523630"/>
                      <a:gd name="connsiteY2" fmla="*/ 576825 h 576825"/>
                      <a:gd name="connsiteX3" fmla="*/ 360724 w 523630"/>
                      <a:gd name="connsiteY3" fmla="*/ 423892 h 576825"/>
                      <a:gd name="connsiteX4" fmla="*/ 146284 w 523630"/>
                      <a:gd name="connsiteY4" fmla="*/ 164570 h 576825"/>
                      <a:gd name="connsiteX5" fmla="*/ 0 w 523630"/>
                      <a:gd name="connsiteY5" fmla="*/ 121350 h 576825"/>
                      <a:gd name="connsiteX6" fmla="*/ 6649 w 523630"/>
                      <a:gd name="connsiteY6" fmla="*/ 101402 h 576825"/>
                      <a:gd name="connsiteX7" fmla="*/ 121350 w 523630"/>
                      <a:gd name="connsiteY7" fmla="*/ 134648 h 576825"/>
                      <a:gd name="connsiteX8" fmla="*/ 36571 w 523630"/>
                      <a:gd name="connsiteY8" fmla="*/ 31584 h 576825"/>
                      <a:gd name="connsiteX9" fmla="*/ 53194 w 523630"/>
                      <a:gd name="connsiteY9" fmla="*/ 18286 h 576825"/>
                      <a:gd name="connsiteX10" fmla="*/ 137973 w 523630"/>
                      <a:gd name="connsiteY10" fmla="*/ 121350 h 576825"/>
                      <a:gd name="connsiteX11" fmla="*/ 126336 w 523630"/>
                      <a:gd name="connsiteY11" fmla="*/ 1662 h 576825"/>
                      <a:gd name="connsiteX12" fmla="*/ 147946 w 523630"/>
                      <a:gd name="connsiteY12" fmla="*/ 0 h 576825"/>
                      <a:gd name="connsiteX13" fmla="*/ 162908 w 523630"/>
                      <a:gd name="connsiteY13" fmla="*/ 151271 h 576825"/>
                      <a:gd name="connsiteX14" fmla="*/ 377347 w 523630"/>
                      <a:gd name="connsiteY14" fmla="*/ 410593 h 576825"/>
                      <a:gd name="connsiteX15" fmla="*/ 523631 w 523630"/>
                      <a:gd name="connsiteY15" fmla="*/ 453814 h 576825"/>
                      <a:gd name="connsiteX16" fmla="*/ 516982 w 523630"/>
                      <a:gd name="connsiteY16" fmla="*/ 475424 h 576825"/>
                      <a:gd name="connsiteX17" fmla="*/ 402282 w 523630"/>
                      <a:gd name="connsiteY17" fmla="*/ 440515 h 576825"/>
                      <a:gd name="connsiteX18" fmla="*/ 485398 w 523630"/>
                      <a:gd name="connsiteY18" fmla="*/ 541916 h 576825"/>
                      <a:gd name="connsiteX19" fmla="*/ 468774 w 523630"/>
                      <a:gd name="connsiteY19" fmla="*/ 555215 h 576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23630" h="576825">
                        <a:moveTo>
                          <a:pt x="385658" y="455475"/>
                        </a:moveTo>
                        <a:lnTo>
                          <a:pt x="397294" y="573500"/>
                        </a:lnTo>
                        <a:lnTo>
                          <a:pt x="375684" y="576825"/>
                        </a:lnTo>
                        <a:lnTo>
                          <a:pt x="360724" y="423892"/>
                        </a:lnTo>
                        <a:lnTo>
                          <a:pt x="146284" y="164570"/>
                        </a:lnTo>
                        <a:lnTo>
                          <a:pt x="0" y="121350"/>
                        </a:lnTo>
                        <a:lnTo>
                          <a:pt x="6649" y="101402"/>
                        </a:lnTo>
                        <a:lnTo>
                          <a:pt x="121350" y="134648"/>
                        </a:lnTo>
                        <a:lnTo>
                          <a:pt x="36571" y="31584"/>
                        </a:lnTo>
                        <a:lnTo>
                          <a:pt x="53194" y="18286"/>
                        </a:lnTo>
                        <a:lnTo>
                          <a:pt x="137973" y="121350"/>
                        </a:lnTo>
                        <a:lnTo>
                          <a:pt x="126336" y="1662"/>
                        </a:lnTo>
                        <a:lnTo>
                          <a:pt x="147946" y="0"/>
                        </a:lnTo>
                        <a:lnTo>
                          <a:pt x="162908" y="151271"/>
                        </a:lnTo>
                        <a:lnTo>
                          <a:pt x="377347" y="410593"/>
                        </a:lnTo>
                        <a:lnTo>
                          <a:pt x="523631" y="453814"/>
                        </a:lnTo>
                        <a:lnTo>
                          <a:pt x="516982" y="475424"/>
                        </a:lnTo>
                        <a:lnTo>
                          <a:pt x="402282" y="440515"/>
                        </a:lnTo>
                        <a:lnTo>
                          <a:pt x="485398" y="541916"/>
                        </a:lnTo>
                        <a:lnTo>
                          <a:pt x="468774" y="5552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0" name="Graphic 2">
                  <a:extLst>
                    <a:ext uri="{FF2B5EF4-FFF2-40B4-BE49-F238E27FC236}">
                      <a16:creationId xmlns:a16="http://schemas.microsoft.com/office/drawing/2014/main" id="{701FFAAC-D6E3-9E7D-D6AA-A06E37C008A7}"/>
                    </a:ext>
                  </a:extLst>
                </p:cNvPr>
                <p:cNvGrpSpPr/>
                <p:nvPr/>
              </p:nvGrpSpPr>
              <p:grpSpPr>
                <a:xfrm>
                  <a:off x="33424" y="474586"/>
                  <a:ext cx="11724436" cy="6454787"/>
                  <a:chOff x="33424" y="474586"/>
                  <a:chExt cx="11724436" cy="6454787"/>
                </a:xfrm>
                <a:solidFill>
                  <a:srgbClr val="FFFFFF"/>
                </a:solidFill>
              </p:grpSpPr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249C31A5-B662-3CD1-0C92-F4B15343EC4B}"/>
                      </a:ext>
                    </a:extLst>
                  </p:cNvPr>
                  <p:cNvSpPr/>
                  <p:nvPr/>
                </p:nvSpPr>
                <p:spPr>
                  <a:xfrm>
                    <a:off x="2960865" y="649130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05629FBD-81A6-0391-D409-F5E03DB8B015}"/>
                      </a:ext>
                    </a:extLst>
                  </p:cNvPr>
                  <p:cNvSpPr/>
                  <p:nvPr/>
                </p:nvSpPr>
                <p:spPr>
                  <a:xfrm>
                    <a:off x="4190982" y="820349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19B54A7B-3210-EBDD-165D-2000CC6C932D}"/>
                      </a:ext>
                    </a:extLst>
                  </p:cNvPr>
                  <p:cNvSpPr/>
                  <p:nvPr/>
                </p:nvSpPr>
                <p:spPr>
                  <a:xfrm>
                    <a:off x="4736223" y="605909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0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8285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4" name="Freeform: Shape 343">
                    <a:extLst>
                      <a:ext uri="{FF2B5EF4-FFF2-40B4-BE49-F238E27FC236}">
                        <a16:creationId xmlns:a16="http://schemas.microsoft.com/office/drawing/2014/main" id="{2E25D446-7BB6-8705-0043-D8608DBFB7A5}"/>
                      </a:ext>
                    </a:extLst>
                  </p:cNvPr>
                  <p:cNvSpPr/>
                  <p:nvPr/>
                </p:nvSpPr>
                <p:spPr>
                  <a:xfrm>
                    <a:off x="6223902" y="1969012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18382" y="86441"/>
                          <a:pt x="97" y="66493"/>
                          <a:pt x="97" y="43220"/>
                        </a:cubicBezTo>
                        <a:cubicBezTo>
                          <a:pt x="-1566" y="18286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id="{814122DE-1588-FBA3-B291-EBE049FB608E}"/>
                      </a:ext>
                    </a:extLst>
                  </p:cNvPr>
                  <p:cNvSpPr/>
                  <p:nvPr/>
                </p:nvSpPr>
                <p:spPr>
                  <a:xfrm>
                    <a:off x="6100987" y="1526834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8286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id="{97DE3690-3197-80E5-198C-098D1CE3551B}"/>
                      </a:ext>
                    </a:extLst>
                  </p:cNvPr>
                  <p:cNvSpPr/>
                  <p:nvPr/>
                </p:nvSpPr>
                <p:spPr>
                  <a:xfrm>
                    <a:off x="7798216" y="863569"/>
                    <a:ext cx="86439" cy="86440"/>
                  </a:xfrm>
                  <a:custGeom>
                    <a:avLst/>
                    <a:gdLst>
                      <a:gd name="connsiteX0" fmla="*/ 43220 w 86439"/>
                      <a:gd name="connsiteY0" fmla="*/ 0 h 86440"/>
                      <a:gd name="connsiteX1" fmla="*/ 86440 w 86439"/>
                      <a:gd name="connsiteY1" fmla="*/ 43220 h 86440"/>
                      <a:gd name="connsiteX2" fmla="*/ 43220 w 86439"/>
                      <a:gd name="connsiteY2" fmla="*/ 86441 h 86440"/>
                      <a:gd name="connsiteX3" fmla="*/ 0 w 86439"/>
                      <a:gd name="connsiteY3" fmla="*/ 43220 h 86440"/>
                      <a:gd name="connsiteX4" fmla="*/ 43220 w 86439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39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8285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id="{DC1BA0B4-58D0-8E05-6A5D-7065DE1A28C6}"/>
                      </a:ext>
                    </a:extLst>
                  </p:cNvPr>
                  <p:cNvSpPr/>
                  <p:nvPr/>
                </p:nvSpPr>
                <p:spPr>
                  <a:xfrm>
                    <a:off x="7841436" y="1969012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8286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CEF58B68-1ACB-730C-D54E-9D9D95726DA6}"/>
                      </a:ext>
                    </a:extLst>
                  </p:cNvPr>
                  <p:cNvSpPr/>
                  <p:nvPr/>
                </p:nvSpPr>
                <p:spPr>
                  <a:xfrm>
                    <a:off x="7277909" y="1189384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0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8285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70990B69-CC9D-914B-623D-FD1C0BB7D316}"/>
                      </a:ext>
                    </a:extLst>
                  </p:cNvPr>
                  <p:cNvSpPr/>
                  <p:nvPr/>
                </p:nvSpPr>
                <p:spPr>
                  <a:xfrm>
                    <a:off x="8316859" y="561027"/>
                    <a:ext cx="86440" cy="86440"/>
                  </a:xfrm>
                  <a:custGeom>
                    <a:avLst/>
                    <a:gdLst>
                      <a:gd name="connsiteX0" fmla="*/ 43221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1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1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1" y="0"/>
                        </a:moveTo>
                        <a:cubicBezTo>
                          <a:pt x="68156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1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1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E07D68F0-00F0-21D4-BC39-5C76BA02DC94}"/>
                      </a:ext>
                    </a:extLst>
                  </p:cNvPr>
                  <p:cNvSpPr/>
                  <p:nvPr/>
                </p:nvSpPr>
                <p:spPr>
                  <a:xfrm>
                    <a:off x="9523703" y="561027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332F85F0-50C0-9C92-5FCF-A9D4A1E771D3}"/>
                      </a:ext>
                    </a:extLst>
                  </p:cNvPr>
                  <p:cNvSpPr/>
                  <p:nvPr/>
                </p:nvSpPr>
                <p:spPr>
                  <a:xfrm>
                    <a:off x="9094825" y="1232604"/>
                    <a:ext cx="86439" cy="86440"/>
                  </a:xfrm>
                  <a:custGeom>
                    <a:avLst/>
                    <a:gdLst>
                      <a:gd name="connsiteX0" fmla="*/ 43220 w 86439"/>
                      <a:gd name="connsiteY0" fmla="*/ 0 h 86440"/>
                      <a:gd name="connsiteX1" fmla="*/ 86440 w 86439"/>
                      <a:gd name="connsiteY1" fmla="*/ 43220 h 86440"/>
                      <a:gd name="connsiteX2" fmla="*/ 43220 w 86439"/>
                      <a:gd name="connsiteY2" fmla="*/ 86441 h 86440"/>
                      <a:gd name="connsiteX3" fmla="*/ 0 w 86439"/>
                      <a:gd name="connsiteY3" fmla="*/ 43220 h 86440"/>
                      <a:gd name="connsiteX4" fmla="*/ 43220 w 86439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39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9947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C80A9855-C2DD-3D01-4302-CCDD2A5D6C5D}"/>
                      </a:ext>
                    </a:extLst>
                  </p:cNvPr>
                  <p:cNvSpPr/>
                  <p:nvPr/>
                </p:nvSpPr>
                <p:spPr>
                  <a:xfrm>
                    <a:off x="9726506" y="1727975"/>
                    <a:ext cx="86439" cy="86440"/>
                  </a:xfrm>
                  <a:custGeom>
                    <a:avLst/>
                    <a:gdLst>
                      <a:gd name="connsiteX0" fmla="*/ 43220 w 86439"/>
                      <a:gd name="connsiteY0" fmla="*/ 0 h 86440"/>
                      <a:gd name="connsiteX1" fmla="*/ 86440 w 86439"/>
                      <a:gd name="connsiteY1" fmla="*/ 43220 h 86440"/>
                      <a:gd name="connsiteX2" fmla="*/ 43220 w 86439"/>
                      <a:gd name="connsiteY2" fmla="*/ 86441 h 86440"/>
                      <a:gd name="connsiteX3" fmla="*/ 0 w 86439"/>
                      <a:gd name="connsiteY3" fmla="*/ 43220 h 86440"/>
                      <a:gd name="connsiteX4" fmla="*/ 43220 w 86439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39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9947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E3171F8E-F0A2-B5CF-5B26-870B69337206}"/>
                      </a:ext>
                    </a:extLst>
                  </p:cNvPr>
                  <p:cNvSpPr/>
                  <p:nvPr/>
                </p:nvSpPr>
                <p:spPr>
                  <a:xfrm>
                    <a:off x="11322333" y="517806"/>
                    <a:ext cx="86439" cy="86440"/>
                  </a:xfrm>
                  <a:custGeom>
                    <a:avLst/>
                    <a:gdLst>
                      <a:gd name="connsiteX0" fmla="*/ 43220 w 86439"/>
                      <a:gd name="connsiteY0" fmla="*/ 0 h 86440"/>
                      <a:gd name="connsiteX1" fmla="*/ 86440 w 86439"/>
                      <a:gd name="connsiteY1" fmla="*/ 43220 h 86440"/>
                      <a:gd name="connsiteX2" fmla="*/ 43220 w 86439"/>
                      <a:gd name="connsiteY2" fmla="*/ 86441 h 86440"/>
                      <a:gd name="connsiteX3" fmla="*/ 0 w 86439"/>
                      <a:gd name="connsiteY3" fmla="*/ 43220 h 86440"/>
                      <a:gd name="connsiteX4" fmla="*/ 43220 w 86439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39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8285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02DE83AB-0D43-6B00-C167-BE9458E18560}"/>
                      </a:ext>
                    </a:extLst>
                  </p:cNvPr>
                  <p:cNvSpPr/>
                  <p:nvPr/>
                </p:nvSpPr>
                <p:spPr>
                  <a:xfrm>
                    <a:off x="11671323" y="1684755"/>
                    <a:ext cx="86536" cy="86440"/>
                  </a:xfrm>
                  <a:custGeom>
                    <a:avLst/>
                    <a:gdLst>
                      <a:gd name="connsiteX0" fmla="*/ 43317 w 86536"/>
                      <a:gd name="connsiteY0" fmla="*/ 0 h 86440"/>
                      <a:gd name="connsiteX1" fmla="*/ 86537 w 86536"/>
                      <a:gd name="connsiteY1" fmla="*/ 43220 h 86440"/>
                      <a:gd name="connsiteX2" fmla="*/ 43317 w 86536"/>
                      <a:gd name="connsiteY2" fmla="*/ 86441 h 86440"/>
                      <a:gd name="connsiteX3" fmla="*/ 97 w 86536"/>
                      <a:gd name="connsiteY3" fmla="*/ 43220 h 86440"/>
                      <a:gd name="connsiteX4" fmla="*/ 43317 w 86536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6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18382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3B2FFAA0-5E74-E1B4-34D0-9951592C817D}"/>
                      </a:ext>
                    </a:extLst>
                  </p:cNvPr>
                  <p:cNvSpPr/>
                  <p:nvPr/>
                </p:nvSpPr>
                <p:spPr>
                  <a:xfrm>
                    <a:off x="10840164" y="2617316"/>
                    <a:ext cx="86536" cy="86440"/>
                  </a:xfrm>
                  <a:custGeom>
                    <a:avLst/>
                    <a:gdLst>
                      <a:gd name="connsiteX0" fmla="*/ 43317 w 86536"/>
                      <a:gd name="connsiteY0" fmla="*/ 0 h 86440"/>
                      <a:gd name="connsiteX1" fmla="*/ 86537 w 86536"/>
                      <a:gd name="connsiteY1" fmla="*/ 43220 h 86440"/>
                      <a:gd name="connsiteX2" fmla="*/ 43317 w 86536"/>
                      <a:gd name="connsiteY2" fmla="*/ 86441 h 86440"/>
                      <a:gd name="connsiteX3" fmla="*/ 97 w 86536"/>
                      <a:gd name="connsiteY3" fmla="*/ 43220 h 86440"/>
                      <a:gd name="connsiteX4" fmla="*/ 43317 w 86536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6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18382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EE10EF96-4728-26DD-06B9-71FB6CE79C00}"/>
                      </a:ext>
                    </a:extLst>
                  </p:cNvPr>
                  <p:cNvSpPr/>
                  <p:nvPr/>
                </p:nvSpPr>
                <p:spPr>
                  <a:xfrm>
                    <a:off x="10141989" y="3248998"/>
                    <a:ext cx="86536" cy="86440"/>
                  </a:xfrm>
                  <a:custGeom>
                    <a:avLst/>
                    <a:gdLst>
                      <a:gd name="connsiteX0" fmla="*/ 43317 w 86536"/>
                      <a:gd name="connsiteY0" fmla="*/ 0 h 86440"/>
                      <a:gd name="connsiteX1" fmla="*/ 86537 w 86536"/>
                      <a:gd name="connsiteY1" fmla="*/ 43220 h 86440"/>
                      <a:gd name="connsiteX2" fmla="*/ 43317 w 86536"/>
                      <a:gd name="connsiteY2" fmla="*/ 86441 h 86440"/>
                      <a:gd name="connsiteX3" fmla="*/ 97 w 86536"/>
                      <a:gd name="connsiteY3" fmla="*/ 43220 h 86440"/>
                      <a:gd name="connsiteX4" fmla="*/ 43317 w 86536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6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18382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1A55973B-C5B0-549E-9AEF-FDB1CDD220DC}"/>
                      </a:ext>
                    </a:extLst>
                  </p:cNvPr>
                  <p:cNvSpPr/>
                  <p:nvPr/>
                </p:nvSpPr>
                <p:spPr>
                  <a:xfrm>
                    <a:off x="6686027" y="3292218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8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8" y="19948"/>
                          <a:pt x="86538" y="43220"/>
                        </a:cubicBezTo>
                        <a:cubicBezTo>
                          <a:pt x="86538" y="68155"/>
                          <a:pt x="66590" y="86441"/>
                          <a:pt x="43317" y="86441"/>
                        </a:cubicBezTo>
                        <a:cubicBezTo>
                          <a:pt x="20045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CC862349-76D7-75CA-FB1C-AA43F569103E}"/>
                      </a:ext>
                    </a:extLst>
                  </p:cNvPr>
                  <p:cNvSpPr/>
                  <p:nvPr/>
                </p:nvSpPr>
                <p:spPr>
                  <a:xfrm>
                    <a:off x="6179116" y="3709460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0"/>
                          <a:pt x="43220" y="86440"/>
                        </a:cubicBezTo>
                        <a:cubicBezTo>
                          <a:pt x="19948" y="86440"/>
                          <a:pt x="0" y="66493"/>
                          <a:pt x="0" y="43220"/>
                        </a:cubicBezTo>
                        <a:cubicBezTo>
                          <a:pt x="0" y="18285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038DB970-1825-CC79-37C7-E118181132E5}"/>
                      </a:ext>
                    </a:extLst>
                  </p:cNvPr>
                  <p:cNvSpPr/>
                  <p:nvPr/>
                </p:nvSpPr>
                <p:spPr>
                  <a:xfrm>
                    <a:off x="6598021" y="3917250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0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0"/>
                          <a:pt x="43220" y="86440"/>
                        </a:cubicBezTo>
                        <a:cubicBezTo>
                          <a:pt x="18285" y="86440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0CF25DC0-B0EB-0C16-4BD1-A7248C82C921}"/>
                      </a:ext>
                    </a:extLst>
                  </p:cNvPr>
                  <p:cNvSpPr/>
                  <p:nvPr/>
                </p:nvSpPr>
                <p:spPr>
                  <a:xfrm>
                    <a:off x="5101933" y="4314545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0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0"/>
                          <a:pt x="43220" y="86440"/>
                        </a:cubicBezTo>
                        <a:cubicBezTo>
                          <a:pt x="19948" y="86440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C6F7761B-493B-14D2-5B77-C8F3E41D2B9D}"/>
                      </a:ext>
                    </a:extLst>
                  </p:cNvPr>
                  <p:cNvSpPr/>
                  <p:nvPr/>
                </p:nvSpPr>
                <p:spPr>
                  <a:xfrm>
                    <a:off x="4781008" y="3917250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8 w 86537"/>
                      <a:gd name="connsiteY1" fmla="*/ 43220 h 86440"/>
                      <a:gd name="connsiteX2" fmla="*/ 43317 w 86537"/>
                      <a:gd name="connsiteY2" fmla="*/ 86440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8" y="19948"/>
                          <a:pt x="86538" y="43220"/>
                        </a:cubicBezTo>
                        <a:cubicBezTo>
                          <a:pt x="86538" y="68155"/>
                          <a:pt x="66590" y="86440"/>
                          <a:pt x="43317" y="86440"/>
                        </a:cubicBezTo>
                        <a:cubicBezTo>
                          <a:pt x="18382" y="86440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A9027028-F9AD-0D27-D016-A93C9018D4B5}"/>
                      </a:ext>
                    </a:extLst>
                  </p:cNvPr>
                  <p:cNvSpPr/>
                  <p:nvPr/>
                </p:nvSpPr>
                <p:spPr>
                  <a:xfrm>
                    <a:off x="4102879" y="4003691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0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8286" y="86441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5306DA76-1FDC-F356-8AE1-6CA79E57EE7E}"/>
                      </a:ext>
                    </a:extLst>
                  </p:cNvPr>
                  <p:cNvSpPr/>
                  <p:nvPr/>
                </p:nvSpPr>
                <p:spPr>
                  <a:xfrm>
                    <a:off x="2428923" y="3752680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3CC55C69-F0FA-69D2-B725-E5C1C715B71B}"/>
                      </a:ext>
                    </a:extLst>
                  </p:cNvPr>
                  <p:cNvSpPr/>
                  <p:nvPr/>
                </p:nvSpPr>
                <p:spPr>
                  <a:xfrm>
                    <a:off x="2139582" y="3519956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20045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65014676-3E9B-001E-DD74-745A1276DBF4}"/>
                      </a:ext>
                    </a:extLst>
                  </p:cNvPr>
                  <p:cNvSpPr/>
                  <p:nvPr/>
                </p:nvSpPr>
                <p:spPr>
                  <a:xfrm>
                    <a:off x="2385703" y="1330681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6493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33F71413-193F-97F6-2474-3E1D90010A03}"/>
                      </a:ext>
                    </a:extLst>
                  </p:cNvPr>
                  <p:cNvSpPr/>
                  <p:nvPr/>
                </p:nvSpPr>
                <p:spPr>
                  <a:xfrm>
                    <a:off x="1739060" y="1771196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7" name="Freeform: Shape 366">
                    <a:extLst>
                      <a:ext uri="{FF2B5EF4-FFF2-40B4-BE49-F238E27FC236}">
                        <a16:creationId xmlns:a16="http://schemas.microsoft.com/office/drawing/2014/main" id="{40A4D2A0-1198-4E32-8F54-A0840D12A285}"/>
                      </a:ext>
                    </a:extLst>
                  </p:cNvPr>
                  <p:cNvSpPr/>
                  <p:nvPr/>
                </p:nvSpPr>
                <p:spPr>
                  <a:xfrm>
                    <a:off x="708422" y="605909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8285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042CE0F1-2FDB-4F15-F094-54F14127FDC5}"/>
                      </a:ext>
                    </a:extLst>
                  </p:cNvPr>
                  <p:cNvSpPr/>
                  <p:nvPr/>
                </p:nvSpPr>
                <p:spPr>
                  <a:xfrm>
                    <a:off x="76741" y="474586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3610136A-9480-EDAB-D62B-321976CCAB53}"/>
                      </a:ext>
                    </a:extLst>
                  </p:cNvPr>
                  <p:cNvSpPr/>
                  <p:nvPr/>
                </p:nvSpPr>
                <p:spPr>
                  <a:xfrm>
                    <a:off x="665105" y="2012232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20045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0" name="Freeform: Shape 369">
                    <a:extLst>
                      <a:ext uri="{FF2B5EF4-FFF2-40B4-BE49-F238E27FC236}">
                        <a16:creationId xmlns:a16="http://schemas.microsoft.com/office/drawing/2014/main" id="{483F9056-DC6D-A7A0-6868-3436EDB2F36C}"/>
                      </a:ext>
                    </a:extLst>
                  </p:cNvPr>
                  <p:cNvSpPr/>
                  <p:nvPr/>
                </p:nvSpPr>
                <p:spPr>
                  <a:xfrm>
                    <a:off x="33424" y="2617316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8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8" y="19948"/>
                          <a:pt x="86538" y="43220"/>
                        </a:cubicBezTo>
                        <a:cubicBezTo>
                          <a:pt x="86538" y="68155"/>
                          <a:pt x="66590" y="86441"/>
                          <a:pt x="43317" y="86441"/>
                        </a:cubicBezTo>
                        <a:cubicBezTo>
                          <a:pt x="18382" y="86441"/>
                          <a:pt x="97" y="66493"/>
                          <a:pt x="97" y="43220"/>
                        </a:cubicBezTo>
                        <a:cubicBezTo>
                          <a:pt x="-1565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1" name="Freeform: Shape 370">
                    <a:extLst>
                      <a:ext uri="{FF2B5EF4-FFF2-40B4-BE49-F238E27FC236}">
                        <a16:creationId xmlns:a16="http://schemas.microsoft.com/office/drawing/2014/main" id="{C18688FD-89A1-C3DA-493E-D789A44C77B3}"/>
                      </a:ext>
                    </a:extLst>
                  </p:cNvPr>
                  <p:cNvSpPr/>
                  <p:nvPr/>
                </p:nvSpPr>
                <p:spPr>
                  <a:xfrm>
                    <a:off x="465627" y="3162557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20045" y="86441"/>
                          <a:pt x="97" y="66493"/>
                          <a:pt x="97" y="43220"/>
                        </a:cubicBezTo>
                        <a:cubicBezTo>
                          <a:pt x="-1566" y="18285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2" name="Freeform: Shape 371">
                    <a:extLst>
                      <a:ext uri="{FF2B5EF4-FFF2-40B4-BE49-F238E27FC236}">
                        <a16:creationId xmlns:a16="http://schemas.microsoft.com/office/drawing/2014/main" id="{CB35A21E-B6D9-70B9-6C9A-14F6D120B989}"/>
                      </a:ext>
                    </a:extLst>
                  </p:cNvPr>
                  <p:cNvSpPr/>
                  <p:nvPr/>
                </p:nvSpPr>
                <p:spPr>
                  <a:xfrm>
                    <a:off x="899589" y="3795901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3" name="Freeform: Shape 372">
                    <a:extLst>
                      <a:ext uri="{FF2B5EF4-FFF2-40B4-BE49-F238E27FC236}">
                        <a16:creationId xmlns:a16="http://schemas.microsoft.com/office/drawing/2014/main" id="{5D5B3E54-C468-3E7D-341C-B0626B4F1807}"/>
                      </a:ext>
                    </a:extLst>
                  </p:cNvPr>
                  <p:cNvSpPr/>
                  <p:nvPr/>
                </p:nvSpPr>
                <p:spPr>
                  <a:xfrm>
                    <a:off x="119961" y="4048574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0"/>
                          <a:pt x="43220" y="86440"/>
                        </a:cubicBezTo>
                        <a:cubicBezTo>
                          <a:pt x="18285" y="86440"/>
                          <a:pt x="0" y="66493"/>
                          <a:pt x="0" y="43220"/>
                        </a:cubicBezTo>
                        <a:cubicBezTo>
                          <a:pt x="0" y="18286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4" name="Freeform: Shape 373">
                    <a:extLst>
                      <a:ext uri="{FF2B5EF4-FFF2-40B4-BE49-F238E27FC236}">
                        <a16:creationId xmlns:a16="http://schemas.microsoft.com/office/drawing/2014/main" id="{264BBC04-6394-AF40-0541-FDD62ADD1A0E}"/>
                      </a:ext>
                    </a:extLst>
                  </p:cNvPr>
                  <p:cNvSpPr/>
                  <p:nvPr/>
                </p:nvSpPr>
                <p:spPr>
                  <a:xfrm>
                    <a:off x="942809" y="4545607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5" name="Freeform: Shape 374">
                    <a:extLst>
                      <a:ext uri="{FF2B5EF4-FFF2-40B4-BE49-F238E27FC236}">
                        <a16:creationId xmlns:a16="http://schemas.microsoft.com/office/drawing/2014/main" id="{25F6C4CF-4DBA-74C5-707E-F8C67DD60034}"/>
                      </a:ext>
                    </a:extLst>
                  </p:cNvPr>
                  <p:cNvSpPr/>
                  <p:nvPr/>
                </p:nvSpPr>
                <p:spPr>
                  <a:xfrm>
                    <a:off x="2139582" y="4545607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20045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1B7A909D-C6DB-055E-4733-1E883FE3EDAC}"/>
                      </a:ext>
                    </a:extLst>
                  </p:cNvPr>
                  <p:cNvSpPr/>
                  <p:nvPr/>
                </p:nvSpPr>
                <p:spPr>
                  <a:xfrm>
                    <a:off x="5863178" y="820349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8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8" y="19948"/>
                          <a:pt x="86538" y="43220"/>
                        </a:cubicBezTo>
                        <a:cubicBezTo>
                          <a:pt x="86538" y="68155"/>
                          <a:pt x="66590" y="86441"/>
                          <a:pt x="43317" y="86441"/>
                        </a:cubicBezTo>
                        <a:cubicBezTo>
                          <a:pt x="18382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93C5B40D-2C35-BF38-2295-9AF0E2A40E07}"/>
                      </a:ext>
                    </a:extLst>
                  </p:cNvPr>
                  <p:cNvSpPr/>
                  <p:nvPr/>
                </p:nvSpPr>
                <p:spPr>
                  <a:xfrm>
                    <a:off x="856272" y="4758384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1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1"/>
                          <a:pt x="43317" y="86441"/>
                        </a:cubicBezTo>
                        <a:cubicBezTo>
                          <a:pt x="20045" y="86441"/>
                          <a:pt x="97" y="66493"/>
                          <a:pt x="97" y="43220"/>
                        </a:cubicBezTo>
                        <a:cubicBezTo>
                          <a:pt x="-1566" y="19948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8" name="Freeform: Shape 377">
                    <a:extLst>
                      <a:ext uri="{FF2B5EF4-FFF2-40B4-BE49-F238E27FC236}">
                        <a16:creationId xmlns:a16="http://schemas.microsoft.com/office/drawing/2014/main" id="{48EAC244-C9F8-7854-D115-D4DF16B5F279}"/>
                      </a:ext>
                    </a:extLst>
                  </p:cNvPr>
                  <p:cNvSpPr/>
                  <p:nvPr/>
                </p:nvSpPr>
                <p:spPr>
                  <a:xfrm>
                    <a:off x="4016438" y="5988500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9" name="Freeform: Shape 378">
                    <a:extLst>
                      <a:ext uri="{FF2B5EF4-FFF2-40B4-BE49-F238E27FC236}">
                        <a16:creationId xmlns:a16="http://schemas.microsoft.com/office/drawing/2014/main" id="{7B79CFBE-1AAD-FFF5-59F3-C955EDB86958}"/>
                      </a:ext>
                    </a:extLst>
                  </p:cNvPr>
                  <p:cNvSpPr/>
                  <p:nvPr/>
                </p:nvSpPr>
                <p:spPr>
                  <a:xfrm>
                    <a:off x="4824326" y="6387457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0" name="Freeform: Shape 379">
                    <a:extLst>
                      <a:ext uri="{FF2B5EF4-FFF2-40B4-BE49-F238E27FC236}">
                        <a16:creationId xmlns:a16="http://schemas.microsoft.com/office/drawing/2014/main" id="{D1B86B6F-2BAD-8E07-B6E1-C43361B2E8CE}"/>
                      </a:ext>
                    </a:extLst>
                  </p:cNvPr>
                  <p:cNvSpPr/>
                  <p:nvPr/>
                </p:nvSpPr>
                <p:spPr>
                  <a:xfrm>
                    <a:off x="4016438" y="6653428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B6B54B9A-8A9A-C61C-C707-2E3ED0346BA7}"/>
                      </a:ext>
                    </a:extLst>
                  </p:cNvPr>
                  <p:cNvSpPr/>
                  <p:nvPr/>
                </p:nvSpPr>
                <p:spPr>
                  <a:xfrm>
                    <a:off x="2182900" y="6344237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0"/>
                          <a:pt x="43220" y="86440"/>
                        </a:cubicBezTo>
                        <a:cubicBezTo>
                          <a:pt x="19948" y="86440"/>
                          <a:pt x="0" y="66493"/>
                          <a:pt x="0" y="43220"/>
                        </a:cubicBezTo>
                        <a:cubicBezTo>
                          <a:pt x="0" y="18285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93176106-D923-A9B2-4500-5145D3688B1B}"/>
                      </a:ext>
                    </a:extLst>
                  </p:cNvPr>
                  <p:cNvSpPr/>
                  <p:nvPr/>
                </p:nvSpPr>
                <p:spPr>
                  <a:xfrm>
                    <a:off x="2550175" y="6842933"/>
                    <a:ext cx="86537" cy="86440"/>
                  </a:xfrm>
                  <a:custGeom>
                    <a:avLst/>
                    <a:gdLst>
                      <a:gd name="connsiteX0" fmla="*/ 43317 w 86537"/>
                      <a:gd name="connsiteY0" fmla="*/ 0 h 86440"/>
                      <a:gd name="connsiteX1" fmla="*/ 86537 w 86537"/>
                      <a:gd name="connsiteY1" fmla="*/ 43220 h 86440"/>
                      <a:gd name="connsiteX2" fmla="*/ 43317 w 86537"/>
                      <a:gd name="connsiteY2" fmla="*/ 86440 h 86440"/>
                      <a:gd name="connsiteX3" fmla="*/ 97 w 86537"/>
                      <a:gd name="connsiteY3" fmla="*/ 43220 h 86440"/>
                      <a:gd name="connsiteX4" fmla="*/ 43317 w 86537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537" h="86440">
                        <a:moveTo>
                          <a:pt x="43317" y="0"/>
                        </a:moveTo>
                        <a:cubicBezTo>
                          <a:pt x="68252" y="0"/>
                          <a:pt x="86537" y="19948"/>
                          <a:pt x="86537" y="43220"/>
                        </a:cubicBezTo>
                        <a:cubicBezTo>
                          <a:pt x="86537" y="68155"/>
                          <a:pt x="66590" y="86440"/>
                          <a:pt x="43317" y="86440"/>
                        </a:cubicBezTo>
                        <a:cubicBezTo>
                          <a:pt x="20045" y="86440"/>
                          <a:pt x="97" y="66493"/>
                          <a:pt x="97" y="43220"/>
                        </a:cubicBezTo>
                        <a:cubicBezTo>
                          <a:pt x="-1565" y="18285"/>
                          <a:pt x="18382" y="0"/>
                          <a:pt x="4331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3" name="Freeform: Shape 382">
                    <a:extLst>
                      <a:ext uri="{FF2B5EF4-FFF2-40B4-BE49-F238E27FC236}">
                        <a16:creationId xmlns:a16="http://schemas.microsoft.com/office/drawing/2014/main" id="{F2EB9548-09CA-D6AF-8ABA-A3143F921614}"/>
                      </a:ext>
                    </a:extLst>
                  </p:cNvPr>
                  <p:cNvSpPr/>
                  <p:nvPr/>
                </p:nvSpPr>
                <p:spPr>
                  <a:xfrm>
                    <a:off x="508944" y="6074941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4" name="Freeform: Shape 383">
                    <a:extLst>
                      <a:ext uri="{FF2B5EF4-FFF2-40B4-BE49-F238E27FC236}">
                        <a16:creationId xmlns:a16="http://schemas.microsoft.com/office/drawing/2014/main" id="{CCEAB52C-8A64-8232-5B55-B65C121E2766}"/>
                      </a:ext>
                    </a:extLst>
                  </p:cNvPr>
                  <p:cNvSpPr/>
                  <p:nvPr/>
                </p:nvSpPr>
                <p:spPr>
                  <a:xfrm>
                    <a:off x="7277909" y="6266108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0 w 86440"/>
                      <a:gd name="connsiteY1" fmla="*/ 43220 h 86440"/>
                      <a:gd name="connsiteX2" fmla="*/ 43220 w 86440"/>
                      <a:gd name="connsiteY2" fmla="*/ 86441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1"/>
                          <a:pt x="43220" y="86441"/>
                        </a:cubicBezTo>
                        <a:cubicBezTo>
                          <a:pt x="19948" y="86441"/>
                          <a:pt x="0" y="66493"/>
                          <a:pt x="0" y="43220"/>
                        </a:cubicBezTo>
                        <a:cubicBezTo>
                          <a:pt x="0" y="19948"/>
                          <a:pt x="18286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5" name="Freeform: Shape 384">
                    <a:extLst>
                      <a:ext uri="{FF2B5EF4-FFF2-40B4-BE49-F238E27FC236}">
                        <a16:creationId xmlns:a16="http://schemas.microsoft.com/office/drawing/2014/main" id="{32FEC055-7755-2445-55BB-A0D7F931E73D}"/>
                      </a:ext>
                    </a:extLst>
                  </p:cNvPr>
                  <p:cNvSpPr/>
                  <p:nvPr/>
                </p:nvSpPr>
                <p:spPr>
                  <a:xfrm>
                    <a:off x="9889414" y="6119824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0"/>
                          <a:pt x="43220" y="86440"/>
                        </a:cubicBezTo>
                        <a:cubicBezTo>
                          <a:pt x="18285" y="86440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6" name="Freeform: Shape 385">
                    <a:extLst>
                      <a:ext uri="{FF2B5EF4-FFF2-40B4-BE49-F238E27FC236}">
                        <a16:creationId xmlns:a16="http://schemas.microsoft.com/office/drawing/2014/main" id="{61E94780-A105-FEFF-36D9-C6A4449E0FDC}"/>
                      </a:ext>
                    </a:extLst>
                  </p:cNvPr>
                  <p:cNvSpPr/>
                  <p:nvPr/>
                </p:nvSpPr>
                <p:spPr>
                  <a:xfrm>
                    <a:off x="10409719" y="6309328"/>
                    <a:ext cx="86440" cy="86440"/>
                  </a:xfrm>
                  <a:custGeom>
                    <a:avLst/>
                    <a:gdLst>
                      <a:gd name="connsiteX0" fmla="*/ 43220 w 86440"/>
                      <a:gd name="connsiteY0" fmla="*/ 0 h 86440"/>
                      <a:gd name="connsiteX1" fmla="*/ 86441 w 86440"/>
                      <a:gd name="connsiteY1" fmla="*/ 43220 h 86440"/>
                      <a:gd name="connsiteX2" fmla="*/ 43220 w 86440"/>
                      <a:gd name="connsiteY2" fmla="*/ 86440 h 86440"/>
                      <a:gd name="connsiteX3" fmla="*/ 0 w 86440"/>
                      <a:gd name="connsiteY3" fmla="*/ 43220 h 86440"/>
                      <a:gd name="connsiteX4" fmla="*/ 43220 w 86440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40" h="86440">
                        <a:moveTo>
                          <a:pt x="43220" y="0"/>
                        </a:moveTo>
                        <a:cubicBezTo>
                          <a:pt x="68155" y="0"/>
                          <a:pt x="86441" y="19948"/>
                          <a:pt x="86441" y="43220"/>
                        </a:cubicBezTo>
                        <a:cubicBezTo>
                          <a:pt x="86441" y="68155"/>
                          <a:pt x="66493" y="86440"/>
                          <a:pt x="43220" y="86440"/>
                        </a:cubicBezTo>
                        <a:cubicBezTo>
                          <a:pt x="18285" y="86440"/>
                          <a:pt x="0" y="66493"/>
                          <a:pt x="0" y="43220"/>
                        </a:cubicBezTo>
                        <a:cubicBezTo>
                          <a:pt x="0" y="19948"/>
                          <a:pt x="19948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85B02218-DDBD-27FB-5C94-2CDB762C738D}"/>
                      </a:ext>
                    </a:extLst>
                  </p:cNvPr>
                  <p:cNvSpPr/>
                  <p:nvPr/>
                </p:nvSpPr>
                <p:spPr>
                  <a:xfrm>
                    <a:off x="11571681" y="6309328"/>
                    <a:ext cx="86439" cy="86440"/>
                  </a:xfrm>
                  <a:custGeom>
                    <a:avLst/>
                    <a:gdLst>
                      <a:gd name="connsiteX0" fmla="*/ 43220 w 86439"/>
                      <a:gd name="connsiteY0" fmla="*/ 0 h 86440"/>
                      <a:gd name="connsiteX1" fmla="*/ 86440 w 86439"/>
                      <a:gd name="connsiteY1" fmla="*/ 43220 h 86440"/>
                      <a:gd name="connsiteX2" fmla="*/ 43220 w 86439"/>
                      <a:gd name="connsiteY2" fmla="*/ 86440 h 86440"/>
                      <a:gd name="connsiteX3" fmla="*/ 0 w 86439"/>
                      <a:gd name="connsiteY3" fmla="*/ 43220 h 86440"/>
                      <a:gd name="connsiteX4" fmla="*/ 43220 w 86439"/>
                      <a:gd name="connsiteY4" fmla="*/ 0 h 8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39" h="86440">
                        <a:moveTo>
                          <a:pt x="43220" y="0"/>
                        </a:moveTo>
                        <a:cubicBezTo>
                          <a:pt x="68155" y="0"/>
                          <a:pt x="86440" y="19948"/>
                          <a:pt x="86440" y="43220"/>
                        </a:cubicBezTo>
                        <a:cubicBezTo>
                          <a:pt x="86440" y="68155"/>
                          <a:pt x="66493" y="86440"/>
                          <a:pt x="43220" y="86440"/>
                        </a:cubicBezTo>
                        <a:cubicBezTo>
                          <a:pt x="19947" y="86440"/>
                          <a:pt x="0" y="66493"/>
                          <a:pt x="0" y="43220"/>
                        </a:cubicBezTo>
                        <a:cubicBezTo>
                          <a:pt x="0" y="19948"/>
                          <a:pt x="18285" y="0"/>
                          <a:pt x="4322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393" name="Freeform: Shape 392">
            <a:extLst>
              <a:ext uri="{FF2B5EF4-FFF2-40B4-BE49-F238E27FC236}">
                <a16:creationId xmlns:a16="http://schemas.microsoft.com/office/drawing/2014/main" id="{4CDC6A79-C910-FD99-DE99-9CEA253E8B70}"/>
              </a:ext>
            </a:extLst>
          </p:cNvPr>
          <p:cNvSpPr/>
          <p:nvPr/>
        </p:nvSpPr>
        <p:spPr>
          <a:xfrm>
            <a:off x="-2562844" y="-2476646"/>
            <a:ext cx="20039746" cy="13359832"/>
          </a:xfrm>
          <a:custGeom>
            <a:avLst/>
            <a:gdLst>
              <a:gd name="connsiteX0" fmla="*/ 0 w 12467396"/>
              <a:gd name="connsiteY0" fmla="*/ 0 h 8311598"/>
              <a:gd name="connsiteX1" fmla="*/ 12467397 w 12467396"/>
              <a:gd name="connsiteY1" fmla="*/ 0 h 8311598"/>
              <a:gd name="connsiteX2" fmla="*/ 12467397 w 12467396"/>
              <a:gd name="connsiteY2" fmla="*/ 8311599 h 8311598"/>
              <a:gd name="connsiteX3" fmla="*/ 0 w 12467396"/>
              <a:gd name="connsiteY3" fmla="*/ 8311599 h 8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67396" h="8311598">
                <a:moveTo>
                  <a:pt x="0" y="0"/>
                </a:moveTo>
                <a:lnTo>
                  <a:pt x="12467397" y="0"/>
                </a:lnTo>
                <a:lnTo>
                  <a:pt x="12467397" y="8311599"/>
                </a:lnTo>
                <a:lnTo>
                  <a:pt x="0" y="8311599"/>
                </a:lnTo>
                <a:close/>
              </a:path>
            </a:pathLst>
          </a:custGeom>
          <a:gradFill>
            <a:gsLst>
              <a:gs pos="0">
                <a:srgbClr val="B4DFE2"/>
              </a:gs>
              <a:gs pos="43430">
                <a:srgbClr val="8AC4D6"/>
              </a:gs>
              <a:gs pos="79220">
                <a:srgbClr val="6EB2CF"/>
              </a:gs>
              <a:gs pos="100000">
                <a:srgbClr val="64ABCC"/>
              </a:gs>
            </a:gsLst>
            <a:lin ang="5400000" scaled="1"/>
          </a:gradFill>
          <a:ln w="16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94" name="Graphic 2">
            <a:extLst>
              <a:ext uri="{FF2B5EF4-FFF2-40B4-BE49-F238E27FC236}">
                <a16:creationId xmlns:a16="http://schemas.microsoft.com/office/drawing/2014/main" id="{9180B82A-862A-0F22-2921-0D7C7553A2DD}"/>
              </a:ext>
            </a:extLst>
          </p:cNvPr>
          <p:cNvGrpSpPr/>
          <p:nvPr/>
        </p:nvGrpSpPr>
        <p:grpSpPr>
          <a:xfrm>
            <a:off x="-3579410" y="-3587832"/>
            <a:ext cx="22094488" cy="15352282"/>
            <a:chOff x="-774366" y="-740569"/>
            <a:chExt cx="13745719" cy="9551168"/>
          </a:xfrm>
        </p:grpSpPr>
        <p:grpSp>
          <p:nvGrpSpPr>
            <p:cNvPr id="395" name="Graphic 2">
              <a:extLst>
                <a:ext uri="{FF2B5EF4-FFF2-40B4-BE49-F238E27FC236}">
                  <a16:creationId xmlns:a16="http://schemas.microsoft.com/office/drawing/2014/main" id="{02783770-D064-3261-A1CE-EA9FB2901DB0}"/>
                </a:ext>
              </a:extLst>
            </p:cNvPr>
            <p:cNvGrpSpPr/>
            <p:nvPr/>
          </p:nvGrpSpPr>
          <p:grpSpPr>
            <a:xfrm>
              <a:off x="-774366" y="-740569"/>
              <a:ext cx="13745719" cy="8931222"/>
              <a:chOff x="-774366" y="-740569"/>
              <a:chExt cx="13745719" cy="8931222"/>
            </a:xfrm>
          </p:grpSpPr>
          <p:grpSp>
            <p:nvGrpSpPr>
              <p:cNvPr id="665" name="Graphic 2">
                <a:extLst>
                  <a:ext uri="{FF2B5EF4-FFF2-40B4-BE49-F238E27FC236}">
                    <a16:creationId xmlns:a16="http://schemas.microsoft.com/office/drawing/2014/main" id="{9C7BCAF6-FE50-DD77-ABDC-D283874077F0}"/>
                  </a:ext>
                </a:extLst>
              </p:cNvPr>
              <p:cNvGrpSpPr/>
              <p:nvPr/>
            </p:nvGrpSpPr>
            <p:grpSpPr>
              <a:xfrm>
                <a:off x="6641241" y="-740569"/>
                <a:ext cx="6330112" cy="5412512"/>
                <a:chOff x="6641241" y="-740569"/>
                <a:chExt cx="6330112" cy="5412512"/>
              </a:xfrm>
            </p:grpSpPr>
            <p:grpSp>
              <p:nvGrpSpPr>
                <p:cNvPr id="701" name="Graphic 2">
                  <a:extLst>
                    <a:ext uri="{FF2B5EF4-FFF2-40B4-BE49-F238E27FC236}">
                      <a16:creationId xmlns:a16="http://schemas.microsoft.com/office/drawing/2014/main" id="{744A839E-D8F2-32E0-FE39-ECB142442F8D}"/>
                    </a:ext>
                  </a:extLst>
                </p:cNvPr>
                <p:cNvGrpSpPr/>
                <p:nvPr/>
              </p:nvGrpSpPr>
              <p:grpSpPr>
                <a:xfrm>
                  <a:off x="10964934" y="-740569"/>
                  <a:ext cx="2006418" cy="4599638"/>
                  <a:chOff x="10964934" y="-740569"/>
                  <a:chExt cx="2006418" cy="4599638"/>
                </a:xfrm>
              </p:grpSpPr>
              <p:grpSp>
                <p:nvGrpSpPr>
                  <p:cNvPr id="750" name="Graphic 2">
                    <a:extLst>
                      <a:ext uri="{FF2B5EF4-FFF2-40B4-BE49-F238E27FC236}">
                        <a16:creationId xmlns:a16="http://schemas.microsoft.com/office/drawing/2014/main" id="{B4C8B024-68E0-2AA3-6EF8-C7D0BBB4BBF8}"/>
                      </a:ext>
                    </a:extLst>
                  </p:cNvPr>
                  <p:cNvGrpSpPr/>
                  <p:nvPr/>
                </p:nvGrpSpPr>
                <p:grpSpPr>
                  <a:xfrm>
                    <a:off x="10964934" y="-740569"/>
                    <a:ext cx="2006418" cy="3883178"/>
                    <a:chOff x="10964934" y="-740569"/>
                    <a:chExt cx="2006418" cy="3883178"/>
                  </a:xfrm>
                </p:grpSpPr>
                <p:sp>
                  <p:nvSpPr>
                    <p:cNvPr id="761" name="Freeform: Shape 760">
                      <a:extLst>
                        <a:ext uri="{FF2B5EF4-FFF2-40B4-BE49-F238E27FC236}">
                          <a16:creationId xmlns:a16="http://schemas.microsoft.com/office/drawing/2014/main" id="{D2425684-E092-AA24-C3F3-542092933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64934" y="-740569"/>
                      <a:ext cx="2006418" cy="3883178"/>
                    </a:xfrm>
                    <a:custGeom>
                      <a:avLst/>
                      <a:gdLst>
                        <a:gd name="connsiteX0" fmla="*/ 1649020 w 2006418"/>
                        <a:gd name="connsiteY0" fmla="*/ 3713622 h 3883178"/>
                        <a:gd name="connsiteX1" fmla="*/ 1786994 w 2006418"/>
                        <a:gd name="connsiteY1" fmla="*/ 3883179 h 3883178"/>
                        <a:gd name="connsiteX2" fmla="*/ 663265 w 2006418"/>
                        <a:gd name="connsiteY2" fmla="*/ 3871542 h 3883178"/>
                        <a:gd name="connsiteX3" fmla="*/ 716459 w 2006418"/>
                        <a:gd name="connsiteY3" fmla="*/ 3768479 h 3883178"/>
                        <a:gd name="connsiteX4" fmla="*/ 590123 w 2006418"/>
                        <a:gd name="connsiteY4" fmla="*/ 3869880 h 3883178"/>
                        <a:gd name="connsiteX5" fmla="*/ 192829 w 2006418"/>
                        <a:gd name="connsiteY5" fmla="*/ 3864893 h 3883178"/>
                        <a:gd name="connsiteX6" fmla="*/ 309191 w 2006418"/>
                        <a:gd name="connsiteY6" fmla="*/ 3716947 h 3883178"/>
                        <a:gd name="connsiteX7" fmla="*/ 14960 w 2006418"/>
                        <a:gd name="connsiteY7" fmla="*/ 3863231 h 3883178"/>
                        <a:gd name="connsiteX8" fmla="*/ 14960 w 2006418"/>
                        <a:gd name="connsiteY8" fmla="*/ 3863231 h 3883178"/>
                        <a:gd name="connsiteX9" fmla="*/ 0 w 2006418"/>
                        <a:gd name="connsiteY9" fmla="*/ 3863231 h 3883178"/>
                        <a:gd name="connsiteX10" fmla="*/ 246023 w 2006418"/>
                        <a:gd name="connsiteY10" fmla="*/ 2920696 h 3883178"/>
                        <a:gd name="connsiteX11" fmla="*/ 377346 w 2006418"/>
                        <a:gd name="connsiteY11" fmla="*/ 2418675 h 3883178"/>
                        <a:gd name="connsiteX12" fmla="*/ 412255 w 2006418"/>
                        <a:gd name="connsiteY12" fmla="*/ 2393740 h 3883178"/>
                        <a:gd name="connsiteX13" fmla="*/ 633343 w 2006418"/>
                        <a:gd name="connsiteY13" fmla="*/ 2240807 h 3883178"/>
                        <a:gd name="connsiteX14" fmla="*/ 445501 w 2006418"/>
                        <a:gd name="connsiteY14" fmla="*/ 2289014 h 3883178"/>
                        <a:gd name="connsiteX15" fmla="*/ 407268 w 2006418"/>
                        <a:gd name="connsiteY15" fmla="*/ 2300650 h 3883178"/>
                        <a:gd name="connsiteX16" fmla="*/ 1010690 w 2006418"/>
                        <a:gd name="connsiteY16" fmla="*/ 0 h 3883178"/>
                        <a:gd name="connsiteX17" fmla="*/ 1200194 w 2006418"/>
                        <a:gd name="connsiteY17" fmla="*/ 734745 h 3883178"/>
                        <a:gd name="connsiteX18" fmla="*/ 1068871 w 2006418"/>
                        <a:gd name="connsiteY18" fmla="*/ 729758 h 3883178"/>
                        <a:gd name="connsiteX19" fmla="*/ 1045598 w 2006418"/>
                        <a:gd name="connsiteY19" fmla="*/ 729758 h 3883178"/>
                        <a:gd name="connsiteX20" fmla="*/ 1072196 w 2006418"/>
                        <a:gd name="connsiteY20" fmla="*/ 743057 h 3883178"/>
                        <a:gd name="connsiteX21" fmla="*/ 1220142 w 2006418"/>
                        <a:gd name="connsiteY21" fmla="*/ 817861 h 3883178"/>
                        <a:gd name="connsiteX22" fmla="*/ 1875096 w 2006418"/>
                        <a:gd name="connsiteY22" fmla="*/ 3366197 h 3883178"/>
                        <a:gd name="connsiteX23" fmla="*/ 1923303 w 2006418"/>
                        <a:gd name="connsiteY23" fmla="*/ 3552377 h 3883178"/>
                        <a:gd name="connsiteX24" fmla="*/ 1501074 w 2006418"/>
                        <a:gd name="connsiteY24" fmla="*/ 3417729 h 3883178"/>
                        <a:gd name="connsiteX25" fmla="*/ 1951563 w 2006418"/>
                        <a:gd name="connsiteY25" fmla="*/ 3663753 h 3883178"/>
                        <a:gd name="connsiteX26" fmla="*/ 2006419 w 2006418"/>
                        <a:gd name="connsiteY26" fmla="*/ 3879854 h 3883178"/>
                        <a:gd name="connsiteX27" fmla="*/ 1649020 w 2006418"/>
                        <a:gd name="connsiteY27" fmla="*/ 3713622 h 3883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006418" h="3883178">
                          <a:moveTo>
                            <a:pt x="1649020" y="3713622"/>
                          </a:moveTo>
                          <a:cubicBezTo>
                            <a:pt x="1695566" y="3770141"/>
                            <a:pt x="1740448" y="3826660"/>
                            <a:pt x="1786994" y="3883179"/>
                          </a:cubicBezTo>
                          <a:lnTo>
                            <a:pt x="663265" y="3871542"/>
                          </a:lnTo>
                          <a:cubicBezTo>
                            <a:pt x="681551" y="3836634"/>
                            <a:pt x="698174" y="3803388"/>
                            <a:pt x="716459" y="3768479"/>
                          </a:cubicBezTo>
                          <a:cubicBezTo>
                            <a:pt x="674901" y="3801725"/>
                            <a:pt x="633343" y="3836634"/>
                            <a:pt x="590123" y="3869880"/>
                          </a:cubicBezTo>
                          <a:lnTo>
                            <a:pt x="192829" y="3864893"/>
                          </a:lnTo>
                          <a:cubicBezTo>
                            <a:pt x="232725" y="3815024"/>
                            <a:pt x="270958" y="3766817"/>
                            <a:pt x="309191" y="3716947"/>
                          </a:cubicBezTo>
                          <a:cubicBezTo>
                            <a:pt x="211114" y="3765154"/>
                            <a:pt x="113038" y="3815024"/>
                            <a:pt x="14960" y="3863231"/>
                          </a:cubicBezTo>
                          <a:lnTo>
                            <a:pt x="14960" y="3863231"/>
                          </a:lnTo>
                          <a:lnTo>
                            <a:pt x="0" y="3863231"/>
                          </a:lnTo>
                          <a:lnTo>
                            <a:pt x="246023" y="2920696"/>
                          </a:lnTo>
                          <a:lnTo>
                            <a:pt x="377346" y="2418675"/>
                          </a:lnTo>
                          <a:cubicBezTo>
                            <a:pt x="390645" y="2410364"/>
                            <a:pt x="402281" y="2400390"/>
                            <a:pt x="412255" y="2393740"/>
                          </a:cubicBezTo>
                          <a:cubicBezTo>
                            <a:pt x="495371" y="2333897"/>
                            <a:pt x="530279" y="2303975"/>
                            <a:pt x="633343" y="2240807"/>
                          </a:cubicBezTo>
                          <a:cubicBezTo>
                            <a:pt x="543578" y="2270729"/>
                            <a:pt x="516981" y="2267404"/>
                            <a:pt x="445501" y="2289014"/>
                          </a:cubicBezTo>
                          <a:cubicBezTo>
                            <a:pt x="433865" y="2292339"/>
                            <a:pt x="422229" y="2295664"/>
                            <a:pt x="407268" y="2300650"/>
                          </a:cubicBezTo>
                          <a:lnTo>
                            <a:pt x="1010690" y="0"/>
                          </a:lnTo>
                          <a:lnTo>
                            <a:pt x="1200194" y="734745"/>
                          </a:lnTo>
                          <a:cubicBezTo>
                            <a:pt x="1156974" y="731421"/>
                            <a:pt x="1113754" y="729758"/>
                            <a:pt x="1068871" y="729758"/>
                          </a:cubicBezTo>
                          <a:cubicBezTo>
                            <a:pt x="1062222" y="729758"/>
                            <a:pt x="1053910" y="729758"/>
                            <a:pt x="1045598" y="729758"/>
                          </a:cubicBezTo>
                          <a:cubicBezTo>
                            <a:pt x="1053910" y="734745"/>
                            <a:pt x="1063885" y="738070"/>
                            <a:pt x="1072196" y="743057"/>
                          </a:cubicBezTo>
                          <a:cubicBezTo>
                            <a:pt x="1122066" y="767992"/>
                            <a:pt x="1171935" y="792927"/>
                            <a:pt x="1220142" y="817861"/>
                          </a:cubicBezTo>
                          <a:lnTo>
                            <a:pt x="1875096" y="3366197"/>
                          </a:lnTo>
                          <a:lnTo>
                            <a:pt x="1923303" y="3552377"/>
                          </a:lnTo>
                          <a:cubicBezTo>
                            <a:pt x="1780344" y="3515806"/>
                            <a:pt x="1640709" y="3470924"/>
                            <a:pt x="1501074" y="3417729"/>
                          </a:cubicBezTo>
                          <a:cubicBezTo>
                            <a:pt x="1654008" y="3492534"/>
                            <a:pt x="1805279" y="3573987"/>
                            <a:pt x="1951563" y="3663753"/>
                          </a:cubicBezTo>
                          <a:lnTo>
                            <a:pt x="2006419" y="3879854"/>
                          </a:lnTo>
                          <a:cubicBezTo>
                            <a:pt x="1880083" y="3848270"/>
                            <a:pt x="1758734" y="3790089"/>
                            <a:pt x="1649020" y="3713622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" name="Freeform: Shape 761">
                      <a:extLst>
                        <a:ext uri="{FF2B5EF4-FFF2-40B4-BE49-F238E27FC236}">
                          <a16:creationId xmlns:a16="http://schemas.microsoft.com/office/drawing/2014/main" id="{04DB394D-F69E-A463-B995-E3F471D976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12619" y="1653171"/>
                      <a:ext cx="166231" cy="526955"/>
                    </a:xfrm>
                    <a:custGeom>
                      <a:avLst/>
                      <a:gdLst>
                        <a:gd name="connsiteX0" fmla="*/ 131324 w 166231"/>
                        <a:gd name="connsiteY0" fmla="*/ 24935 h 526955"/>
                        <a:gd name="connsiteX1" fmla="*/ 166232 w 166231"/>
                        <a:gd name="connsiteY1" fmla="*/ 0 h 526955"/>
                        <a:gd name="connsiteX2" fmla="*/ 0 w 166231"/>
                        <a:gd name="connsiteY2" fmla="*/ 526955 h 526955"/>
                        <a:gd name="connsiteX3" fmla="*/ 131324 w 166231"/>
                        <a:gd name="connsiteY3" fmla="*/ 24935 h 526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231" h="526955">
                          <a:moveTo>
                            <a:pt x="131324" y="24935"/>
                          </a:moveTo>
                          <a:cubicBezTo>
                            <a:pt x="144622" y="16623"/>
                            <a:pt x="156258" y="6649"/>
                            <a:pt x="166232" y="0"/>
                          </a:cubicBezTo>
                          <a:lnTo>
                            <a:pt x="0" y="526955"/>
                          </a:lnTo>
                          <a:lnTo>
                            <a:pt x="131324" y="2493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" name="Freeform: Shape 762">
                      <a:extLst>
                        <a:ext uri="{FF2B5EF4-FFF2-40B4-BE49-F238E27FC236}">
                          <a16:creationId xmlns:a16="http://schemas.microsoft.com/office/drawing/2014/main" id="{985ECFA0-F59A-25F3-C3D9-16689AED3E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75527" y="-740569"/>
                      <a:ext cx="789601" cy="2298988"/>
                    </a:xfrm>
                    <a:custGeom>
                      <a:avLst/>
                      <a:gdLst>
                        <a:gd name="connsiteX0" fmla="*/ 789602 w 789601"/>
                        <a:gd name="connsiteY0" fmla="*/ 734745 h 2298988"/>
                        <a:gd name="connsiteX1" fmla="*/ 658279 w 789601"/>
                        <a:gd name="connsiteY1" fmla="*/ 729758 h 2298988"/>
                        <a:gd name="connsiteX2" fmla="*/ 595111 w 789601"/>
                        <a:gd name="connsiteY2" fmla="*/ 521968 h 2298988"/>
                        <a:gd name="connsiteX3" fmla="*/ 38234 w 789601"/>
                        <a:gd name="connsiteY3" fmla="*/ 2287352 h 2298988"/>
                        <a:gd name="connsiteX4" fmla="*/ 0 w 789601"/>
                        <a:gd name="connsiteY4" fmla="*/ 2298988 h 2298988"/>
                        <a:gd name="connsiteX5" fmla="*/ 600098 w 789601"/>
                        <a:gd name="connsiteY5" fmla="*/ 0 h 2298988"/>
                        <a:gd name="connsiteX6" fmla="*/ 789602 w 789601"/>
                        <a:gd name="connsiteY6" fmla="*/ 734745 h 2298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9601" h="2298988">
                          <a:moveTo>
                            <a:pt x="789602" y="734745"/>
                          </a:moveTo>
                          <a:cubicBezTo>
                            <a:pt x="746382" y="731421"/>
                            <a:pt x="703162" y="729758"/>
                            <a:pt x="658279" y="729758"/>
                          </a:cubicBezTo>
                          <a:lnTo>
                            <a:pt x="595111" y="521968"/>
                          </a:lnTo>
                          <a:lnTo>
                            <a:pt x="38234" y="2287352"/>
                          </a:lnTo>
                          <a:cubicBezTo>
                            <a:pt x="26598" y="2290677"/>
                            <a:pt x="14961" y="2294001"/>
                            <a:pt x="0" y="2298988"/>
                          </a:cubicBezTo>
                          <a:lnTo>
                            <a:pt x="600098" y="0"/>
                          </a:lnTo>
                          <a:lnTo>
                            <a:pt x="789602" y="73474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4" name="Freeform: Shape 763">
                      <a:extLst>
                        <a:ext uri="{FF2B5EF4-FFF2-40B4-BE49-F238E27FC236}">
                          <a16:creationId xmlns:a16="http://schemas.microsoft.com/office/drawing/2014/main" id="{E7598A30-FBCD-027E-E864-AFE04718F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38793" y="4150"/>
                      <a:ext cx="802900" cy="2623140"/>
                    </a:xfrm>
                    <a:custGeom>
                      <a:avLst/>
                      <a:gdLst>
                        <a:gd name="connsiteX0" fmla="*/ 802900 w 802900"/>
                        <a:gd name="connsiteY0" fmla="*/ 2623141 h 2623140"/>
                        <a:gd name="connsiteX1" fmla="*/ 0 w 802900"/>
                        <a:gd name="connsiteY1" fmla="*/ 0 h 2623140"/>
                        <a:gd name="connsiteX2" fmla="*/ 147947 w 802900"/>
                        <a:gd name="connsiteY2" fmla="*/ 74804 h 2623140"/>
                        <a:gd name="connsiteX3" fmla="*/ 802900 w 802900"/>
                        <a:gd name="connsiteY3" fmla="*/ 2623141 h 2623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2900" h="2623140">
                          <a:moveTo>
                            <a:pt x="802900" y="2623141"/>
                          </a:moveTo>
                          <a:lnTo>
                            <a:pt x="0" y="0"/>
                          </a:lnTo>
                          <a:cubicBezTo>
                            <a:pt x="49870" y="24935"/>
                            <a:pt x="99739" y="49870"/>
                            <a:pt x="147947" y="74804"/>
                          </a:cubicBezTo>
                          <a:lnTo>
                            <a:pt x="802900" y="262314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51" name="Graphic 2">
                    <a:extLst>
                      <a:ext uri="{FF2B5EF4-FFF2-40B4-BE49-F238E27FC236}">
                        <a16:creationId xmlns:a16="http://schemas.microsoft.com/office/drawing/2014/main" id="{90F7E406-CBD7-5FBB-E1E1-023CAD096436}"/>
                      </a:ext>
                    </a:extLst>
                  </p:cNvPr>
                  <p:cNvGrpSpPr/>
                  <p:nvPr/>
                </p:nvGrpSpPr>
                <p:grpSpPr>
                  <a:xfrm>
                    <a:off x="11327320" y="-354910"/>
                    <a:ext cx="1326530" cy="4213980"/>
                    <a:chOff x="11327320" y="-354910"/>
                    <a:chExt cx="1326530" cy="4213980"/>
                  </a:xfrm>
                  <a:solidFill>
                    <a:srgbClr val="297494"/>
                  </a:solidFill>
                </p:grpSpPr>
                <p:sp>
                  <p:nvSpPr>
                    <p:cNvPr id="752" name="Freeform: Shape 751">
                      <a:extLst>
                        <a:ext uri="{FF2B5EF4-FFF2-40B4-BE49-F238E27FC236}">
                          <a16:creationId xmlns:a16="http://schemas.microsoft.com/office/drawing/2014/main" id="{36EDB77F-AD41-3291-DD97-7DD14A0AB7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49288" y="-354910"/>
                      <a:ext cx="131323" cy="4213980"/>
                    </a:xfrm>
                    <a:custGeom>
                      <a:avLst/>
                      <a:gdLst>
                        <a:gd name="connsiteX0" fmla="*/ 0 w 131323"/>
                        <a:gd name="connsiteY0" fmla="*/ 4200682 h 4213980"/>
                        <a:gd name="connsiteX1" fmla="*/ 131324 w 131323"/>
                        <a:gd name="connsiteY1" fmla="*/ 0 h 4213980"/>
                        <a:gd name="connsiteX2" fmla="*/ 129662 w 131323"/>
                        <a:gd name="connsiteY2" fmla="*/ 4213981 h 4213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1323" h="4213980">
                          <a:moveTo>
                            <a:pt x="0" y="4200682"/>
                          </a:moveTo>
                          <a:lnTo>
                            <a:pt x="131324" y="0"/>
                          </a:lnTo>
                          <a:lnTo>
                            <a:pt x="129662" y="4213981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3" name="Freeform: Shape 752">
                      <a:extLst>
                        <a:ext uri="{FF2B5EF4-FFF2-40B4-BE49-F238E27FC236}">
                          <a16:creationId xmlns:a16="http://schemas.microsoft.com/office/drawing/2014/main" id="{72115B4C-C3FE-D2C9-69EE-9345CBF02A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802" y="439677"/>
                      <a:ext cx="252183" cy="262646"/>
                    </a:xfrm>
                    <a:custGeom>
                      <a:avLst/>
                      <a:gdLst>
                        <a:gd name="connsiteX0" fmla="*/ 11147 w 252183"/>
                        <a:gd name="connsiteY0" fmla="*/ 171219 h 262646"/>
                        <a:gd name="connsiteX1" fmla="*/ 252183 w 252183"/>
                        <a:gd name="connsiteY1" fmla="*/ 0 h 262646"/>
                        <a:gd name="connsiteX2" fmla="*/ 2835 w 252183"/>
                        <a:gd name="connsiteY2" fmla="*/ 262647 h 262646"/>
                        <a:gd name="connsiteX3" fmla="*/ 11147 w 252183"/>
                        <a:gd name="connsiteY3" fmla="*/ 171219 h 262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183" h="262646">
                          <a:moveTo>
                            <a:pt x="11147" y="171219"/>
                          </a:moveTo>
                          <a:cubicBezTo>
                            <a:pt x="90938" y="114700"/>
                            <a:pt x="172391" y="58181"/>
                            <a:pt x="252183" y="0"/>
                          </a:cubicBezTo>
                          <a:cubicBezTo>
                            <a:pt x="165743" y="84778"/>
                            <a:pt x="82627" y="172881"/>
                            <a:pt x="2835" y="262647"/>
                          </a:cubicBezTo>
                          <a:cubicBezTo>
                            <a:pt x="-489" y="232725"/>
                            <a:pt x="-3814" y="204465"/>
                            <a:pt x="11147" y="17121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4" name="Freeform: Shape 753">
                      <a:extLst>
                        <a:ext uri="{FF2B5EF4-FFF2-40B4-BE49-F238E27FC236}">
                          <a16:creationId xmlns:a16="http://schemas.microsoft.com/office/drawing/2014/main" id="{C651DF3A-992B-3E1F-38C0-013207CB5E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900" y="241861"/>
                      <a:ext cx="227054" cy="152933"/>
                    </a:xfrm>
                    <a:custGeom>
                      <a:avLst/>
                      <a:gdLst>
                        <a:gd name="connsiteX0" fmla="*/ 224413 w 227054"/>
                        <a:gd name="connsiteY0" fmla="*/ 152933 h 152933"/>
                        <a:gd name="connsiteX1" fmla="*/ 0 w 227054"/>
                        <a:gd name="connsiteY1" fmla="*/ 0 h 152933"/>
                        <a:gd name="connsiteX2" fmla="*/ 176205 w 227054"/>
                        <a:gd name="connsiteY2" fmla="*/ 91428 h 152933"/>
                        <a:gd name="connsiteX3" fmla="*/ 212777 w 227054"/>
                        <a:gd name="connsiteY3" fmla="*/ 114700 h 152933"/>
                        <a:gd name="connsiteX4" fmla="*/ 224413 w 227054"/>
                        <a:gd name="connsiteY4" fmla="*/ 152933 h 1529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054" h="152933">
                          <a:moveTo>
                            <a:pt x="224413" y="152933"/>
                          </a:moveTo>
                          <a:cubicBezTo>
                            <a:pt x="151271" y="99739"/>
                            <a:pt x="76466" y="48207"/>
                            <a:pt x="0" y="0"/>
                          </a:cubicBezTo>
                          <a:cubicBezTo>
                            <a:pt x="58181" y="29922"/>
                            <a:pt x="118024" y="59844"/>
                            <a:pt x="176205" y="91428"/>
                          </a:cubicBezTo>
                          <a:cubicBezTo>
                            <a:pt x="189504" y="98077"/>
                            <a:pt x="201140" y="104726"/>
                            <a:pt x="212777" y="114700"/>
                          </a:cubicBezTo>
                          <a:cubicBezTo>
                            <a:pt x="224413" y="124674"/>
                            <a:pt x="231062" y="142959"/>
                            <a:pt x="224413" y="15293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5" name="Freeform: Shape 754">
                      <a:extLst>
                        <a:ext uri="{FF2B5EF4-FFF2-40B4-BE49-F238E27FC236}">
                          <a16:creationId xmlns:a16="http://schemas.microsoft.com/office/drawing/2014/main" id="{DD4DADA2-A757-C960-1912-3E18CEDBB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1063" y="1064710"/>
                      <a:ext cx="436816" cy="398956"/>
                    </a:xfrm>
                    <a:custGeom>
                      <a:avLst/>
                      <a:gdLst>
                        <a:gd name="connsiteX0" fmla="*/ 12925 w 436816"/>
                        <a:gd name="connsiteY0" fmla="*/ 329139 h 398956"/>
                        <a:gd name="connsiteX1" fmla="*/ 436817 w 436816"/>
                        <a:gd name="connsiteY1" fmla="*/ 0 h 398956"/>
                        <a:gd name="connsiteX2" fmla="*/ 4614 w 436816"/>
                        <a:gd name="connsiteY2" fmla="*/ 398957 h 398956"/>
                        <a:gd name="connsiteX3" fmla="*/ 12925 w 436816"/>
                        <a:gd name="connsiteY3" fmla="*/ 329139 h 39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6816" h="398956">
                          <a:moveTo>
                            <a:pt x="12925" y="329139"/>
                          </a:moveTo>
                          <a:cubicBezTo>
                            <a:pt x="147573" y="211115"/>
                            <a:pt x="290533" y="101401"/>
                            <a:pt x="436817" y="0"/>
                          </a:cubicBezTo>
                          <a:cubicBezTo>
                            <a:pt x="280559" y="118025"/>
                            <a:pt x="135938" y="251010"/>
                            <a:pt x="4614" y="398957"/>
                          </a:cubicBezTo>
                          <a:cubicBezTo>
                            <a:pt x="2952" y="377347"/>
                            <a:pt x="-8684" y="347425"/>
                            <a:pt x="12925" y="32913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6" name="Freeform: Shape 755">
                      <a:extLst>
                        <a:ext uri="{FF2B5EF4-FFF2-40B4-BE49-F238E27FC236}">
                          <a16:creationId xmlns:a16="http://schemas.microsoft.com/office/drawing/2014/main" id="{1E411F9D-FAFF-8181-8EDF-6D56420BCA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4641" y="1978986"/>
                      <a:ext cx="631080" cy="450488"/>
                    </a:xfrm>
                    <a:custGeom>
                      <a:avLst/>
                      <a:gdLst>
                        <a:gd name="connsiteX0" fmla="*/ 6049 w 631080"/>
                        <a:gd name="connsiteY0" fmla="*/ 352412 h 450488"/>
                        <a:gd name="connsiteX1" fmla="*/ 631081 w 631080"/>
                        <a:gd name="connsiteY1" fmla="*/ 0 h 450488"/>
                        <a:gd name="connsiteX2" fmla="*/ 2724 w 631080"/>
                        <a:gd name="connsiteY2" fmla="*/ 450488 h 450488"/>
                        <a:gd name="connsiteX3" fmla="*/ 6049 w 631080"/>
                        <a:gd name="connsiteY3" fmla="*/ 352412 h 45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080" h="450488">
                          <a:moveTo>
                            <a:pt x="6049" y="352412"/>
                          </a:moveTo>
                          <a:cubicBezTo>
                            <a:pt x="205527" y="219426"/>
                            <a:pt x="414979" y="101401"/>
                            <a:pt x="631081" y="0"/>
                          </a:cubicBezTo>
                          <a:cubicBezTo>
                            <a:pt x="413317" y="136310"/>
                            <a:pt x="202202" y="287581"/>
                            <a:pt x="2724" y="450488"/>
                          </a:cubicBezTo>
                          <a:cubicBezTo>
                            <a:pt x="-601" y="415580"/>
                            <a:pt x="-2263" y="380671"/>
                            <a:pt x="6049" y="35241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" name="Freeform: Shape 756">
                      <a:extLst>
                        <a:ext uri="{FF2B5EF4-FFF2-40B4-BE49-F238E27FC236}">
                          <a16:creationId xmlns:a16="http://schemas.microsoft.com/office/drawing/2014/main" id="{151E2DD7-4926-60E4-A1A3-279226053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19105" y="2542512"/>
                      <a:ext cx="734745" cy="555214"/>
                    </a:xfrm>
                    <a:custGeom>
                      <a:avLst/>
                      <a:gdLst>
                        <a:gd name="connsiteX0" fmla="*/ 0 w 734745"/>
                        <a:gd name="connsiteY0" fmla="*/ 433866 h 555214"/>
                        <a:gd name="connsiteX1" fmla="*/ 734745 w 734745"/>
                        <a:gd name="connsiteY1" fmla="*/ 0 h 555214"/>
                        <a:gd name="connsiteX2" fmla="*/ 24935 w 734745"/>
                        <a:gd name="connsiteY2" fmla="*/ 555215 h 555214"/>
                        <a:gd name="connsiteX3" fmla="*/ 0 w 734745"/>
                        <a:gd name="connsiteY3" fmla="*/ 433866 h 555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4745" h="555214">
                          <a:moveTo>
                            <a:pt x="0" y="433866"/>
                          </a:moveTo>
                          <a:cubicBezTo>
                            <a:pt x="244361" y="289244"/>
                            <a:pt x="490384" y="144622"/>
                            <a:pt x="734745" y="0"/>
                          </a:cubicBezTo>
                          <a:cubicBezTo>
                            <a:pt x="488722" y="171219"/>
                            <a:pt x="251011" y="357399"/>
                            <a:pt x="24935" y="555215"/>
                          </a:cubicBezTo>
                          <a:cubicBezTo>
                            <a:pt x="16623" y="511995"/>
                            <a:pt x="6650" y="470437"/>
                            <a:pt x="0" y="43386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" name="Freeform: Shape 757">
                      <a:extLst>
                        <a:ext uri="{FF2B5EF4-FFF2-40B4-BE49-F238E27FC236}">
                          <a16:creationId xmlns:a16="http://schemas.microsoft.com/office/drawing/2014/main" id="{6FA842F9-717C-45FC-AAA1-1CE9AA3539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7320" y="2567447"/>
                      <a:ext cx="620232" cy="355736"/>
                    </a:xfrm>
                    <a:custGeom>
                      <a:avLst/>
                      <a:gdLst>
                        <a:gd name="connsiteX0" fmla="*/ 616720 w 620232"/>
                        <a:gd name="connsiteY0" fmla="*/ 247686 h 355736"/>
                        <a:gd name="connsiteX1" fmla="*/ 0 w 620232"/>
                        <a:gd name="connsiteY1" fmla="*/ 0 h 355736"/>
                        <a:gd name="connsiteX2" fmla="*/ 616720 w 620232"/>
                        <a:gd name="connsiteY2" fmla="*/ 355736 h 355736"/>
                        <a:gd name="connsiteX3" fmla="*/ 616720 w 620232"/>
                        <a:gd name="connsiteY3" fmla="*/ 247686 h 355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0232" h="355736">
                          <a:moveTo>
                            <a:pt x="616720" y="247686"/>
                          </a:moveTo>
                          <a:cubicBezTo>
                            <a:pt x="393970" y="136310"/>
                            <a:pt x="234387" y="83116"/>
                            <a:pt x="0" y="0"/>
                          </a:cubicBezTo>
                          <a:cubicBezTo>
                            <a:pt x="219426" y="147946"/>
                            <a:pt x="397294" y="207790"/>
                            <a:pt x="616720" y="355736"/>
                          </a:cubicBezTo>
                          <a:cubicBezTo>
                            <a:pt x="626695" y="300880"/>
                            <a:pt x="611733" y="290906"/>
                            <a:pt x="616720" y="24768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" name="Freeform: Shape 758">
                      <a:extLst>
                        <a:ext uri="{FF2B5EF4-FFF2-40B4-BE49-F238E27FC236}">
                          <a16:creationId xmlns:a16="http://schemas.microsoft.com/office/drawing/2014/main" id="{CD299A8B-1B48-5989-D9BD-09DCA72AA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05188" y="1797793"/>
                      <a:ext cx="432844" cy="447164"/>
                    </a:xfrm>
                    <a:custGeom>
                      <a:avLst/>
                      <a:gdLst>
                        <a:gd name="connsiteX0" fmla="*/ 430540 w 432844"/>
                        <a:gd name="connsiteY0" fmla="*/ 447164 h 447164"/>
                        <a:gd name="connsiteX1" fmla="*/ 0 w 432844"/>
                        <a:gd name="connsiteY1" fmla="*/ 0 h 447164"/>
                        <a:gd name="connsiteX2" fmla="*/ 342437 w 432844"/>
                        <a:gd name="connsiteY2" fmla="*/ 252673 h 447164"/>
                        <a:gd name="connsiteX3" fmla="*/ 423892 w 432844"/>
                        <a:gd name="connsiteY3" fmla="*/ 342438 h 447164"/>
                        <a:gd name="connsiteX4" fmla="*/ 430540 w 432844"/>
                        <a:gd name="connsiteY4" fmla="*/ 447164 h 447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2844" h="447164">
                          <a:moveTo>
                            <a:pt x="430540" y="447164"/>
                          </a:moveTo>
                          <a:cubicBezTo>
                            <a:pt x="287581" y="297555"/>
                            <a:pt x="142959" y="149609"/>
                            <a:pt x="0" y="0"/>
                          </a:cubicBezTo>
                          <a:cubicBezTo>
                            <a:pt x="114699" y="84778"/>
                            <a:pt x="229400" y="167894"/>
                            <a:pt x="342437" y="252673"/>
                          </a:cubicBezTo>
                          <a:cubicBezTo>
                            <a:pt x="375684" y="275945"/>
                            <a:pt x="408930" y="302542"/>
                            <a:pt x="423892" y="342438"/>
                          </a:cubicBezTo>
                          <a:cubicBezTo>
                            <a:pt x="437190" y="377347"/>
                            <a:pt x="432203" y="415580"/>
                            <a:pt x="430540" y="44716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" name="Freeform: Shape 759">
                      <a:extLst>
                        <a:ext uri="{FF2B5EF4-FFF2-40B4-BE49-F238E27FC236}">
                          <a16:creationId xmlns:a16="http://schemas.microsoft.com/office/drawing/2014/main" id="{C63A1A8A-8E70-DFE9-2008-9E465AB2D5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03265" y="993230"/>
                      <a:ext cx="364048" cy="330801"/>
                    </a:xfrm>
                    <a:custGeom>
                      <a:avLst/>
                      <a:gdLst>
                        <a:gd name="connsiteX0" fmla="*/ 352412 w 364048"/>
                        <a:gd name="connsiteY0" fmla="*/ 330802 h 330801"/>
                        <a:gd name="connsiteX1" fmla="*/ 0 w 364048"/>
                        <a:gd name="connsiteY1" fmla="*/ 0 h 330801"/>
                        <a:gd name="connsiteX2" fmla="*/ 364048 w 364048"/>
                        <a:gd name="connsiteY2" fmla="*/ 272620 h 330801"/>
                        <a:gd name="connsiteX3" fmla="*/ 352412 w 364048"/>
                        <a:gd name="connsiteY3" fmla="*/ 330802 h 330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048" h="330801">
                          <a:moveTo>
                            <a:pt x="352412" y="330802"/>
                          </a:moveTo>
                          <a:cubicBezTo>
                            <a:pt x="224413" y="234387"/>
                            <a:pt x="104726" y="123012"/>
                            <a:pt x="0" y="0"/>
                          </a:cubicBezTo>
                          <a:cubicBezTo>
                            <a:pt x="121349" y="91428"/>
                            <a:pt x="242699" y="181193"/>
                            <a:pt x="364048" y="272620"/>
                          </a:cubicBezTo>
                          <a:cubicBezTo>
                            <a:pt x="355737" y="292568"/>
                            <a:pt x="352412" y="314178"/>
                            <a:pt x="352412" y="33080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02" name="Graphic 2">
                  <a:extLst>
                    <a:ext uri="{FF2B5EF4-FFF2-40B4-BE49-F238E27FC236}">
                      <a16:creationId xmlns:a16="http://schemas.microsoft.com/office/drawing/2014/main" id="{046C8A62-8A04-D41B-8765-D8E26EE4448C}"/>
                    </a:ext>
                  </a:extLst>
                </p:cNvPr>
                <p:cNvGrpSpPr/>
                <p:nvPr/>
              </p:nvGrpSpPr>
              <p:grpSpPr>
                <a:xfrm>
                  <a:off x="9754765" y="265134"/>
                  <a:ext cx="1697228" cy="3884841"/>
                  <a:chOff x="9754765" y="265134"/>
                  <a:chExt cx="1697228" cy="3884841"/>
                </a:xfrm>
              </p:grpSpPr>
              <p:grpSp>
                <p:nvGrpSpPr>
                  <p:cNvPr id="735" name="Graphic 2">
                    <a:extLst>
                      <a:ext uri="{FF2B5EF4-FFF2-40B4-BE49-F238E27FC236}">
                        <a16:creationId xmlns:a16="http://schemas.microsoft.com/office/drawing/2014/main" id="{2B77167D-EA42-A54E-688E-676FC74796F2}"/>
                      </a:ext>
                    </a:extLst>
                  </p:cNvPr>
                  <p:cNvGrpSpPr/>
                  <p:nvPr/>
                </p:nvGrpSpPr>
                <p:grpSpPr>
                  <a:xfrm>
                    <a:off x="9754765" y="265134"/>
                    <a:ext cx="1697228" cy="3281418"/>
                    <a:chOff x="9754765" y="265134"/>
                    <a:chExt cx="1697228" cy="3281418"/>
                  </a:xfrm>
                </p:grpSpPr>
                <p:sp>
                  <p:nvSpPr>
                    <p:cNvPr id="746" name="Freeform: Shape 745">
                      <a:extLst>
                        <a:ext uri="{FF2B5EF4-FFF2-40B4-BE49-F238E27FC236}">
                          <a16:creationId xmlns:a16="http://schemas.microsoft.com/office/drawing/2014/main" id="{CBBCAB6E-A19E-1279-60C4-0778FCEA0D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4765" y="266796"/>
                      <a:ext cx="1697228" cy="3279756"/>
                    </a:xfrm>
                    <a:custGeom>
                      <a:avLst/>
                      <a:gdLst>
                        <a:gd name="connsiteX0" fmla="*/ 1389700 w 1697228"/>
                        <a:gd name="connsiteY0" fmla="*/ 3135135 h 3279756"/>
                        <a:gd name="connsiteX1" fmla="*/ 1506062 w 1697228"/>
                        <a:gd name="connsiteY1" fmla="*/ 3278094 h 3279756"/>
                        <a:gd name="connsiteX2" fmla="*/ 556877 w 1697228"/>
                        <a:gd name="connsiteY2" fmla="*/ 3268121 h 3279756"/>
                        <a:gd name="connsiteX3" fmla="*/ 601760 w 1697228"/>
                        <a:gd name="connsiteY3" fmla="*/ 3181680 h 3279756"/>
                        <a:gd name="connsiteX4" fmla="*/ 495372 w 1697228"/>
                        <a:gd name="connsiteY4" fmla="*/ 3268121 h 3279756"/>
                        <a:gd name="connsiteX5" fmla="*/ 161245 w 1697228"/>
                        <a:gd name="connsiteY5" fmla="*/ 3264796 h 3279756"/>
                        <a:gd name="connsiteX6" fmla="*/ 260984 w 1697228"/>
                        <a:gd name="connsiteY6" fmla="*/ 3140122 h 3279756"/>
                        <a:gd name="connsiteX7" fmla="*/ 11636 w 1697228"/>
                        <a:gd name="connsiteY7" fmla="*/ 3263134 h 3279756"/>
                        <a:gd name="connsiteX8" fmla="*/ 11636 w 1697228"/>
                        <a:gd name="connsiteY8" fmla="*/ 3263134 h 3279756"/>
                        <a:gd name="connsiteX9" fmla="*/ 0 w 1697228"/>
                        <a:gd name="connsiteY9" fmla="*/ 3263134 h 3279756"/>
                        <a:gd name="connsiteX10" fmla="*/ 207790 w 1697228"/>
                        <a:gd name="connsiteY10" fmla="*/ 2466883 h 3279756"/>
                        <a:gd name="connsiteX11" fmla="*/ 319166 w 1697228"/>
                        <a:gd name="connsiteY11" fmla="*/ 2042991 h 3279756"/>
                        <a:gd name="connsiteX12" fmla="*/ 349087 w 1697228"/>
                        <a:gd name="connsiteY12" fmla="*/ 2021381 h 3279756"/>
                        <a:gd name="connsiteX13" fmla="*/ 535267 w 1697228"/>
                        <a:gd name="connsiteY13" fmla="*/ 1893382 h 3279756"/>
                        <a:gd name="connsiteX14" fmla="*/ 377347 w 1697228"/>
                        <a:gd name="connsiteY14" fmla="*/ 1933278 h 3279756"/>
                        <a:gd name="connsiteX15" fmla="*/ 345763 w 1697228"/>
                        <a:gd name="connsiteY15" fmla="*/ 1943252 h 3279756"/>
                        <a:gd name="connsiteX16" fmla="*/ 852771 w 1697228"/>
                        <a:gd name="connsiteY16" fmla="*/ 0 h 3279756"/>
                        <a:gd name="connsiteX17" fmla="*/ 1012353 w 1697228"/>
                        <a:gd name="connsiteY17" fmla="*/ 621708 h 3279756"/>
                        <a:gd name="connsiteX18" fmla="*/ 902640 w 1697228"/>
                        <a:gd name="connsiteY18" fmla="*/ 618383 h 3279756"/>
                        <a:gd name="connsiteX19" fmla="*/ 884354 w 1697228"/>
                        <a:gd name="connsiteY19" fmla="*/ 618383 h 3279756"/>
                        <a:gd name="connsiteX20" fmla="*/ 907627 w 1697228"/>
                        <a:gd name="connsiteY20" fmla="*/ 630019 h 3279756"/>
                        <a:gd name="connsiteX21" fmla="*/ 1032301 w 1697228"/>
                        <a:gd name="connsiteY21" fmla="*/ 693187 h 3279756"/>
                        <a:gd name="connsiteX22" fmla="*/ 1585853 w 1697228"/>
                        <a:gd name="connsiteY22" fmla="*/ 2845891 h 3279756"/>
                        <a:gd name="connsiteX23" fmla="*/ 1625749 w 1697228"/>
                        <a:gd name="connsiteY23" fmla="*/ 3003812 h 3279756"/>
                        <a:gd name="connsiteX24" fmla="*/ 1270013 w 1697228"/>
                        <a:gd name="connsiteY24" fmla="*/ 2889112 h 3279756"/>
                        <a:gd name="connsiteX25" fmla="*/ 1650684 w 1697228"/>
                        <a:gd name="connsiteY25" fmla="*/ 3096902 h 3279756"/>
                        <a:gd name="connsiteX26" fmla="*/ 1697229 w 1697228"/>
                        <a:gd name="connsiteY26" fmla="*/ 3279757 h 3279756"/>
                        <a:gd name="connsiteX27" fmla="*/ 1389700 w 1697228"/>
                        <a:gd name="connsiteY27" fmla="*/ 3135135 h 3279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697228" h="3279756">
                          <a:moveTo>
                            <a:pt x="1389700" y="3135135"/>
                          </a:moveTo>
                          <a:cubicBezTo>
                            <a:pt x="1427933" y="3183342"/>
                            <a:pt x="1467829" y="3229887"/>
                            <a:pt x="1506062" y="3278094"/>
                          </a:cubicBezTo>
                          <a:lnTo>
                            <a:pt x="556877" y="3268121"/>
                          </a:lnTo>
                          <a:cubicBezTo>
                            <a:pt x="571838" y="3239861"/>
                            <a:pt x="586800" y="3209939"/>
                            <a:pt x="601760" y="3181680"/>
                          </a:cubicBezTo>
                          <a:cubicBezTo>
                            <a:pt x="566852" y="3209939"/>
                            <a:pt x="530280" y="3239861"/>
                            <a:pt x="495372" y="3268121"/>
                          </a:cubicBezTo>
                          <a:lnTo>
                            <a:pt x="161245" y="3264796"/>
                          </a:lnTo>
                          <a:cubicBezTo>
                            <a:pt x="194492" y="3223238"/>
                            <a:pt x="227738" y="3181680"/>
                            <a:pt x="260984" y="3140122"/>
                          </a:cubicBezTo>
                          <a:cubicBezTo>
                            <a:pt x="177868" y="3181680"/>
                            <a:pt x="94752" y="3223238"/>
                            <a:pt x="11636" y="3263134"/>
                          </a:cubicBezTo>
                          <a:lnTo>
                            <a:pt x="11636" y="3263134"/>
                          </a:lnTo>
                          <a:lnTo>
                            <a:pt x="0" y="3263134"/>
                          </a:lnTo>
                          <a:lnTo>
                            <a:pt x="207790" y="2466883"/>
                          </a:lnTo>
                          <a:lnTo>
                            <a:pt x="319166" y="2042991"/>
                          </a:lnTo>
                          <a:cubicBezTo>
                            <a:pt x="330802" y="2034679"/>
                            <a:pt x="339114" y="2028030"/>
                            <a:pt x="349087" y="2021381"/>
                          </a:cubicBezTo>
                          <a:cubicBezTo>
                            <a:pt x="418905" y="1969849"/>
                            <a:pt x="448826" y="1944914"/>
                            <a:pt x="535267" y="1893382"/>
                          </a:cubicBezTo>
                          <a:cubicBezTo>
                            <a:pt x="460463" y="1918317"/>
                            <a:pt x="437191" y="1914992"/>
                            <a:pt x="377347" y="1933278"/>
                          </a:cubicBezTo>
                          <a:cubicBezTo>
                            <a:pt x="367373" y="1936603"/>
                            <a:pt x="357399" y="1939927"/>
                            <a:pt x="345763" y="1943252"/>
                          </a:cubicBezTo>
                          <a:lnTo>
                            <a:pt x="852771" y="0"/>
                          </a:lnTo>
                          <a:lnTo>
                            <a:pt x="1012353" y="621708"/>
                          </a:lnTo>
                          <a:cubicBezTo>
                            <a:pt x="975782" y="618383"/>
                            <a:pt x="939211" y="618383"/>
                            <a:pt x="902640" y="618383"/>
                          </a:cubicBezTo>
                          <a:cubicBezTo>
                            <a:pt x="895991" y="618383"/>
                            <a:pt x="889341" y="618383"/>
                            <a:pt x="884354" y="618383"/>
                          </a:cubicBezTo>
                          <a:cubicBezTo>
                            <a:pt x="892666" y="621708"/>
                            <a:pt x="899316" y="626695"/>
                            <a:pt x="907627" y="630019"/>
                          </a:cubicBezTo>
                          <a:cubicBezTo>
                            <a:pt x="949185" y="651629"/>
                            <a:pt x="990743" y="671577"/>
                            <a:pt x="1032301" y="693187"/>
                          </a:cubicBezTo>
                          <a:lnTo>
                            <a:pt x="1585853" y="2845891"/>
                          </a:lnTo>
                          <a:lnTo>
                            <a:pt x="1625749" y="3003812"/>
                          </a:lnTo>
                          <a:cubicBezTo>
                            <a:pt x="1506062" y="2972228"/>
                            <a:pt x="1386375" y="2933994"/>
                            <a:pt x="1270013" y="2889112"/>
                          </a:cubicBezTo>
                          <a:cubicBezTo>
                            <a:pt x="1399673" y="2952280"/>
                            <a:pt x="1526010" y="3022097"/>
                            <a:pt x="1650684" y="3096902"/>
                          </a:cubicBezTo>
                          <a:lnTo>
                            <a:pt x="1697229" y="3279757"/>
                          </a:lnTo>
                          <a:cubicBezTo>
                            <a:pt x="1585853" y="3248173"/>
                            <a:pt x="1482789" y="3199966"/>
                            <a:pt x="1389700" y="3135135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7" name="Freeform: Shape 746">
                      <a:extLst>
                        <a:ext uri="{FF2B5EF4-FFF2-40B4-BE49-F238E27FC236}">
                          <a16:creationId xmlns:a16="http://schemas.microsoft.com/office/drawing/2014/main" id="{4741F0EC-1957-7CDF-56F1-BDE196268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62555" y="2286515"/>
                      <a:ext cx="141297" cy="445501"/>
                    </a:xfrm>
                    <a:custGeom>
                      <a:avLst/>
                      <a:gdLst>
                        <a:gd name="connsiteX0" fmla="*/ 111376 w 141297"/>
                        <a:gd name="connsiteY0" fmla="*/ 21610 h 445501"/>
                        <a:gd name="connsiteX1" fmla="*/ 141297 w 141297"/>
                        <a:gd name="connsiteY1" fmla="*/ 0 h 445501"/>
                        <a:gd name="connsiteX2" fmla="*/ 0 w 141297"/>
                        <a:gd name="connsiteY2" fmla="*/ 445501 h 445501"/>
                        <a:gd name="connsiteX3" fmla="*/ 111376 w 141297"/>
                        <a:gd name="connsiteY3" fmla="*/ 21610 h 4455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297" h="445501">
                          <a:moveTo>
                            <a:pt x="111376" y="21610"/>
                          </a:moveTo>
                          <a:cubicBezTo>
                            <a:pt x="123012" y="13298"/>
                            <a:pt x="131324" y="6649"/>
                            <a:pt x="141297" y="0"/>
                          </a:cubicBezTo>
                          <a:lnTo>
                            <a:pt x="0" y="445501"/>
                          </a:lnTo>
                          <a:lnTo>
                            <a:pt x="111376" y="2161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" name="Freeform: Shape 747">
                      <a:extLst>
                        <a:ext uri="{FF2B5EF4-FFF2-40B4-BE49-F238E27FC236}">
                          <a16:creationId xmlns:a16="http://schemas.microsoft.com/office/drawing/2014/main" id="{49362092-BE30-B9D2-E20B-BA038C981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00528" y="265134"/>
                      <a:ext cx="664927" cy="1943251"/>
                    </a:xfrm>
                    <a:custGeom>
                      <a:avLst/>
                      <a:gdLst>
                        <a:gd name="connsiteX0" fmla="*/ 664928 w 664927"/>
                        <a:gd name="connsiteY0" fmla="*/ 621708 h 1943251"/>
                        <a:gd name="connsiteX1" fmla="*/ 555214 w 664927"/>
                        <a:gd name="connsiteY1" fmla="*/ 618383 h 1943251"/>
                        <a:gd name="connsiteX2" fmla="*/ 502020 w 664927"/>
                        <a:gd name="connsiteY2" fmla="*/ 442177 h 1943251"/>
                        <a:gd name="connsiteX3" fmla="*/ 31583 w 664927"/>
                        <a:gd name="connsiteY3" fmla="*/ 1933278 h 1943251"/>
                        <a:gd name="connsiteX4" fmla="*/ 0 w 664927"/>
                        <a:gd name="connsiteY4" fmla="*/ 1943252 h 1943251"/>
                        <a:gd name="connsiteX5" fmla="*/ 507007 w 664927"/>
                        <a:gd name="connsiteY5" fmla="*/ 0 h 1943251"/>
                        <a:gd name="connsiteX6" fmla="*/ 664928 w 664927"/>
                        <a:gd name="connsiteY6" fmla="*/ 621708 h 1943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4927" h="1943251">
                          <a:moveTo>
                            <a:pt x="664928" y="621708"/>
                          </a:moveTo>
                          <a:cubicBezTo>
                            <a:pt x="628357" y="618383"/>
                            <a:pt x="591785" y="618383"/>
                            <a:pt x="555214" y="618383"/>
                          </a:cubicBezTo>
                          <a:lnTo>
                            <a:pt x="502020" y="442177"/>
                          </a:lnTo>
                          <a:lnTo>
                            <a:pt x="31583" y="1933278"/>
                          </a:lnTo>
                          <a:cubicBezTo>
                            <a:pt x="21610" y="1936602"/>
                            <a:pt x="11635" y="1939927"/>
                            <a:pt x="0" y="1943252"/>
                          </a:cubicBezTo>
                          <a:lnTo>
                            <a:pt x="507007" y="0"/>
                          </a:lnTo>
                          <a:lnTo>
                            <a:pt x="664928" y="621708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" name="Freeform: Shape 748">
                      <a:extLst>
                        <a:ext uri="{FF2B5EF4-FFF2-40B4-BE49-F238E27FC236}">
                          <a16:creationId xmlns:a16="http://schemas.microsoft.com/office/drawing/2014/main" id="{96E2FA99-5A53-CC98-D0D1-F032206CE1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59067" y="895153"/>
                      <a:ext cx="678226" cy="2215872"/>
                    </a:xfrm>
                    <a:custGeom>
                      <a:avLst/>
                      <a:gdLst>
                        <a:gd name="connsiteX0" fmla="*/ 678226 w 678226"/>
                        <a:gd name="connsiteY0" fmla="*/ 2215872 h 2215872"/>
                        <a:gd name="connsiteX1" fmla="*/ 0 w 678226"/>
                        <a:gd name="connsiteY1" fmla="*/ 0 h 2215872"/>
                        <a:gd name="connsiteX2" fmla="*/ 124674 w 678226"/>
                        <a:gd name="connsiteY2" fmla="*/ 63168 h 2215872"/>
                        <a:gd name="connsiteX3" fmla="*/ 678226 w 678226"/>
                        <a:gd name="connsiteY3" fmla="*/ 2215872 h 22158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8226" h="2215872">
                          <a:moveTo>
                            <a:pt x="678226" y="2215872"/>
                          </a:moveTo>
                          <a:lnTo>
                            <a:pt x="0" y="0"/>
                          </a:lnTo>
                          <a:cubicBezTo>
                            <a:pt x="41558" y="21610"/>
                            <a:pt x="83116" y="41558"/>
                            <a:pt x="124674" y="63168"/>
                          </a:cubicBezTo>
                          <a:lnTo>
                            <a:pt x="678226" y="2215872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36" name="Graphic 2">
                    <a:extLst>
                      <a:ext uri="{FF2B5EF4-FFF2-40B4-BE49-F238E27FC236}">
                        <a16:creationId xmlns:a16="http://schemas.microsoft.com/office/drawing/2014/main" id="{9DA17FAE-BE4C-2B08-98A4-B0C4482B27ED}"/>
                      </a:ext>
                    </a:extLst>
                  </p:cNvPr>
                  <p:cNvGrpSpPr/>
                  <p:nvPr/>
                </p:nvGrpSpPr>
                <p:grpSpPr>
                  <a:xfrm>
                    <a:off x="10058970" y="590949"/>
                    <a:ext cx="1120402" cy="3559026"/>
                    <a:chOff x="10058970" y="590949"/>
                    <a:chExt cx="1120402" cy="3559026"/>
                  </a:xfrm>
                  <a:solidFill>
                    <a:srgbClr val="297494"/>
                  </a:solidFill>
                </p:grpSpPr>
                <p:sp>
                  <p:nvSpPr>
                    <p:cNvPr id="737" name="Freeform: Shape 736">
                      <a:extLst>
                        <a:ext uri="{FF2B5EF4-FFF2-40B4-BE49-F238E27FC236}">
                          <a16:creationId xmlns:a16="http://schemas.microsoft.com/office/drawing/2014/main" id="{FCF506EC-3767-0A38-E56B-A97CD5059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9485" y="590949"/>
                      <a:ext cx="111374" cy="3559026"/>
                    </a:xfrm>
                    <a:custGeom>
                      <a:avLst/>
                      <a:gdLst>
                        <a:gd name="connsiteX0" fmla="*/ 0 w 111374"/>
                        <a:gd name="connsiteY0" fmla="*/ 3547390 h 3559026"/>
                        <a:gd name="connsiteX1" fmla="*/ 111375 w 111374"/>
                        <a:gd name="connsiteY1" fmla="*/ 0 h 3559026"/>
                        <a:gd name="connsiteX2" fmla="*/ 109713 w 111374"/>
                        <a:gd name="connsiteY2" fmla="*/ 3559027 h 35590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1374" h="3559026">
                          <a:moveTo>
                            <a:pt x="0" y="3547390"/>
                          </a:moveTo>
                          <a:lnTo>
                            <a:pt x="111375" y="0"/>
                          </a:lnTo>
                          <a:lnTo>
                            <a:pt x="109713" y="3559027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8" name="Freeform: Shape 737">
                      <a:extLst>
                        <a:ext uri="{FF2B5EF4-FFF2-40B4-BE49-F238E27FC236}">
                          <a16:creationId xmlns:a16="http://schemas.microsoft.com/office/drawing/2014/main" id="{A3677577-F9A9-EE17-3AFB-9AAE209CD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9263" y="1262526"/>
                      <a:ext cx="212737" cy="221088"/>
                    </a:xfrm>
                    <a:custGeom>
                      <a:avLst/>
                      <a:gdLst>
                        <a:gd name="connsiteX0" fmla="*/ 9934 w 212737"/>
                        <a:gd name="connsiteY0" fmla="*/ 144622 h 221088"/>
                        <a:gd name="connsiteX1" fmla="*/ 212738 w 212737"/>
                        <a:gd name="connsiteY1" fmla="*/ 0 h 221088"/>
                        <a:gd name="connsiteX2" fmla="*/ 1623 w 212737"/>
                        <a:gd name="connsiteY2" fmla="*/ 221089 h 221088"/>
                        <a:gd name="connsiteX3" fmla="*/ 9934 w 212737"/>
                        <a:gd name="connsiteY3" fmla="*/ 144622 h 221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2737" h="221088">
                          <a:moveTo>
                            <a:pt x="9934" y="144622"/>
                          </a:moveTo>
                          <a:cubicBezTo>
                            <a:pt x="78089" y="96415"/>
                            <a:pt x="146245" y="48207"/>
                            <a:pt x="212738" y="0"/>
                          </a:cubicBezTo>
                          <a:cubicBezTo>
                            <a:pt x="139595" y="71480"/>
                            <a:pt x="69777" y="146284"/>
                            <a:pt x="1623" y="221089"/>
                          </a:cubicBezTo>
                          <a:cubicBezTo>
                            <a:pt x="-39" y="197816"/>
                            <a:pt x="-3364" y="172881"/>
                            <a:pt x="9934" y="14462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9" name="Freeform: Shape 738">
                      <a:extLst>
                        <a:ext uri="{FF2B5EF4-FFF2-40B4-BE49-F238E27FC236}">
                          <a16:creationId xmlns:a16="http://schemas.microsoft.com/office/drawing/2014/main" id="{AF39DF9E-4F5D-E072-1FCF-9144C204F9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4872" y="1791143"/>
                      <a:ext cx="368425" cy="335788"/>
                    </a:xfrm>
                    <a:custGeom>
                      <a:avLst/>
                      <a:gdLst>
                        <a:gd name="connsiteX0" fmla="*/ 11027 w 368425"/>
                        <a:gd name="connsiteY0" fmla="*/ 277607 h 335788"/>
                        <a:gd name="connsiteX1" fmla="*/ 368426 w 368425"/>
                        <a:gd name="connsiteY1" fmla="*/ 0 h 335788"/>
                        <a:gd name="connsiteX2" fmla="*/ 2715 w 368425"/>
                        <a:gd name="connsiteY2" fmla="*/ 335789 h 335788"/>
                        <a:gd name="connsiteX3" fmla="*/ 11027 w 368425"/>
                        <a:gd name="connsiteY3" fmla="*/ 277607 h 335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8425" h="335788">
                          <a:moveTo>
                            <a:pt x="11027" y="277607"/>
                          </a:moveTo>
                          <a:cubicBezTo>
                            <a:pt x="125726" y="177868"/>
                            <a:pt x="245414" y="84778"/>
                            <a:pt x="368426" y="0"/>
                          </a:cubicBezTo>
                          <a:cubicBezTo>
                            <a:pt x="237102" y="99739"/>
                            <a:pt x="114091" y="212777"/>
                            <a:pt x="2715" y="335789"/>
                          </a:cubicBezTo>
                          <a:cubicBezTo>
                            <a:pt x="2715" y="317503"/>
                            <a:pt x="-7259" y="292568"/>
                            <a:pt x="11027" y="27760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0" name="Freeform: Shape 739">
                      <a:extLst>
                        <a:ext uri="{FF2B5EF4-FFF2-40B4-BE49-F238E27FC236}">
                          <a16:creationId xmlns:a16="http://schemas.microsoft.com/office/drawing/2014/main" id="{13F7CAE9-BB7B-70EE-BD61-3B16EC9CB4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944" y="2562460"/>
                      <a:ext cx="531274" cy="380671"/>
                    </a:xfrm>
                    <a:custGeom>
                      <a:avLst/>
                      <a:gdLst>
                        <a:gd name="connsiteX0" fmla="*/ 4319 w 531274"/>
                        <a:gd name="connsiteY0" fmla="*/ 297555 h 380671"/>
                        <a:gd name="connsiteX1" fmla="*/ 531274 w 531274"/>
                        <a:gd name="connsiteY1" fmla="*/ 0 h 380671"/>
                        <a:gd name="connsiteX2" fmla="*/ 994 w 531274"/>
                        <a:gd name="connsiteY2" fmla="*/ 380671 h 380671"/>
                        <a:gd name="connsiteX3" fmla="*/ 4319 w 531274"/>
                        <a:gd name="connsiteY3" fmla="*/ 297555 h 380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1274" h="380671">
                          <a:moveTo>
                            <a:pt x="4319" y="297555"/>
                          </a:moveTo>
                          <a:cubicBezTo>
                            <a:pt x="172213" y="184518"/>
                            <a:pt x="348419" y="84778"/>
                            <a:pt x="531274" y="0"/>
                          </a:cubicBezTo>
                          <a:cubicBezTo>
                            <a:pt x="346756" y="114700"/>
                            <a:pt x="168889" y="242699"/>
                            <a:pt x="994" y="380671"/>
                          </a:cubicBezTo>
                          <a:cubicBezTo>
                            <a:pt x="-668" y="350750"/>
                            <a:pt x="-668" y="320828"/>
                            <a:pt x="4319" y="297555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1" name="Freeform: Shape 740">
                      <a:extLst>
                        <a:ext uri="{FF2B5EF4-FFF2-40B4-BE49-F238E27FC236}">
                          <a16:creationId xmlns:a16="http://schemas.microsoft.com/office/drawing/2014/main" id="{501959FD-0B85-ECF5-A7B3-D1F0949FC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7666" y="3037883"/>
                      <a:ext cx="621706" cy="468774"/>
                    </a:xfrm>
                    <a:custGeom>
                      <a:avLst/>
                      <a:gdLst>
                        <a:gd name="connsiteX0" fmla="*/ 0 w 621706"/>
                        <a:gd name="connsiteY0" fmla="*/ 367373 h 468774"/>
                        <a:gd name="connsiteX1" fmla="*/ 621707 w 621706"/>
                        <a:gd name="connsiteY1" fmla="*/ 0 h 468774"/>
                        <a:gd name="connsiteX2" fmla="*/ 21610 w 621706"/>
                        <a:gd name="connsiteY2" fmla="*/ 468774 h 468774"/>
                        <a:gd name="connsiteX3" fmla="*/ 0 w 621706"/>
                        <a:gd name="connsiteY3" fmla="*/ 367373 h 468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706" h="468774">
                          <a:moveTo>
                            <a:pt x="0" y="367373"/>
                          </a:moveTo>
                          <a:cubicBezTo>
                            <a:pt x="207790" y="244361"/>
                            <a:pt x="413917" y="123012"/>
                            <a:pt x="621707" y="0"/>
                          </a:cubicBezTo>
                          <a:cubicBezTo>
                            <a:pt x="413917" y="144622"/>
                            <a:pt x="212777" y="300880"/>
                            <a:pt x="21610" y="468774"/>
                          </a:cubicBezTo>
                          <a:cubicBezTo>
                            <a:pt x="14960" y="433865"/>
                            <a:pt x="6649" y="397294"/>
                            <a:pt x="0" y="36737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2" name="Freeform: Shape 741">
                      <a:extLst>
                        <a:ext uri="{FF2B5EF4-FFF2-40B4-BE49-F238E27FC236}">
                          <a16:creationId xmlns:a16="http://schemas.microsoft.com/office/drawing/2014/main" id="{2C5CC9D1-8C67-0C4F-A67E-A8D721B586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58970" y="3059493"/>
                      <a:ext cx="523872" cy="300879"/>
                    </a:xfrm>
                    <a:custGeom>
                      <a:avLst/>
                      <a:gdLst>
                        <a:gd name="connsiteX0" fmla="*/ 520306 w 523872"/>
                        <a:gd name="connsiteY0" fmla="*/ 209452 h 300879"/>
                        <a:gd name="connsiteX1" fmla="*/ 0 w 523872"/>
                        <a:gd name="connsiteY1" fmla="*/ 0 h 300879"/>
                        <a:gd name="connsiteX2" fmla="*/ 521968 w 523872"/>
                        <a:gd name="connsiteY2" fmla="*/ 300880 h 300879"/>
                        <a:gd name="connsiteX3" fmla="*/ 520306 w 523872"/>
                        <a:gd name="connsiteY3" fmla="*/ 209452 h 3008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2" h="300879">
                          <a:moveTo>
                            <a:pt x="520306" y="209452"/>
                          </a:moveTo>
                          <a:cubicBezTo>
                            <a:pt x="332464" y="116362"/>
                            <a:pt x="196154" y="71480"/>
                            <a:pt x="0" y="0"/>
                          </a:cubicBezTo>
                          <a:cubicBezTo>
                            <a:pt x="186179" y="124674"/>
                            <a:pt x="335788" y="176206"/>
                            <a:pt x="521968" y="300880"/>
                          </a:cubicBezTo>
                          <a:cubicBezTo>
                            <a:pt x="528617" y="254335"/>
                            <a:pt x="515319" y="244361"/>
                            <a:pt x="520306" y="20945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3" name="Freeform: Shape 742">
                      <a:extLst>
                        <a:ext uri="{FF2B5EF4-FFF2-40B4-BE49-F238E27FC236}">
                          <a16:creationId xmlns:a16="http://schemas.microsoft.com/office/drawing/2014/main" id="{A3DBBC4A-3D30-993D-7D0A-0F12E2B46C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8579" y="2411189"/>
                      <a:ext cx="365109" cy="377346"/>
                    </a:xfrm>
                    <a:custGeom>
                      <a:avLst/>
                      <a:gdLst>
                        <a:gd name="connsiteX0" fmla="*/ 364047 w 365109"/>
                        <a:gd name="connsiteY0" fmla="*/ 377347 h 377346"/>
                        <a:gd name="connsiteX1" fmla="*/ 0 w 365109"/>
                        <a:gd name="connsiteY1" fmla="*/ 0 h 377346"/>
                        <a:gd name="connsiteX2" fmla="*/ 289243 w 365109"/>
                        <a:gd name="connsiteY2" fmla="*/ 212777 h 377346"/>
                        <a:gd name="connsiteX3" fmla="*/ 357399 w 365109"/>
                        <a:gd name="connsiteY3" fmla="*/ 287581 h 377346"/>
                        <a:gd name="connsiteX4" fmla="*/ 364047 w 365109"/>
                        <a:gd name="connsiteY4" fmla="*/ 377347 h 377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5109" h="377346">
                          <a:moveTo>
                            <a:pt x="364047" y="377347"/>
                          </a:moveTo>
                          <a:lnTo>
                            <a:pt x="0" y="0"/>
                          </a:lnTo>
                          <a:cubicBezTo>
                            <a:pt x="96414" y="71480"/>
                            <a:pt x="192829" y="141297"/>
                            <a:pt x="289243" y="212777"/>
                          </a:cubicBezTo>
                          <a:cubicBezTo>
                            <a:pt x="317503" y="232725"/>
                            <a:pt x="345762" y="255997"/>
                            <a:pt x="357399" y="287581"/>
                          </a:cubicBezTo>
                          <a:cubicBezTo>
                            <a:pt x="369034" y="317503"/>
                            <a:pt x="364047" y="349087"/>
                            <a:pt x="364047" y="37734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4" name="Freeform: Shape 743">
                      <a:extLst>
                        <a:ext uri="{FF2B5EF4-FFF2-40B4-BE49-F238E27FC236}">
                          <a16:creationId xmlns:a16="http://schemas.microsoft.com/office/drawing/2014/main" id="{B958F338-4BEC-43E6-D805-B7DCBABD96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91695" y="1729638"/>
                      <a:ext cx="307529" cy="279269"/>
                    </a:xfrm>
                    <a:custGeom>
                      <a:avLst/>
                      <a:gdLst>
                        <a:gd name="connsiteX0" fmla="*/ 297555 w 307529"/>
                        <a:gd name="connsiteY0" fmla="*/ 279270 h 279269"/>
                        <a:gd name="connsiteX1" fmla="*/ 0 w 307529"/>
                        <a:gd name="connsiteY1" fmla="*/ 0 h 279269"/>
                        <a:gd name="connsiteX2" fmla="*/ 307529 w 307529"/>
                        <a:gd name="connsiteY2" fmla="*/ 231062 h 279269"/>
                        <a:gd name="connsiteX3" fmla="*/ 297555 w 307529"/>
                        <a:gd name="connsiteY3" fmla="*/ 279270 h 27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7529" h="279269">
                          <a:moveTo>
                            <a:pt x="297555" y="279270"/>
                          </a:moveTo>
                          <a:cubicBezTo>
                            <a:pt x="189504" y="197816"/>
                            <a:pt x="88103" y="104726"/>
                            <a:pt x="0" y="0"/>
                          </a:cubicBezTo>
                          <a:cubicBezTo>
                            <a:pt x="103063" y="76467"/>
                            <a:pt x="204465" y="152933"/>
                            <a:pt x="307529" y="231062"/>
                          </a:cubicBezTo>
                          <a:cubicBezTo>
                            <a:pt x="299218" y="247686"/>
                            <a:pt x="297555" y="265971"/>
                            <a:pt x="297555" y="27927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5" name="Freeform: Shape 744">
                      <a:extLst>
                        <a:ext uri="{FF2B5EF4-FFF2-40B4-BE49-F238E27FC236}">
                          <a16:creationId xmlns:a16="http://schemas.microsoft.com/office/drawing/2014/main" id="{C51C34C8-2B7C-AEC1-1A75-7336080295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09719" y="1094631"/>
                      <a:ext cx="191461" cy="129660"/>
                    </a:xfrm>
                    <a:custGeom>
                      <a:avLst/>
                      <a:gdLst>
                        <a:gd name="connsiteX0" fmla="*/ 189505 w 191461"/>
                        <a:gd name="connsiteY0" fmla="*/ 129661 h 129660"/>
                        <a:gd name="connsiteX1" fmla="*/ 0 w 191461"/>
                        <a:gd name="connsiteY1" fmla="*/ 0 h 129660"/>
                        <a:gd name="connsiteX2" fmla="*/ 149609 w 191461"/>
                        <a:gd name="connsiteY2" fmla="*/ 76467 h 129660"/>
                        <a:gd name="connsiteX3" fmla="*/ 179530 w 191461"/>
                        <a:gd name="connsiteY3" fmla="*/ 96414 h 129660"/>
                        <a:gd name="connsiteX4" fmla="*/ 189505 w 191461"/>
                        <a:gd name="connsiteY4" fmla="*/ 129661 h 129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1461" h="129660">
                          <a:moveTo>
                            <a:pt x="189505" y="129661"/>
                          </a:moveTo>
                          <a:cubicBezTo>
                            <a:pt x="127999" y="84778"/>
                            <a:pt x="64831" y="41558"/>
                            <a:pt x="0" y="0"/>
                          </a:cubicBezTo>
                          <a:cubicBezTo>
                            <a:pt x="49870" y="24935"/>
                            <a:pt x="99739" y="51532"/>
                            <a:pt x="149609" y="76467"/>
                          </a:cubicBezTo>
                          <a:cubicBezTo>
                            <a:pt x="159582" y="81454"/>
                            <a:pt x="171219" y="88103"/>
                            <a:pt x="179530" y="96414"/>
                          </a:cubicBezTo>
                          <a:cubicBezTo>
                            <a:pt x="189505" y="106388"/>
                            <a:pt x="194492" y="121349"/>
                            <a:pt x="189505" y="1296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03" name="Graphic 2">
                  <a:extLst>
                    <a:ext uri="{FF2B5EF4-FFF2-40B4-BE49-F238E27FC236}">
                      <a16:creationId xmlns:a16="http://schemas.microsoft.com/office/drawing/2014/main" id="{9575D100-C964-30D7-7628-ADFACE6C626E}"/>
                    </a:ext>
                  </a:extLst>
                </p:cNvPr>
                <p:cNvGrpSpPr/>
                <p:nvPr/>
              </p:nvGrpSpPr>
              <p:grpSpPr>
                <a:xfrm>
                  <a:off x="7907928" y="-393144"/>
                  <a:ext cx="2013068" cy="4612936"/>
                  <a:chOff x="7907928" y="-393144"/>
                  <a:chExt cx="2013068" cy="4612936"/>
                </a:xfrm>
              </p:grpSpPr>
              <p:grpSp>
                <p:nvGrpSpPr>
                  <p:cNvPr id="720" name="Graphic 2">
                    <a:extLst>
                      <a:ext uri="{FF2B5EF4-FFF2-40B4-BE49-F238E27FC236}">
                        <a16:creationId xmlns:a16="http://schemas.microsoft.com/office/drawing/2014/main" id="{BB79AB65-24A6-A5E8-1B28-8AB314F76441}"/>
                      </a:ext>
                    </a:extLst>
                  </p:cNvPr>
                  <p:cNvGrpSpPr/>
                  <p:nvPr/>
                </p:nvGrpSpPr>
                <p:grpSpPr>
                  <a:xfrm>
                    <a:off x="7907928" y="-393144"/>
                    <a:ext cx="2013068" cy="3894814"/>
                    <a:chOff x="7907928" y="-393144"/>
                    <a:chExt cx="2013068" cy="3894814"/>
                  </a:xfrm>
                </p:grpSpPr>
                <p:sp>
                  <p:nvSpPr>
                    <p:cNvPr id="731" name="Freeform: Shape 730">
                      <a:extLst>
                        <a:ext uri="{FF2B5EF4-FFF2-40B4-BE49-F238E27FC236}">
                          <a16:creationId xmlns:a16="http://schemas.microsoft.com/office/drawing/2014/main" id="{2642A8BA-79FD-BD9F-08BB-1B439D927A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7928" y="-391481"/>
                      <a:ext cx="2013068" cy="3893152"/>
                    </a:xfrm>
                    <a:custGeom>
                      <a:avLst/>
                      <a:gdLst>
                        <a:gd name="connsiteX0" fmla="*/ 1652346 w 2013068"/>
                        <a:gd name="connsiteY0" fmla="*/ 3723596 h 3893152"/>
                        <a:gd name="connsiteX1" fmla="*/ 1790318 w 2013068"/>
                        <a:gd name="connsiteY1" fmla="*/ 3893153 h 3893152"/>
                        <a:gd name="connsiteX2" fmla="*/ 663266 w 2013068"/>
                        <a:gd name="connsiteY2" fmla="*/ 3881517 h 3893152"/>
                        <a:gd name="connsiteX3" fmla="*/ 716459 w 2013068"/>
                        <a:gd name="connsiteY3" fmla="*/ 3778453 h 3893152"/>
                        <a:gd name="connsiteX4" fmla="*/ 590123 w 2013068"/>
                        <a:gd name="connsiteY4" fmla="*/ 3881517 h 3893152"/>
                        <a:gd name="connsiteX5" fmla="*/ 192829 w 2013068"/>
                        <a:gd name="connsiteY5" fmla="*/ 3876530 h 3893152"/>
                        <a:gd name="connsiteX6" fmla="*/ 310854 w 2013068"/>
                        <a:gd name="connsiteY6" fmla="*/ 3728583 h 3893152"/>
                        <a:gd name="connsiteX7" fmla="*/ 14961 w 2013068"/>
                        <a:gd name="connsiteY7" fmla="*/ 3874867 h 3893152"/>
                        <a:gd name="connsiteX8" fmla="*/ 14961 w 2013068"/>
                        <a:gd name="connsiteY8" fmla="*/ 3874867 h 3893152"/>
                        <a:gd name="connsiteX9" fmla="*/ 0 w 2013068"/>
                        <a:gd name="connsiteY9" fmla="*/ 3874867 h 3893152"/>
                        <a:gd name="connsiteX10" fmla="*/ 247686 w 2013068"/>
                        <a:gd name="connsiteY10" fmla="*/ 2929007 h 3893152"/>
                        <a:gd name="connsiteX11" fmla="*/ 379009 w 2013068"/>
                        <a:gd name="connsiteY11" fmla="*/ 2425324 h 3893152"/>
                        <a:gd name="connsiteX12" fmla="*/ 413918 w 2013068"/>
                        <a:gd name="connsiteY12" fmla="*/ 2400390 h 3893152"/>
                        <a:gd name="connsiteX13" fmla="*/ 635006 w 2013068"/>
                        <a:gd name="connsiteY13" fmla="*/ 2247456 h 3893152"/>
                        <a:gd name="connsiteX14" fmla="*/ 447164 w 2013068"/>
                        <a:gd name="connsiteY14" fmla="*/ 2295664 h 3893152"/>
                        <a:gd name="connsiteX15" fmla="*/ 408930 w 2013068"/>
                        <a:gd name="connsiteY15" fmla="*/ 2307300 h 3893152"/>
                        <a:gd name="connsiteX16" fmla="*/ 1010690 w 2013068"/>
                        <a:gd name="connsiteY16" fmla="*/ 0 h 3893152"/>
                        <a:gd name="connsiteX17" fmla="*/ 1200195 w 2013068"/>
                        <a:gd name="connsiteY17" fmla="*/ 738070 h 3893152"/>
                        <a:gd name="connsiteX18" fmla="*/ 1068871 w 2013068"/>
                        <a:gd name="connsiteY18" fmla="*/ 733083 h 3893152"/>
                        <a:gd name="connsiteX19" fmla="*/ 1045599 w 2013068"/>
                        <a:gd name="connsiteY19" fmla="*/ 733083 h 3893152"/>
                        <a:gd name="connsiteX20" fmla="*/ 1072196 w 2013068"/>
                        <a:gd name="connsiteY20" fmla="*/ 746382 h 3893152"/>
                        <a:gd name="connsiteX21" fmla="*/ 1221805 w 2013068"/>
                        <a:gd name="connsiteY21" fmla="*/ 821186 h 3893152"/>
                        <a:gd name="connsiteX22" fmla="*/ 1878421 w 2013068"/>
                        <a:gd name="connsiteY22" fmla="*/ 3376171 h 3893152"/>
                        <a:gd name="connsiteX23" fmla="*/ 1926629 w 2013068"/>
                        <a:gd name="connsiteY23" fmla="*/ 3562351 h 3893152"/>
                        <a:gd name="connsiteX24" fmla="*/ 1504399 w 2013068"/>
                        <a:gd name="connsiteY24" fmla="*/ 3427703 h 3893152"/>
                        <a:gd name="connsiteX25" fmla="*/ 1956550 w 2013068"/>
                        <a:gd name="connsiteY25" fmla="*/ 3675389 h 3893152"/>
                        <a:gd name="connsiteX26" fmla="*/ 2013069 w 2013068"/>
                        <a:gd name="connsiteY26" fmla="*/ 3891491 h 3893152"/>
                        <a:gd name="connsiteX27" fmla="*/ 1652346 w 2013068"/>
                        <a:gd name="connsiteY27" fmla="*/ 3723596 h 3893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013068" h="3893152">
                          <a:moveTo>
                            <a:pt x="1652346" y="3723596"/>
                          </a:moveTo>
                          <a:cubicBezTo>
                            <a:pt x="1698891" y="3780115"/>
                            <a:pt x="1743774" y="3836634"/>
                            <a:pt x="1790318" y="3893153"/>
                          </a:cubicBezTo>
                          <a:lnTo>
                            <a:pt x="663266" y="3881517"/>
                          </a:lnTo>
                          <a:cubicBezTo>
                            <a:pt x="681551" y="3846608"/>
                            <a:pt x="698174" y="3813361"/>
                            <a:pt x="716459" y="3778453"/>
                          </a:cubicBezTo>
                          <a:cubicBezTo>
                            <a:pt x="674901" y="3813361"/>
                            <a:pt x="633343" y="3846608"/>
                            <a:pt x="590123" y="3881517"/>
                          </a:cubicBezTo>
                          <a:lnTo>
                            <a:pt x="192829" y="3876530"/>
                          </a:lnTo>
                          <a:cubicBezTo>
                            <a:pt x="232725" y="3826660"/>
                            <a:pt x="270958" y="3776790"/>
                            <a:pt x="310854" y="3728583"/>
                          </a:cubicBezTo>
                          <a:cubicBezTo>
                            <a:pt x="212777" y="3776790"/>
                            <a:pt x="114700" y="3826660"/>
                            <a:pt x="14961" y="3874867"/>
                          </a:cubicBezTo>
                          <a:lnTo>
                            <a:pt x="14961" y="3874867"/>
                          </a:lnTo>
                          <a:lnTo>
                            <a:pt x="0" y="3874867"/>
                          </a:lnTo>
                          <a:lnTo>
                            <a:pt x="247686" y="2929007"/>
                          </a:lnTo>
                          <a:lnTo>
                            <a:pt x="379009" y="2425324"/>
                          </a:lnTo>
                          <a:cubicBezTo>
                            <a:pt x="392307" y="2417013"/>
                            <a:pt x="403943" y="2407039"/>
                            <a:pt x="413918" y="2400390"/>
                          </a:cubicBezTo>
                          <a:cubicBezTo>
                            <a:pt x="497034" y="2338884"/>
                            <a:pt x="531942" y="2308962"/>
                            <a:pt x="635006" y="2247456"/>
                          </a:cubicBezTo>
                          <a:cubicBezTo>
                            <a:pt x="545241" y="2277378"/>
                            <a:pt x="518644" y="2274053"/>
                            <a:pt x="447164" y="2295664"/>
                          </a:cubicBezTo>
                          <a:cubicBezTo>
                            <a:pt x="435528" y="2298988"/>
                            <a:pt x="423892" y="2302313"/>
                            <a:pt x="408930" y="2307300"/>
                          </a:cubicBezTo>
                          <a:lnTo>
                            <a:pt x="1010690" y="0"/>
                          </a:lnTo>
                          <a:lnTo>
                            <a:pt x="1200195" y="738070"/>
                          </a:lnTo>
                          <a:cubicBezTo>
                            <a:pt x="1156974" y="734745"/>
                            <a:pt x="1112092" y="733083"/>
                            <a:pt x="1068871" y="733083"/>
                          </a:cubicBezTo>
                          <a:cubicBezTo>
                            <a:pt x="1062223" y="733083"/>
                            <a:pt x="1053911" y="733083"/>
                            <a:pt x="1045599" y="733083"/>
                          </a:cubicBezTo>
                          <a:cubicBezTo>
                            <a:pt x="1053911" y="738070"/>
                            <a:pt x="1063885" y="741395"/>
                            <a:pt x="1072196" y="746382"/>
                          </a:cubicBezTo>
                          <a:cubicBezTo>
                            <a:pt x="1122066" y="771316"/>
                            <a:pt x="1171935" y="796251"/>
                            <a:pt x="1221805" y="821186"/>
                          </a:cubicBezTo>
                          <a:lnTo>
                            <a:pt x="1878421" y="3376171"/>
                          </a:lnTo>
                          <a:lnTo>
                            <a:pt x="1926629" y="3562351"/>
                          </a:lnTo>
                          <a:cubicBezTo>
                            <a:pt x="1783669" y="3525780"/>
                            <a:pt x="1642372" y="3480897"/>
                            <a:pt x="1504399" y="3427703"/>
                          </a:cubicBezTo>
                          <a:cubicBezTo>
                            <a:pt x="1658995" y="3502508"/>
                            <a:pt x="1808604" y="3585624"/>
                            <a:pt x="1956550" y="3675389"/>
                          </a:cubicBezTo>
                          <a:lnTo>
                            <a:pt x="2013069" y="3891491"/>
                          </a:lnTo>
                          <a:cubicBezTo>
                            <a:pt x="1885071" y="3858244"/>
                            <a:pt x="1762059" y="3800063"/>
                            <a:pt x="1652346" y="3723596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2" name="Freeform: Shape 731">
                      <a:extLst>
                        <a:ext uri="{FF2B5EF4-FFF2-40B4-BE49-F238E27FC236}">
                          <a16:creationId xmlns:a16="http://schemas.microsoft.com/office/drawing/2014/main" id="{D54F167A-8C40-69DE-0637-6AC412398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5614" y="2008907"/>
                      <a:ext cx="166231" cy="528617"/>
                    </a:xfrm>
                    <a:custGeom>
                      <a:avLst/>
                      <a:gdLst>
                        <a:gd name="connsiteX0" fmla="*/ 131323 w 166231"/>
                        <a:gd name="connsiteY0" fmla="*/ 24935 h 528617"/>
                        <a:gd name="connsiteX1" fmla="*/ 166232 w 166231"/>
                        <a:gd name="connsiteY1" fmla="*/ 0 h 528617"/>
                        <a:gd name="connsiteX2" fmla="*/ 0 w 166231"/>
                        <a:gd name="connsiteY2" fmla="*/ 528618 h 528617"/>
                        <a:gd name="connsiteX3" fmla="*/ 131323 w 166231"/>
                        <a:gd name="connsiteY3" fmla="*/ 24935 h 528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231" h="528617">
                          <a:moveTo>
                            <a:pt x="131323" y="24935"/>
                          </a:moveTo>
                          <a:cubicBezTo>
                            <a:pt x="144621" y="16623"/>
                            <a:pt x="156257" y="6649"/>
                            <a:pt x="166232" y="0"/>
                          </a:cubicBezTo>
                          <a:lnTo>
                            <a:pt x="0" y="528618"/>
                          </a:lnTo>
                          <a:lnTo>
                            <a:pt x="131323" y="2493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3" name="Freeform: Shape 732">
                      <a:extLst>
                        <a:ext uri="{FF2B5EF4-FFF2-40B4-BE49-F238E27FC236}">
                          <a16:creationId xmlns:a16="http://schemas.microsoft.com/office/drawing/2014/main" id="{50C44292-062E-C00A-18F1-B8F5C7FDE3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18521" y="-393144"/>
                      <a:ext cx="791263" cy="2307299"/>
                    </a:xfrm>
                    <a:custGeom>
                      <a:avLst/>
                      <a:gdLst>
                        <a:gd name="connsiteX0" fmla="*/ 791264 w 791263"/>
                        <a:gd name="connsiteY0" fmla="*/ 738070 h 2307299"/>
                        <a:gd name="connsiteX1" fmla="*/ 659941 w 791263"/>
                        <a:gd name="connsiteY1" fmla="*/ 733083 h 2307299"/>
                        <a:gd name="connsiteX2" fmla="*/ 596772 w 791263"/>
                        <a:gd name="connsiteY2" fmla="*/ 523631 h 2307299"/>
                        <a:gd name="connsiteX3" fmla="*/ 38233 w 791263"/>
                        <a:gd name="connsiteY3" fmla="*/ 2295664 h 2307299"/>
                        <a:gd name="connsiteX4" fmla="*/ 0 w 791263"/>
                        <a:gd name="connsiteY4" fmla="*/ 2307300 h 2307299"/>
                        <a:gd name="connsiteX5" fmla="*/ 601760 w 791263"/>
                        <a:gd name="connsiteY5" fmla="*/ 0 h 2307299"/>
                        <a:gd name="connsiteX6" fmla="*/ 791264 w 791263"/>
                        <a:gd name="connsiteY6" fmla="*/ 738070 h 230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91263" h="2307299">
                          <a:moveTo>
                            <a:pt x="791264" y="738070"/>
                          </a:moveTo>
                          <a:cubicBezTo>
                            <a:pt x="748044" y="734745"/>
                            <a:pt x="703161" y="733083"/>
                            <a:pt x="659941" y="733083"/>
                          </a:cubicBezTo>
                          <a:lnTo>
                            <a:pt x="596772" y="523631"/>
                          </a:lnTo>
                          <a:lnTo>
                            <a:pt x="38233" y="2295664"/>
                          </a:lnTo>
                          <a:cubicBezTo>
                            <a:pt x="26597" y="2298988"/>
                            <a:pt x="14960" y="2302313"/>
                            <a:pt x="0" y="2307300"/>
                          </a:cubicBezTo>
                          <a:lnTo>
                            <a:pt x="601760" y="0"/>
                          </a:lnTo>
                          <a:lnTo>
                            <a:pt x="791264" y="73807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4" name="Freeform: Shape 733">
                      <a:extLst>
                        <a:ext uri="{FF2B5EF4-FFF2-40B4-BE49-F238E27FC236}">
                          <a16:creationId xmlns:a16="http://schemas.microsoft.com/office/drawing/2014/main" id="{91C2B034-98BD-99A9-B818-14ECC01959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83449" y="354899"/>
                      <a:ext cx="806225" cy="2629789"/>
                    </a:xfrm>
                    <a:custGeom>
                      <a:avLst/>
                      <a:gdLst>
                        <a:gd name="connsiteX0" fmla="*/ 806225 w 806225"/>
                        <a:gd name="connsiteY0" fmla="*/ 2629790 h 2629789"/>
                        <a:gd name="connsiteX1" fmla="*/ 0 w 806225"/>
                        <a:gd name="connsiteY1" fmla="*/ 0 h 2629789"/>
                        <a:gd name="connsiteX2" fmla="*/ 149609 w 806225"/>
                        <a:gd name="connsiteY2" fmla="*/ 74804 h 2629789"/>
                        <a:gd name="connsiteX3" fmla="*/ 806225 w 806225"/>
                        <a:gd name="connsiteY3" fmla="*/ 2629790 h 262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6225" h="2629789">
                          <a:moveTo>
                            <a:pt x="806225" y="2629790"/>
                          </a:moveTo>
                          <a:lnTo>
                            <a:pt x="0" y="0"/>
                          </a:lnTo>
                          <a:cubicBezTo>
                            <a:pt x="49870" y="24935"/>
                            <a:pt x="99739" y="49870"/>
                            <a:pt x="149609" y="74804"/>
                          </a:cubicBezTo>
                          <a:lnTo>
                            <a:pt x="806225" y="262979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21" name="Graphic 2">
                    <a:extLst>
                      <a:ext uri="{FF2B5EF4-FFF2-40B4-BE49-F238E27FC236}">
                        <a16:creationId xmlns:a16="http://schemas.microsoft.com/office/drawing/2014/main" id="{8D767CF0-2986-B466-33E2-86B4B391AFDA}"/>
                      </a:ext>
                    </a:extLst>
                  </p:cNvPr>
                  <p:cNvGrpSpPr/>
                  <p:nvPr/>
                </p:nvGrpSpPr>
                <p:grpSpPr>
                  <a:xfrm>
                    <a:off x="8270314" y="-5823"/>
                    <a:ext cx="1329855" cy="4225616"/>
                    <a:chOff x="8270314" y="-5823"/>
                    <a:chExt cx="1329855" cy="4225616"/>
                  </a:xfrm>
                  <a:solidFill>
                    <a:srgbClr val="297494"/>
                  </a:solidFill>
                </p:grpSpPr>
                <p:sp>
                  <p:nvSpPr>
                    <p:cNvPr id="722" name="Freeform: Shape 721">
                      <a:extLst>
                        <a:ext uri="{FF2B5EF4-FFF2-40B4-BE49-F238E27FC236}">
                          <a16:creationId xmlns:a16="http://schemas.microsoft.com/office/drawing/2014/main" id="{BB45FF56-9E34-4DD8-77DB-0F86082D10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283" y="-5823"/>
                      <a:ext cx="132985" cy="4225616"/>
                    </a:xfrm>
                    <a:custGeom>
                      <a:avLst/>
                      <a:gdLst>
                        <a:gd name="connsiteX0" fmla="*/ 0 w 132985"/>
                        <a:gd name="connsiteY0" fmla="*/ 4212318 h 4225616"/>
                        <a:gd name="connsiteX1" fmla="*/ 132986 w 132985"/>
                        <a:gd name="connsiteY1" fmla="*/ 0 h 4225616"/>
                        <a:gd name="connsiteX2" fmla="*/ 131323 w 132985"/>
                        <a:gd name="connsiteY2" fmla="*/ 4225617 h 4225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985" h="4225616">
                          <a:moveTo>
                            <a:pt x="0" y="4212318"/>
                          </a:moveTo>
                          <a:lnTo>
                            <a:pt x="132986" y="0"/>
                          </a:lnTo>
                          <a:lnTo>
                            <a:pt x="131323" y="4225617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3" name="Freeform: Shape 722">
                      <a:extLst>
                        <a:ext uri="{FF2B5EF4-FFF2-40B4-BE49-F238E27FC236}">
                          <a16:creationId xmlns:a16="http://schemas.microsoft.com/office/drawing/2014/main" id="{3C062868-6858-247A-E9FB-1E8A5EA92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2111" y="792089"/>
                      <a:ext cx="252530" cy="264308"/>
                    </a:xfrm>
                    <a:custGeom>
                      <a:avLst/>
                      <a:gdLst>
                        <a:gd name="connsiteX0" fmla="*/ 11494 w 252530"/>
                        <a:gd name="connsiteY0" fmla="*/ 171219 h 264308"/>
                        <a:gd name="connsiteX1" fmla="*/ 252530 w 252530"/>
                        <a:gd name="connsiteY1" fmla="*/ 0 h 264308"/>
                        <a:gd name="connsiteX2" fmla="*/ 1521 w 252530"/>
                        <a:gd name="connsiteY2" fmla="*/ 264309 h 264308"/>
                        <a:gd name="connsiteX3" fmla="*/ 11494 w 252530"/>
                        <a:gd name="connsiteY3" fmla="*/ 171219 h 26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530" h="264308">
                          <a:moveTo>
                            <a:pt x="11494" y="171219"/>
                          </a:moveTo>
                          <a:cubicBezTo>
                            <a:pt x="91286" y="114700"/>
                            <a:pt x="172739" y="56519"/>
                            <a:pt x="252530" y="0"/>
                          </a:cubicBezTo>
                          <a:cubicBezTo>
                            <a:pt x="166091" y="84778"/>
                            <a:pt x="82975" y="172881"/>
                            <a:pt x="1521" y="264309"/>
                          </a:cubicBezTo>
                          <a:cubicBezTo>
                            <a:pt x="-141" y="232725"/>
                            <a:pt x="-3466" y="202803"/>
                            <a:pt x="11494" y="17121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4" name="Freeform: Shape 723">
                      <a:extLst>
                        <a:ext uri="{FF2B5EF4-FFF2-40B4-BE49-F238E27FC236}">
                          <a16:creationId xmlns:a16="http://schemas.microsoft.com/office/drawing/2014/main" id="{B1062850-BFD4-DC23-5AA6-8C9D9095A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4711" y="1420446"/>
                      <a:ext cx="437825" cy="398956"/>
                    </a:xfrm>
                    <a:custGeom>
                      <a:avLst/>
                      <a:gdLst>
                        <a:gd name="connsiteX0" fmla="*/ 12271 w 437825"/>
                        <a:gd name="connsiteY0" fmla="*/ 329139 h 398956"/>
                        <a:gd name="connsiteX1" fmla="*/ 437825 w 437825"/>
                        <a:gd name="connsiteY1" fmla="*/ 0 h 398956"/>
                        <a:gd name="connsiteX2" fmla="*/ 3959 w 437825"/>
                        <a:gd name="connsiteY2" fmla="*/ 398957 h 398956"/>
                        <a:gd name="connsiteX3" fmla="*/ 12271 w 437825"/>
                        <a:gd name="connsiteY3" fmla="*/ 329139 h 39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7825" h="398956">
                          <a:moveTo>
                            <a:pt x="12271" y="329139"/>
                          </a:moveTo>
                          <a:cubicBezTo>
                            <a:pt x="148581" y="211115"/>
                            <a:pt x="289878" y="101402"/>
                            <a:pt x="437825" y="0"/>
                          </a:cubicBezTo>
                          <a:cubicBezTo>
                            <a:pt x="281567" y="118025"/>
                            <a:pt x="136945" y="252673"/>
                            <a:pt x="3959" y="398957"/>
                          </a:cubicBezTo>
                          <a:cubicBezTo>
                            <a:pt x="2297" y="375684"/>
                            <a:pt x="-7676" y="345763"/>
                            <a:pt x="12271" y="32913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5" name="Freeform: Shape 724">
                      <a:extLst>
                        <a:ext uri="{FF2B5EF4-FFF2-40B4-BE49-F238E27FC236}">
                          <a16:creationId xmlns:a16="http://schemas.microsoft.com/office/drawing/2014/main" id="{4599753B-0E12-A5C8-EE46-32D741336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8872" y="2334722"/>
                      <a:ext cx="631505" cy="452150"/>
                    </a:xfrm>
                    <a:custGeom>
                      <a:avLst/>
                      <a:gdLst>
                        <a:gd name="connsiteX0" fmla="*/ 4811 w 631505"/>
                        <a:gd name="connsiteY0" fmla="*/ 354074 h 452150"/>
                        <a:gd name="connsiteX1" fmla="*/ 631506 w 631505"/>
                        <a:gd name="connsiteY1" fmla="*/ 0 h 452150"/>
                        <a:gd name="connsiteX2" fmla="*/ 1486 w 631505"/>
                        <a:gd name="connsiteY2" fmla="*/ 452151 h 452150"/>
                        <a:gd name="connsiteX3" fmla="*/ 4811 w 631505"/>
                        <a:gd name="connsiteY3" fmla="*/ 354074 h 452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05" h="452150">
                          <a:moveTo>
                            <a:pt x="4811" y="354074"/>
                          </a:moveTo>
                          <a:cubicBezTo>
                            <a:pt x="204290" y="219426"/>
                            <a:pt x="413742" y="101402"/>
                            <a:pt x="631506" y="0"/>
                          </a:cubicBezTo>
                          <a:cubicBezTo>
                            <a:pt x="412080" y="136310"/>
                            <a:pt x="202628" y="287581"/>
                            <a:pt x="1486" y="452151"/>
                          </a:cubicBezTo>
                          <a:cubicBezTo>
                            <a:pt x="-176" y="417242"/>
                            <a:pt x="-1837" y="382334"/>
                            <a:pt x="4811" y="35407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6" name="Freeform: Shape 725">
                      <a:extLst>
                        <a:ext uri="{FF2B5EF4-FFF2-40B4-BE49-F238E27FC236}">
                          <a16:creationId xmlns:a16="http://schemas.microsoft.com/office/drawing/2014/main" id="{2320710D-1888-76DC-D700-CC63F990D4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2100" y="2899911"/>
                      <a:ext cx="738069" cy="556877"/>
                    </a:xfrm>
                    <a:custGeom>
                      <a:avLst/>
                      <a:gdLst>
                        <a:gd name="connsiteX0" fmla="*/ 0 w 738069"/>
                        <a:gd name="connsiteY0" fmla="*/ 435528 h 556877"/>
                        <a:gd name="connsiteX1" fmla="*/ 738069 w 738069"/>
                        <a:gd name="connsiteY1" fmla="*/ 0 h 556877"/>
                        <a:gd name="connsiteX2" fmla="*/ 26597 w 738069"/>
                        <a:gd name="connsiteY2" fmla="*/ 556877 h 556877"/>
                        <a:gd name="connsiteX3" fmla="*/ 0 w 738069"/>
                        <a:gd name="connsiteY3" fmla="*/ 435528 h 5568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8069" h="556877">
                          <a:moveTo>
                            <a:pt x="0" y="435528"/>
                          </a:moveTo>
                          <a:cubicBezTo>
                            <a:pt x="246023" y="290906"/>
                            <a:pt x="492046" y="144622"/>
                            <a:pt x="738069" y="0"/>
                          </a:cubicBezTo>
                          <a:cubicBezTo>
                            <a:pt x="490384" y="171219"/>
                            <a:pt x="252672" y="357399"/>
                            <a:pt x="26597" y="556877"/>
                          </a:cubicBezTo>
                          <a:cubicBezTo>
                            <a:pt x="18285" y="513657"/>
                            <a:pt x="8312" y="472099"/>
                            <a:pt x="0" y="43552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7" name="Freeform: Shape 726">
                      <a:extLst>
                        <a:ext uri="{FF2B5EF4-FFF2-40B4-BE49-F238E27FC236}">
                          <a16:creationId xmlns:a16="http://schemas.microsoft.com/office/drawing/2014/main" id="{C99BECDC-7C69-AE65-25B5-8C45C9733D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0314" y="2923183"/>
                      <a:ext cx="621657" cy="357398"/>
                    </a:xfrm>
                    <a:custGeom>
                      <a:avLst/>
                      <a:gdLst>
                        <a:gd name="connsiteX0" fmla="*/ 618383 w 621657"/>
                        <a:gd name="connsiteY0" fmla="*/ 249348 h 357398"/>
                        <a:gd name="connsiteX1" fmla="*/ 0 w 621657"/>
                        <a:gd name="connsiteY1" fmla="*/ 0 h 357398"/>
                        <a:gd name="connsiteX2" fmla="*/ 618383 w 621657"/>
                        <a:gd name="connsiteY2" fmla="*/ 357399 h 357398"/>
                        <a:gd name="connsiteX3" fmla="*/ 618383 w 621657"/>
                        <a:gd name="connsiteY3" fmla="*/ 249348 h 3573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657" h="357398">
                          <a:moveTo>
                            <a:pt x="618383" y="249348"/>
                          </a:moveTo>
                          <a:cubicBezTo>
                            <a:pt x="395632" y="137973"/>
                            <a:pt x="234388" y="84778"/>
                            <a:pt x="0" y="0"/>
                          </a:cubicBezTo>
                          <a:cubicBezTo>
                            <a:pt x="221088" y="149609"/>
                            <a:pt x="398957" y="207790"/>
                            <a:pt x="618383" y="357399"/>
                          </a:cubicBezTo>
                          <a:cubicBezTo>
                            <a:pt x="628357" y="302542"/>
                            <a:pt x="611733" y="292568"/>
                            <a:pt x="618383" y="24934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8" name="Freeform: Shape 727">
                      <a:extLst>
                        <a:ext uri="{FF2B5EF4-FFF2-40B4-BE49-F238E27FC236}">
                          <a16:creationId xmlns:a16="http://schemas.microsoft.com/office/drawing/2014/main" id="{30DCCD2C-D700-0BB8-2796-CD3510CB9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8182" y="2153529"/>
                      <a:ext cx="434506" cy="448826"/>
                    </a:xfrm>
                    <a:custGeom>
                      <a:avLst/>
                      <a:gdLst>
                        <a:gd name="connsiteX0" fmla="*/ 432203 w 434506"/>
                        <a:gd name="connsiteY0" fmla="*/ 448826 h 448826"/>
                        <a:gd name="connsiteX1" fmla="*/ 0 w 434506"/>
                        <a:gd name="connsiteY1" fmla="*/ 0 h 448826"/>
                        <a:gd name="connsiteX2" fmla="*/ 344100 w 434506"/>
                        <a:gd name="connsiteY2" fmla="*/ 252673 h 448826"/>
                        <a:gd name="connsiteX3" fmla="*/ 425553 w 434506"/>
                        <a:gd name="connsiteY3" fmla="*/ 342438 h 448826"/>
                        <a:gd name="connsiteX4" fmla="*/ 432203 w 434506"/>
                        <a:gd name="connsiteY4" fmla="*/ 448826 h 448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4506" h="448826">
                          <a:moveTo>
                            <a:pt x="432203" y="448826"/>
                          </a:moveTo>
                          <a:cubicBezTo>
                            <a:pt x="287581" y="299218"/>
                            <a:pt x="144622" y="149609"/>
                            <a:pt x="0" y="0"/>
                          </a:cubicBezTo>
                          <a:cubicBezTo>
                            <a:pt x="114700" y="84778"/>
                            <a:pt x="229400" y="167894"/>
                            <a:pt x="344100" y="252673"/>
                          </a:cubicBezTo>
                          <a:cubicBezTo>
                            <a:pt x="377347" y="277607"/>
                            <a:pt x="412255" y="302542"/>
                            <a:pt x="425553" y="342438"/>
                          </a:cubicBezTo>
                          <a:cubicBezTo>
                            <a:pt x="438853" y="377347"/>
                            <a:pt x="433865" y="417242"/>
                            <a:pt x="432203" y="44882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9" name="Freeform: Shape 728">
                      <a:extLst>
                        <a:ext uri="{FF2B5EF4-FFF2-40B4-BE49-F238E27FC236}">
                          <a16:creationId xmlns:a16="http://schemas.microsoft.com/office/drawing/2014/main" id="{A462100E-E72B-B38D-02D1-3D76A0B7F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6259" y="1345642"/>
                      <a:ext cx="364047" cy="332463"/>
                    </a:xfrm>
                    <a:custGeom>
                      <a:avLst/>
                      <a:gdLst>
                        <a:gd name="connsiteX0" fmla="*/ 354074 w 364047"/>
                        <a:gd name="connsiteY0" fmla="*/ 332464 h 332463"/>
                        <a:gd name="connsiteX1" fmla="*/ 0 w 364047"/>
                        <a:gd name="connsiteY1" fmla="*/ 0 h 332463"/>
                        <a:gd name="connsiteX2" fmla="*/ 364047 w 364047"/>
                        <a:gd name="connsiteY2" fmla="*/ 274283 h 332463"/>
                        <a:gd name="connsiteX3" fmla="*/ 354074 w 364047"/>
                        <a:gd name="connsiteY3" fmla="*/ 332464 h 332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047" h="332463">
                          <a:moveTo>
                            <a:pt x="354074" y="332464"/>
                          </a:moveTo>
                          <a:cubicBezTo>
                            <a:pt x="224413" y="236049"/>
                            <a:pt x="106388" y="124674"/>
                            <a:pt x="0" y="0"/>
                          </a:cubicBezTo>
                          <a:cubicBezTo>
                            <a:pt x="121349" y="91428"/>
                            <a:pt x="242698" y="182855"/>
                            <a:pt x="364047" y="274283"/>
                          </a:cubicBezTo>
                          <a:cubicBezTo>
                            <a:pt x="355736" y="294231"/>
                            <a:pt x="354074" y="315841"/>
                            <a:pt x="354074" y="33246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0" name="Freeform: Shape 729">
                      <a:extLst>
                        <a:ext uri="{FF2B5EF4-FFF2-40B4-BE49-F238E27FC236}">
                          <a16:creationId xmlns:a16="http://schemas.microsoft.com/office/drawing/2014/main" id="{0AF636FE-AF9A-B1F3-613A-05194EBF3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5894" y="590949"/>
                      <a:ext cx="228684" cy="154595"/>
                    </a:xfrm>
                    <a:custGeom>
                      <a:avLst/>
                      <a:gdLst>
                        <a:gd name="connsiteX0" fmla="*/ 226076 w 228684"/>
                        <a:gd name="connsiteY0" fmla="*/ 154596 h 154595"/>
                        <a:gd name="connsiteX1" fmla="*/ 0 w 228684"/>
                        <a:gd name="connsiteY1" fmla="*/ 0 h 154595"/>
                        <a:gd name="connsiteX2" fmla="*/ 176206 w 228684"/>
                        <a:gd name="connsiteY2" fmla="*/ 91428 h 154595"/>
                        <a:gd name="connsiteX3" fmla="*/ 212777 w 228684"/>
                        <a:gd name="connsiteY3" fmla="*/ 114700 h 154595"/>
                        <a:gd name="connsiteX4" fmla="*/ 226076 w 228684"/>
                        <a:gd name="connsiteY4" fmla="*/ 154596 h 154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84" h="154595">
                          <a:moveTo>
                            <a:pt x="226076" y="154596"/>
                          </a:moveTo>
                          <a:cubicBezTo>
                            <a:pt x="152934" y="101401"/>
                            <a:pt x="76467" y="49870"/>
                            <a:pt x="0" y="0"/>
                          </a:cubicBezTo>
                          <a:cubicBezTo>
                            <a:pt x="58181" y="29922"/>
                            <a:pt x="118025" y="59843"/>
                            <a:pt x="176206" y="91428"/>
                          </a:cubicBezTo>
                          <a:cubicBezTo>
                            <a:pt x="189505" y="98077"/>
                            <a:pt x="201141" y="104726"/>
                            <a:pt x="212777" y="114700"/>
                          </a:cubicBezTo>
                          <a:cubicBezTo>
                            <a:pt x="226076" y="126336"/>
                            <a:pt x="232725" y="144622"/>
                            <a:pt x="226076" y="15459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04" name="Graphic 2">
                  <a:extLst>
                    <a:ext uri="{FF2B5EF4-FFF2-40B4-BE49-F238E27FC236}">
                      <a16:creationId xmlns:a16="http://schemas.microsoft.com/office/drawing/2014/main" id="{84DC6E8E-2B21-335C-BCB3-DAD7B1BB6D2F}"/>
                    </a:ext>
                  </a:extLst>
                </p:cNvPr>
                <p:cNvGrpSpPr/>
                <p:nvPr/>
              </p:nvGrpSpPr>
              <p:grpSpPr>
                <a:xfrm>
                  <a:off x="6641241" y="1300759"/>
                  <a:ext cx="1471152" cy="3371184"/>
                  <a:chOff x="6641241" y="1300759"/>
                  <a:chExt cx="1471152" cy="3371184"/>
                </a:xfrm>
              </p:grpSpPr>
              <p:grpSp>
                <p:nvGrpSpPr>
                  <p:cNvPr id="705" name="Graphic 2">
                    <a:extLst>
                      <a:ext uri="{FF2B5EF4-FFF2-40B4-BE49-F238E27FC236}">
                        <a16:creationId xmlns:a16="http://schemas.microsoft.com/office/drawing/2014/main" id="{691A7714-47F9-F39F-EB19-FB808938C7D0}"/>
                      </a:ext>
                    </a:extLst>
                  </p:cNvPr>
                  <p:cNvGrpSpPr/>
                  <p:nvPr/>
                </p:nvGrpSpPr>
                <p:grpSpPr>
                  <a:xfrm>
                    <a:off x="6641241" y="1300759"/>
                    <a:ext cx="1471152" cy="2847553"/>
                    <a:chOff x="6641241" y="1300759"/>
                    <a:chExt cx="1471152" cy="2847553"/>
                  </a:xfrm>
                </p:grpSpPr>
                <p:sp>
                  <p:nvSpPr>
                    <p:cNvPr id="716" name="Freeform: Shape 715">
                      <a:extLst>
                        <a:ext uri="{FF2B5EF4-FFF2-40B4-BE49-F238E27FC236}">
                          <a16:creationId xmlns:a16="http://schemas.microsoft.com/office/drawing/2014/main" id="{589B58AB-AC60-568E-8A7A-E3DAE73F9E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1241" y="1304084"/>
                      <a:ext cx="1471152" cy="2844229"/>
                    </a:xfrm>
                    <a:custGeom>
                      <a:avLst/>
                      <a:gdLst>
                        <a:gd name="connsiteX0" fmla="*/ 1203520 w 1471152"/>
                        <a:gd name="connsiteY0" fmla="*/ 2717893 h 2844229"/>
                        <a:gd name="connsiteX1" fmla="*/ 1304921 w 1471152"/>
                        <a:gd name="connsiteY1" fmla="*/ 2842567 h 2844229"/>
                        <a:gd name="connsiteX2" fmla="*/ 482073 w 1471152"/>
                        <a:gd name="connsiteY2" fmla="*/ 2834255 h 2844229"/>
                        <a:gd name="connsiteX3" fmla="*/ 521969 w 1471152"/>
                        <a:gd name="connsiteY3" fmla="*/ 2759451 h 2844229"/>
                        <a:gd name="connsiteX4" fmla="*/ 430541 w 1471152"/>
                        <a:gd name="connsiteY4" fmla="*/ 2834255 h 2844229"/>
                        <a:gd name="connsiteX5" fmla="*/ 139635 w 1471152"/>
                        <a:gd name="connsiteY5" fmla="*/ 2830930 h 2844229"/>
                        <a:gd name="connsiteX6" fmla="*/ 226076 w 1471152"/>
                        <a:gd name="connsiteY6" fmla="*/ 2722880 h 2844229"/>
                        <a:gd name="connsiteX7" fmla="*/ 9974 w 1471152"/>
                        <a:gd name="connsiteY7" fmla="*/ 2830930 h 2844229"/>
                        <a:gd name="connsiteX8" fmla="*/ 9974 w 1471152"/>
                        <a:gd name="connsiteY8" fmla="*/ 2830930 h 2844229"/>
                        <a:gd name="connsiteX9" fmla="*/ 0 w 1471152"/>
                        <a:gd name="connsiteY9" fmla="*/ 2830930 h 2844229"/>
                        <a:gd name="connsiteX10" fmla="*/ 181193 w 1471152"/>
                        <a:gd name="connsiteY10" fmla="*/ 2139405 h 2844229"/>
                        <a:gd name="connsiteX11" fmla="*/ 277608 w 1471152"/>
                        <a:gd name="connsiteY11" fmla="*/ 1772033 h 2844229"/>
                        <a:gd name="connsiteX12" fmla="*/ 304205 w 1471152"/>
                        <a:gd name="connsiteY12" fmla="*/ 1753747 h 2844229"/>
                        <a:gd name="connsiteX13" fmla="*/ 467112 w 1471152"/>
                        <a:gd name="connsiteY13" fmla="*/ 1642372 h 2844229"/>
                        <a:gd name="connsiteX14" fmla="*/ 329140 w 1471152"/>
                        <a:gd name="connsiteY14" fmla="*/ 1677280 h 2844229"/>
                        <a:gd name="connsiteX15" fmla="*/ 300880 w 1471152"/>
                        <a:gd name="connsiteY15" fmla="*/ 1685592 h 2844229"/>
                        <a:gd name="connsiteX16" fmla="*/ 741395 w 1471152"/>
                        <a:gd name="connsiteY16" fmla="*/ 0 h 2844229"/>
                        <a:gd name="connsiteX17" fmla="*/ 879367 w 1471152"/>
                        <a:gd name="connsiteY17" fmla="*/ 538591 h 2844229"/>
                        <a:gd name="connsiteX18" fmla="*/ 782953 w 1471152"/>
                        <a:gd name="connsiteY18" fmla="*/ 535267 h 2844229"/>
                        <a:gd name="connsiteX19" fmla="*/ 766329 w 1471152"/>
                        <a:gd name="connsiteY19" fmla="*/ 535267 h 2844229"/>
                        <a:gd name="connsiteX20" fmla="*/ 786278 w 1471152"/>
                        <a:gd name="connsiteY20" fmla="*/ 545241 h 2844229"/>
                        <a:gd name="connsiteX21" fmla="*/ 894328 w 1471152"/>
                        <a:gd name="connsiteY21" fmla="*/ 600098 h 2844229"/>
                        <a:gd name="connsiteX22" fmla="*/ 1374739 w 1471152"/>
                        <a:gd name="connsiteY22" fmla="*/ 2466882 h 2844229"/>
                        <a:gd name="connsiteX23" fmla="*/ 1409647 w 1471152"/>
                        <a:gd name="connsiteY23" fmla="*/ 2603193 h 2844229"/>
                        <a:gd name="connsiteX24" fmla="*/ 1100456 w 1471152"/>
                        <a:gd name="connsiteY24" fmla="*/ 2505116 h 2844229"/>
                        <a:gd name="connsiteX25" fmla="*/ 1429595 w 1471152"/>
                        <a:gd name="connsiteY25" fmla="*/ 2686309 h 2844229"/>
                        <a:gd name="connsiteX26" fmla="*/ 1471153 w 1471152"/>
                        <a:gd name="connsiteY26" fmla="*/ 2844229 h 2844229"/>
                        <a:gd name="connsiteX27" fmla="*/ 1203520 w 1471152"/>
                        <a:gd name="connsiteY27" fmla="*/ 2717893 h 284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471152" h="2844229">
                          <a:moveTo>
                            <a:pt x="1203520" y="2717893"/>
                          </a:moveTo>
                          <a:cubicBezTo>
                            <a:pt x="1236766" y="2759451"/>
                            <a:pt x="1271675" y="2801009"/>
                            <a:pt x="1304921" y="2842567"/>
                          </a:cubicBezTo>
                          <a:lnTo>
                            <a:pt x="482073" y="2834255"/>
                          </a:lnTo>
                          <a:cubicBezTo>
                            <a:pt x="495372" y="2809320"/>
                            <a:pt x="508670" y="2784386"/>
                            <a:pt x="521969" y="2759451"/>
                          </a:cubicBezTo>
                          <a:cubicBezTo>
                            <a:pt x="490384" y="2784386"/>
                            <a:pt x="460463" y="2809320"/>
                            <a:pt x="430541" y="2834255"/>
                          </a:cubicBezTo>
                          <a:lnTo>
                            <a:pt x="139635" y="2830930"/>
                          </a:lnTo>
                          <a:cubicBezTo>
                            <a:pt x="167894" y="2794360"/>
                            <a:pt x="196154" y="2757788"/>
                            <a:pt x="226076" y="2722880"/>
                          </a:cubicBezTo>
                          <a:cubicBezTo>
                            <a:pt x="154596" y="2757788"/>
                            <a:pt x="81454" y="2794360"/>
                            <a:pt x="9974" y="2830930"/>
                          </a:cubicBezTo>
                          <a:lnTo>
                            <a:pt x="9974" y="2830930"/>
                          </a:lnTo>
                          <a:lnTo>
                            <a:pt x="0" y="2830930"/>
                          </a:lnTo>
                          <a:lnTo>
                            <a:pt x="181193" y="2139405"/>
                          </a:lnTo>
                          <a:lnTo>
                            <a:pt x="277608" y="1772033"/>
                          </a:lnTo>
                          <a:cubicBezTo>
                            <a:pt x="287582" y="1765383"/>
                            <a:pt x="295893" y="1758734"/>
                            <a:pt x="304205" y="1753747"/>
                          </a:cubicBezTo>
                          <a:cubicBezTo>
                            <a:pt x="365710" y="1708865"/>
                            <a:pt x="390645" y="1687255"/>
                            <a:pt x="467112" y="1642372"/>
                          </a:cubicBezTo>
                          <a:cubicBezTo>
                            <a:pt x="402282" y="1663982"/>
                            <a:pt x="382334" y="1662320"/>
                            <a:pt x="329140" y="1677280"/>
                          </a:cubicBezTo>
                          <a:cubicBezTo>
                            <a:pt x="320828" y="1678943"/>
                            <a:pt x="312516" y="1682267"/>
                            <a:pt x="300880" y="1685592"/>
                          </a:cubicBezTo>
                          <a:lnTo>
                            <a:pt x="741395" y="0"/>
                          </a:lnTo>
                          <a:lnTo>
                            <a:pt x="879367" y="538591"/>
                          </a:lnTo>
                          <a:cubicBezTo>
                            <a:pt x="847783" y="536929"/>
                            <a:pt x="816199" y="535267"/>
                            <a:pt x="782953" y="535267"/>
                          </a:cubicBezTo>
                          <a:cubicBezTo>
                            <a:pt x="777966" y="535267"/>
                            <a:pt x="771317" y="535267"/>
                            <a:pt x="766329" y="535267"/>
                          </a:cubicBezTo>
                          <a:lnTo>
                            <a:pt x="786278" y="545241"/>
                          </a:lnTo>
                          <a:cubicBezTo>
                            <a:pt x="822848" y="563526"/>
                            <a:pt x="859419" y="581812"/>
                            <a:pt x="894328" y="600098"/>
                          </a:cubicBezTo>
                          <a:lnTo>
                            <a:pt x="1374739" y="2466882"/>
                          </a:lnTo>
                          <a:lnTo>
                            <a:pt x="1409647" y="2603193"/>
                          </a:lnTo>
                          <a:cubicBezTo>
                            <a:pt x="1304921" y="2576596"/>
                            <a:pt x="1201857" y="2543349"/>
                            <a:pt x="1100456" y="2505116"/>
                          </a:cubicBezTo>
                          <a:cubicBezTo>
                            <a:pt x="1213493" y="2559972"/>
                            <a:pt x="1323207" y="2619816"/>
                            <a:pt x="1429595" y="2686309"/>
                          </a:cubicBezTo>
                          <a:lnTo>
                            <a:pt x="1471153" y="2844229"/>
                          </a:lnTo>
                          <a:cubicBezTo>
                            <a:pt x="1373077" y="2817632"/>
                            <a:pt x="1283311" y="2774412"/>
                            <a:pt x="1203520" y="2717893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7" name="Freeform: Shape 716">
                      <a:extLst>
                        <a:ext uri="{FF2B5EF4-FFF2-40B4-BE49-F238E27FC236}">
                          <a16:creationId xmlns:a16="http://schemas.microsoft.com/office/drawing/2014/main" id="{15DEE750-CE30-A15F-3602-44A82B0C4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109" y="3056168"/>
                      <a:ext cx="121349" cy="385658"/>
                    </a:xfrm>
                    <a:custGeom>
                      <a:avLst/>
                      <a:gdLst>
                        <a:gd name="connsiteX0" fmla="*/ 94752 w 121349"/>
                        <a:gd name="connsiteY0" fmla="*/ 18286 h 385658"/>
                        <a:gd name="connsiteX1" fmla="*/ 121349 w 121349"/>
                        <a:gd name="connsiteY1" fmla="*/ 0 h 385658"/>
                        <a:gd name="connsiteX2" fmla="*/ 0 w 121349"/>
                        <a:gd name="connsiteY2" fmla="*/ 385658 h 385658"/>
                        <a:gd name="connsiteX3" fmla="*/ 94752 w 121349"/>
                        <a:gd name="connsiteY3" fmla="*/ 18286 h 3856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1349" h="385658">
                          <a:moveTo>
                            <a:pt x="94752" y="18286"/>
                          </a:moveTo>
                          <a:cubicBezTo>
                            <a:pt x="104726" y="11636"/>
                            <a:pt x="113038" y="4987"/>
                            <a:pt x="121349" y="0"/>
                          </a:cubicBezTo>
                          <a:lnTo>
                            <a:pt x="0" y="385658"/>
                          </a:lnTo>
                          <a:lnTo>
                            <a:pt x="94752" y="18286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8" name="Freeform: Shape 717">
                      <a:extLst>
                        <a:ext uri="{FF2B5EF4-FFF2-40B4-BE49-F238E27FC236}">
                          <a16:creationId xmlns:a16="http://schemas.microsoft.com/office/drawing/2014/main" id="{7E5786EF-A883-6B64-CFF3-ACE8529DE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5471" y="1300759"/>
                      <a:ext cx="580149" cy="1685592"/>
                    </a:xfrm>
                    <a:custGeom>
                      <a:avLst/>
                      <a:gdLst>
                        <a:gd name="connsiteX0" fmla="*/ 580149 w 580149"/>
                        <a:gd name="connsiteY0" fmla="*/ 538591 h 1685592"/>
                        <a:gd name="connsiteX1" fmla="*/ 483735 w 580149"/>
                        <a:gd name="connsiteY1" fmla="*/ 535267 h 1685592"/>
                        <a:gd name="connsiteX2" fmla="*/ 437190 w 580149"/>
                        <a:gd name="connsiteY2" fmla="*/ 382334 h 1685592"/>
                        <a:gd name="connsiteX3" fmla="*/ 28260 w 580149"/>
                        <a:gd name="connsiteY3" fmla="*/ 1677280 h 1685592"/>
                        <a:gd name="connsiteX4" fmla="*/ 0 w 580149"/>
                        <a:gd name="connsiteY4" fmla="*/ 1685592 h 1685592"/>
                        <a:gd name="connsiteX5" fmla="*/ 440515 w 580149"/>
                        <a:gd name="connsiteY5" fmla="*/ 0 h 1685592"/>
                        <a:gd name="connsiteX6" fmla="*/ 580149 w 580149"/>
                        <a:gd name="connsiteY6" fmla="*/ 538591 h 1685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0149" h="1685592">
                          <a:moveTo>
                            <a:pt x="580149" y="538591"/>
                          </a:moveTo>
                          <a:cubicBezTo>
                            <a:pt x="548565" y="536929"/>
                            <a:pt x="516982" y="535267"/>
                            <a:pt x="483735" y="535267"/>
                          </a:cubicBezTo>
                          <a:lnTo>
                            <a:pt x="437190" y="382334"/>
                          </a:lnTo>
                          <a:lnTo>
                            <a:pt x="28260" y="1677280"/>
                          </a:lnTo>
                          <a:cubicBezTo>
                            <a:pt x="19948" y="1678943"/>
                            <a:pt x="11636" y="1682267"/>
                            <a:pt x="0" y="1685592"/>
                          </a:cubicBezTo>
                          <a:lnTo>
                            <a:pt x="440515" y="0"/>
                          </a:lnTo>
                          <a:lnTo>
                            <a:pt x="580149" y="53859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9" name="Freeform: Shape 718">
                      <a:extLst>
                        <a:ext uri="{FF2B5EF4-FFF2-40B4-BE49-F238E27FC236}">
                          <a16:creationId xmlns:a16="http://schemas.microsoft.com/office/drawing/2014/main" id="{9732ABAC-7953-0D74-B8FC-20C98F6C8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2531" y="1847662"/>
                      <a:ext cx="588461" cy="1921641"/>
                    </a:xfrm>
                    <a:custGeom>
                      <a:avLst/>
                      <a:gdLst>
                        <a:gd name="connsiteX0" fmla="*/ 588462 w 588461"/>
                        <a:gd name="connsiteY0" fmla="*/ 1921641 h 1921641"/>
                        <a:gd name="connsiteX1" fmla="*/ 0 w 588461"/>
                        <a:gd name="connsiteY1" fmla="*/ 0 h 1921641"/>
                        <a:gd name="connsiteX2" fmla="*/ 108051 w 588461"/>
                        <a:gd name="connsiteY2" fmla="*/ 54857 h 1921641"/>
                        <a:gd name="connsiteX3" fmla="*/ 588462 w 588461"/>
                        <a:gd name="connsiteY3" fmla="*/ 1921641 h 1921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8461" h="1921641">
                          <a:moveTo>
                            <a:pt x="588462" y="1921641"/>
                          </a:moveTo>
                          <a:lnTo>
                            <a:pt x="0" y="0"/>
                          </a:lnTo>
                          <a:cubicBezTo>
                            <a:pt x="36571" y="18286"/>
                            <a:pt x="73142" y="36571"/>
                            <a:pt x="108051" y="54857"/>
                          </a:cubicBezTo>
                          <a:lnTo>
                            <a:pt x="588462" y="192164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06" name="Graphic 2">
                    <a:extLst>
                      <a:ext uri="{FF2B5EF4-FFF2-40B4-BE49-F238E27FC236}">
                        <a16:creationId xmlns:a16="http://schemas.microsoft.com/office/drawing/2014/main" id="{07FE4B85-A26D-B92B-D2AB-0F001AE74A53}"/>
                      </a:ext>
                    </a:extLst>
                  </p:cNvPr>
                  <p:cNvGrpSpPr/>
                  <p:nvPr/>
                </p:nvGrpSpPr>
                <p:grpSpPr>
                  <a:xfrm>
                    <a:off x="6900563" y="1583353"/>
                    <a:ext cx="972457" cy="3088589"/>
                    <a:chOff x="6900563" y="1583353"/>
                    <a:chExt cx="972457" cy="3088589"/>
                  </a:xfrm>
                  <a:solidFill>
                    <a:srgbClr val="297494"/>
                  </a:solidFill>
                </p:grpSpPr>
                <p:sp>
                  <p:nvSpPr>
                    <p:cNvPr id="707" name="Freeform: Shape 706">
                      <a:extLst>
                        <a:ext uri="{FF2B5EF4-FFF2-40B4-BE49-F238E27FC236}">
                          <a16:creationId xmlns:a16="http://schemas.microsoft.com/office/drawing/2014/main" id="{E70A1342-F250-78A0-64C3-9465F8F56E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84559" y="1583353"/>
                      <a:ext cx="96414" cy="3088589"/>
                    </a:xfrm>
                    <a:custGeom>
                      <a:avLst/>
                      <a:gdLst>
                        <a:gd name="connsiteX0" fmla="*/ 0 w 96414"/>
                        <a:gd name="connsiteY0" fmla="*/ 3078616 h 3088589"/>
                        <a:gd name="connsiteX1" fmla="*/ 96414 w 96414"/>
                        <a:gd name="connsiteY1" fmla="*/ 0 h 3088589"/>
                        <a:gd name="connsiteX2" fmla="*/ 94752 w 96414"/>
                        <a:gd name="connsiteY2" fmla="*/ 3088590 h 30885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6414" h="3088589">
                          <a:moveTo>
                            <a:pt x="0" y="3078616"/>
                          </a:moveTo>
                          <a:lnTo>
                            <a:pt x="96414" y="0"/>
                          </a:lnTo>
                          <a:lnTo>
                            <a:pt x="94752" y="3088590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8" name="Freeform: Shape 707">
                      <a:extLst>
                        <a:ext uri="{FF2B5EF4-FFF2-40B4-BE49-F238E27FC236}">
                          <a16:creationId xmlns:a16="http://schemas.microsoft.com/office/drawing/2014/main" id="{70255A40-4C4F-0953-BA7C-517F29B063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1405" y="2166827"/>
                      <a:ext cx="184111" cy="192829"/>
                    </a:xfrm>
                    <a:custGeom>
                      <a:avLst/>
                      <a:gdLst>
                        <a:gd name="connsiteX0" fmla="*/ 7906 w 184111"/>
                        <a:gd name="connsiteY0" fmla="*/ 124674 h 192829"/>
                        <a:gd name="connsiteX1" fmla="*/ 184111 w 184111"/>
                        <a:gd name="connsiteY1" fmla="*/ 0 h 192829"/>
                        <a:gd name="connsiteX2" fmla="*/ 1256 w 184111"/>
                        <a:gd name="connsiteY2" fmla="*/ 192829 h 192829"/>
                        <a:gd name="connsiteX3" fmla="*/ 7906 w 184111"/>
                        <a:gd name="connsiteY3" fmla="*/ 124674 h 192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4111" h="192829">
                          <a:moveTo>
                            <a:pt x="7906" y="124674"/>
                          </a:moveTo>
                          <a:cubicBezTo>
                            <a:pt x="66087" y="83116"/>
                            <a:pt x="125930" y="41558"/>
                            <a:pt x="184111" y="0"/>
                          </a:cubicBezTo>
                          <a:cubicBezTo>
                            <a:pt x="120944" y="61506"/>
                            <a:pt x="59438" y="126336"/>
                            <a:pt x="1256" y="192829"/>
                          </a:cubicBezTo>
                          <a:cubicBezTo>
                            <a:pt x="-406" y="171219"/>
                            <a:pt x="-2068" y="149609"/>
                            <a:pt x="7906" y="12467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9" name="Freeform: Shape 708">
                      <a:extLst>
                        <a:ext uri="{FF2B5EF4-FFF2-40B4-BE49-F238E27FC236}">
                          <a16:creationId xmlns:a16="http://schemas.microsoft.com/office/drawing/2014/main" id="{4D236048-38E0-0826-9F14-3E6D933301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8723" y="2625628"/>
                      <a:ext cx="319805" cy="292568"/>
                    </a:xfrm>
                    <a:custGeom>
                      <a:avLst/>
                      <a:gdLst>
                        <a:gd name="connsiteX0" fmla="*/ 8952 w 319805"/>
                        <a:gd name="connsiteY0" fmla="*/ 241036 h 292568"/>
                        <a:gd name="connsiteX1" fmla="*/ 319806 w 319805"/>
                        <a:gd name="connsiteY1" fmla="*/ 0 h 292568"/>
                        <a:gd name="connsiteX2" fmla="*/ 2302 w 319805"/>
                        <a:gd name="connsiteY2" fmla="*/ 292568 h 292568"/>
                        <a:gd name="connsiteX3" fmla="*/ 8952 w 319805"/>
                        <a:gd name="connsiteY3" fmla="*/ 241036 h 29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9805" h="292568">
                          <a:moveTo>
                            <a:pt x="8952" y="241036"/>
                          </a:moveTo>
                          <a:cubicBezTo>
                            <a:pt x="108691" y="154596"/>
                            <a:pt x="211755" y="74804"/>
                            <a:pt x="319806" y="0"/>
                          </a:cubicBezTo>
                          <a:cubicBezTo>
                            <a:pt x="205105" y="86441"/>
                            <a:pt x="98717" y="184518"/>
                            <a:pt x="2302" y="292568"/>
                          </a:cubicBezTo>
                          <a:cubicBezTo>
                            <a:pt x="2302" y="275945"/>
                            <a:pt x="-6009" y="254335"/>
                            <a:pt x="8952" y="24103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0" name="Freeform: Shape 709">
                      <a:extLst>
                        <a:ext uri="{FF2B5EF4-FFF2-40B4-BE49-F238E27FC236}">
                          <a16:creationId xmlns:a16="http://schemas.microsoft.com/office/drawing/2014/main" id="{7F7223F7-9A0B-A8D7-A160-080AB14AB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4110" y="3295543"/>
                      <a:ext cx="460728" cy="329139"/>
                    </a:xfrm>
                    <a:custGeom>
                      <a:avLst/>
                      <a:gdLst>
                        <a:gd name="connsiteX0" fmla="*/ 3590 w 460728"/>
                        <a:gd name="connsiteY0" fmla="*/ 257659 h 329139"/>
                        <a:gd name="connsiteX1" fmla="*/ 460729 w 460728"/>
                        <a:gd name="connsiteY1" fmla="*/ 0 h 329139"/>
                        <a:gd name="connsiteX2" fmla="*/ 266 w 460728"/>
                        <a:gd name="connsiteY2" fmla="*/ 329139 h 329139"/>
                        <a:gd name="connsiteX3" fmla="*/ 3590 w 460728"/>
                        <a:gd name="connsiteY3" fmla="*/ 257659 h 329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0728" h="329139">
                          <a:moveTo>
                            <a:pt x="3590" y="257659"/>
                          </a:moveTo>
                          <a:cubicBezTo>
                            <a:pt x="149875" y="159583"/>
                            <a:pt x="302808" y="73142"/>
                            <a:pt x="460729" y="0"/>
                          </a:cubicBezTo>
                          <a:cubicBezTo>
                            <a:pt x="301145" y="99739"/>
                            <a:pt x="146550" y="209452"/>
                            <a:pt x="266" y="329139"/>
                          </a:cubicBezTo>
                          <a:cubicBezTo>
                            <a:pt x="266" y="302542"/>
                            <a:pt x="-1396" y="277607"/>
                            <a:pt x="3590" y="25765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1" name="Freeform: Shape 710">
                      <a:extLst>
                        <a:ext uri="{FF2B5EF4-FFF2-40B4-BE49-F238E27FC236}">
                          <a16:creationId xmlns:a16="http://schemas.microsoft.com/office/drawing/2014/main" id="{5E1B75E0-D530-C167-C841-1ED59D41DC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4428" y="3707798"/>
                      <a:ext cx="538591" cy="407268"/>
                    </a:xfrm>
                    <a:custGeom>
                      <a:avLst/>
                      <a:gdLst>
                        <a:gd name="connsiteX0" fmla="*/ 0 w 538591"/>
                        <a:gd name="connsiteY0" fmla="*/ 317503 h 407268"/>
                        <a:gd name="connsiteX1" fmla="*/ 538592 w 538591"/>
                        <a:gd name="connsiteY1" fmla="*/ 0 h 407268"/>
                        <a:gd name="connsiteX2" fmla="*/ 18286 w 538591"/>
                        <a:gd name="connsiteY2" fmla="*/ 407268 h 407268"/>
                        <a:gd name="connsiteX3" fmla="*/ 0 w 538591"/>
                        <a:gd name="connsiteY3" fmla="*/ 317503 h 40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8591" h="407268">
                          <a:moveTo>
                            <a:pt x="0" y="317503"/>
                          </a:moveTo>
                          <a:cubicBezTo>
                            <a:pt x="179530" y="211114"/>
                            <a:pt x="359061" y="104726"/>
                            <a:pt x="538592" y="0"/>
                          </a:cubicBezTo>
                          <a:cubicBezTo>
                            <a:pt x="357399" y="124674"/>
                            <a:pt x="184518" y="260984"/>
                            <a:pt x="18286" y="407268"/>
                          </a:cubicBezTo>
                          <a:cubicBezTo>
                            <a:pt x="13298" y="375684"/>
                            <a:pt x="6649" y="344100"/>
                            <a:pt x="0" y="31750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2" name="Freeform: Shape 711">
                      <a:extLst>
                        <a:ext uri="{FF2B5EF4-FFF2-40B4-BE49-F238E27FC236}">
                          <a16:creationId xmlns:a16="http://schemas.microsoft.com/office/drawing/2014/main" id="{6AA25732-3883-D7BA-EA8E-2ECB8967C5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0563" y="3726084"/>
                      <a:ext cx="455208" cy="260983"/>
                    </a:xfrm>
                    <a:custGeom>
                      <a:avLst/>
                      <a:gdLst>
                        <a:gd name="connsiteX0" fmla="*/ 452151 w 455208"/>
                        <a:gd name="connsiteY0" fmla="*/ 181193 h 260983"/>
                        <a:gd name="connsiteX1" fmla="*/ 0 w 455208"/>
                        <a:gd name="connsiteY1" fmla="*/ 0 h 260983"/>
                        <a:gd name="connsiteX2" fmla="*/ 452151 w 455208"/>
                        <a:gd name="connsiteY2" fmla="*/ 260984 h 260983"/>
                        <a:gd name="connsiteX3" fmla="*/ 452151 w 455208"/>
                        <a:gd name="connsiteY3" fmla="*/ 181193 h 260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55208" h="260983">
                          <a:moveTo>
                            <a:pt x="452151" y="181193"/>
                          </a:moveTo>
                          <a:cubicBezTo>
                            <a:pt x="289244" y="99739"/>
                            <a:pt x="171219" y="61506"/>
                            <a:pt x="0" y="0"/>
                          </a:cubicBezTo>
                          <a:cubicBezTo>
                            <a:pt x="161245" y="108051"/>
                            <a:pt x="290906" y="152933"/>
                            <a:pt x="452151" y="260984"/>
                          </a:cubicBezTo>
                          <a:cubicBezTo>
                            <a:pt x="460463" y="219426"/>
                            <a:pt x="448826" y="212777"/>
                            <a:pt x="452151" y="18119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3" name="Freeform: Shape 712">
                      <a:extLst>
                        <a:ext uri="{FF2B5EF4-FFF2-40B4-BE49-F238E27FC236}">
                          <a16:creationId xmlns:a16="http://schemas.microsoft.com/office/drawing/2014/main" id="{3F4B1CAF-3C19-00B3-C0B3-BEB8B3A5F8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31886" y="3162557"/>
                      <a:ext cx="317733" cy="327476"/>
                    </a:xfrm>
                    <a:custGeom>
                      <a:avLst/>
                      <a:gdLst>
                        <a:gd name="connsiteX0" fmla="*/ 315841 w 317733"/>
                        <a:gd name="connsiteY0" fmla="*/ 327477 h 327476"/>
                        <a:gd name="connsiteX1" fmla="*/ 0 w 317733"/>
                        <a:gd name="connsiteY1" fmla="*/ 0 h 327476"/>
                        <a:gd name="connsiteX2" fmla="*/ 251010 w 317733"/>
                        <a:gd name="connsiteY2" fmla="*/ 184517 h 327476"/>
                        <a:gd name="connsiteX3" fmla="*/ 310854 w 317733"/>
                        <a:gd name="connsiteY3" fmla="*/ 249348 h 327476"/>
                        <a:gd name="connsiteX4" fmla="*/ 315841 w 317733"/>
                        <a:gd name="connsiteY4" fmla="*/ 327477 h 327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7733" h="327476">
                          <a:moveTo>
                            <a:pt x="315841" y="327477"/>
                          </a:moveTo>
                          <a:cubicBezTo>
                            <a:pt x="211115" y="217764"/>
                            <a:pt x="104726" y="109713"/>
                            <a:pt x="0" y="0"/>
                          </a:cubicBezTo>
                          <a:cubicBezTo>
                            <a:pt x="83116" y="61506"/>
                            <a:pt x="167894" y="123012"/>
                            <a:pt x="251010" y="184517"/>
                          </a:cubicBezTo>
                          <a:cubicBezTo>
                            <a:pt x="274283" y="202803"/>
                            <a:pt x="300880" y="221089"/>
                            <a:pt x="310854" y="249348"/>
                          </a:cubicBezTo>
                          <a:cubicBezTo>
                            <a:pt x="320828" y="275945"/>
                            <a:pt x="317503" y="304205"/>
                            <a:pt x="315841" y="32747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4" name="Freeform: Shape 713">
                      <a:extLst>
                        <a:ext uri="{FF2B5EF4-FFF2-40B4-BE49-F238E27FC236}">
                          <a16:creationId xmlns:a16="http://schemas.microsoft.com/office/drawing/2014/main" id="{962F4D71-7FB5-AEA8-150F-EE6DB596C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5028" y="2570771"/>
                      <a:ext cx="265971" cy="242698"/>
                    </a:xfrm>
                    <a:custGeom>
                      <a:avLst/>
                      <a:gdLst>
                        <a:gd name="connsiteX0" fmla="*/ 257660 w 265971"/>
                        <a:gd name="connsiteY0" fmla="*/ 242699 h 242698"/>
                        <a:gd name="connsiteX1" fmla="*/ 0 w 265971"/>
                        <a:gd name="connsiteY1" fmla="*/ 0 h 242698"/>
                        <a:gd name="connsiteX2" fmla="*/ 265971 w 265971"/>
                        <a:gd name="connsiteY2" fmla="*/ 199478 h 242698"/>
                        <a:gd name="connsiteX3" fmla="*/ 257660 w 265971"/>
                        <a:gd name="connsiteY3" fmla="*/ 242699 h 2426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5971" h="242698">
                          <a:moveTo>
                            <a:pt x="257660" y="242699"/>
                          </a:moveTo>
                          <a:cubicBezTo>
                            <a:pt x="162907" y="172881"/>
                            <a:pt x="76466" y="91428"/>
                            <a:pt x="0" y="0"/>
                          </a:cubicBezTo>
                          <a:cubicBezTo>
                            <a:pt x="88103" y="66493"/>
                            <a:pt x="177868" y="132986"/>
                            <a:pt x="265971" y="199478"/>
                          </a:cubicBezTo>
                          <a:cubicBezTo>
                            <a:pt x="259321" y="214439"/>
                            <a:pt x="257660" y="231063"/>
                            <a:pt x="257660" y="24269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5" name="Freeform: Shape 714">
                      <a:extLst>
                        <a:ext uri="{FF2B5EF4-FFF2-40B4-BE49-F238E27FC236}">
                          <a16:creationId xmlns:a16="http://schemas.microsoft.com/office/drawing/2014/main" id="{9910345C-CF75-683D-9A03-4BCB118163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6429" y="2020544"/>
                      <a:ext cx="166559" cy="113037"/>
                    </a:xfrm>
                    <a:custGeom>
                      <a:avLst/>
                      <a:gdLst>
                        <a:gd name="connsiteX0" fmla="*/ 164570 w 166559"/>
                        <a:gd name="connsiteY0" fmla="*/ 113038 h 113037"/>
                        <a:gd name="connsiteX1" fmla="*/ 0 w 166559"/>
                        <a:gd name="connsiteY1" fmla="*/ 0 h 113037"/>
                        <a:gd name="connsiteX2" fmla="*/ 129661 w 166559"/>
                        <a:gd name="connsiteY2" fmla="*/ 66493 h 113037"/>
                        <a:gd name="connsiteX3" fmla="*/ 156258 w 166559"/>
                        <a:gd name="connsiteY3" fmla="*/ 83116 h 113037"/>
                        <a:gd name="connsiteX4" fmla="*/ 164570 w 166559"/>
                        <a:gd name="connsiteY4" fmla="*/ 113038 h 113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559" h="113037">
                          <a:moveTo>
                            <a:pt x="164570" y="113038"/>
                          </a:moveTo>
                          <a:cubicBezTo>
                            <a:pt x="111376" y="73142"/>
                            <a:pt x="56519" y="36571"/>
                            <a:pt x="0" y="0"/>
                          </a:cubicBezTo>
                          <a:cubicBezTo>
                            <a:pt x="43220" y="21610"/>
                            <a:pt x="86441" y="44883"/>
                            <a:pt x="129661" y="66493"/>
                          </a:cubicBezTo>
                          <a:cubicBezTo>
                            <a:pt x="139635" y="71480"/>
                            <a:pt x="147947" y="76467"/>
                            <a:pt x="156258" y="83116"/>
                          </a:cubicBezTo>
                          <a:cubicBezTo>
                            <a:pt x="164570" y="91428"/>
                            <a:pt x="169557" y="104726"/>
                            <a:pt x="164570" y="11303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666" name="Graphic 2">
                <a:extLst>
                  <a:ext uri="{FF2B5EF4-FFF2-40B4-BE49-F238E27FC236}">
                    <a16:creationId xmlns:a16="http://schemas.microsoft.com/office/drawing/2014/main" id="{053BF769-18F8-AE26-4984-ACAB4DAAE931}"/>
                  </a:ext>
                </a:extLst>
              </p:cNvPr>
              <p:cNvGrpSpPr/>
              <p:nvPr/>
            </p:nvGrpSpPr>
            <p:grpSpPr>
              <a:xfrm>
                <a:off x="-774366" y="160408"/>
                <a:ext cx="2852540" cy="5020205"/>
                <a:chOff x="-774366" y="160408"/>
                <a:chExt cx="2852540" cy="5020205"/>
              </a:xfrm>
            </p:grpSpPr>
            <p:grpSp>
              <p:nvGrpSpPr>
                <p:cNvPr id="670" name="Graphic 2">
                  <a:extLst>
                    <a:ext uri="{FF2B5EF4-FFF2-40B4-BE49-F238E27FC236}">
                      <a16:creationId xmlns:a16="http://schemas.microsoft.com/office/drawing/2014/main" id="{E3B76776-E47F-1187-839C-8DC3B8939C43}"/>
                    </a:ext>
                  </a:extLst>
                </p:cNvPr>
                <p:cNvGrpSpPr/>
                <p:nvPr/>
              </p:nvGrpSpPr>
              <p:grpSpPr>
                <a:xfrm>
                  <a:off x="-774366" y="160408"/>
                  <a:ext cx="2151041" cy="5020205"/>
                  <a:chOff x="-774366" y="160408"/>
                  <a:chExt cx="2151041" cy="5020205"/>
                </a:xfrm>
              </p:grpSpPr>
              <p:grpSp>
                <p:nvGrpSpPr>
                  <p:cNvPr id="687" name="Graphic 2">
                    <a:extLst>
                      <a:ext uri="{FF2B5EF4-FFF2-40B4-BE49-F238E27FC236}">
                        <a16:creationId xmlns:a16="http://schemas.microsoft.com/office/drawing/2014/main" id="{45DBB118-EB2B-091D-281A-8D8B1235DE27}"/>
                      </a:ext>
                    </a:extLst>
                  </p:cNvPr>
                  <p:cNvGrpSpPr/>
                  <p:nvPr/>
                </p:nvGrpSpPr>
                <p:grpSpPr>
                  <a:xfrm>
                    <a:off x="-774366" y="160408"/>
                    <a:ext cx="2151041" cy="4237252"/>
                    <a:chOff x="-774366" y="160408"/>
                    <a:chExt cx="2151041" cy="4237252"/>
                  </a:xfrm>
                </p:grpSpPr>
                <p:sp>
                  <p:nvSpPr>
                    <p:cNvPr id="698" name="Freeform: Shape 697">
                      <a:extLst>
                        <a:ext uri="{FF2B5EF4-FFF2-40B4-BE49-F238E27FC236}">
                          <a16:creationId xmlns:a16="http://schemas.microsoft.com/office/drawing/2014/main" id="{D2E41341-6433-8BED-ACDC-01FC50C87D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74366" y="160408"/>
                      <a:ext cx="2151041" cy="4237252"/>
                    </a:xfrm>
                    <a:custGeom>
                      <a:avLst/>
                      <a:gdLst>
                        <a:gd name="connsiteX0" fmla="*/ 1765383 w 2151041"/>
                        <a:gd name="connsiteY0" fmla="*/ 4052735 h 4237252"/>
                        <a:gd name="connsiteX1" fmla="*/ 1913330 w 2151041"/>
                        <a:gd name="connsiteY1" fmla="*/ 4237253 h 4237252"/>
                        <a:gd name="connsiteX2" fmla="*/ 706486 w 2151041"/>
                        <a:gd name="connsiteY2" fmla="*/ 4223954 h 4237252"/>
                        <a:gd name="connsiteX3" fmla="*/ 764667 w 2151041"/>
                        <a:gd name="connsiteY3" fmla="*/ 4110917 h 4237252"/>
                        <a:gd name="connsiteX4" fmla="*/ 630019 w 2151041"/>
                        <a:gd name="connsiteY4" fmla="*/ 4222292 h 4237252"/>
                        <a:gd name="connsiteX5" fmla="*/ 204465 w 2151041"/>
                        <a:gd name="connsiteY5" fmla="*/ 4217305 h 4237252"/>
                        <a:gd name="connsiteX6" fmla="*/ 330802 w 2151041"/>
                        <a:gd name="connsiteY6" fmla="*/ 4056060 h 4237252"/>
                        <a:gd name="connsiteX7" fmla="*/ 14961 w 2151041"/>
                        <a:gd name="connsiteY7" fmla="*/ 4215643 h 4237252"/>
                        <a:gd name="connsiteX8" fmla="*/ 14961 w 2151041"/>
                        <a:gd name="connsiteY8" fmla="*/ 4215643 h 4237252"/>
                        <a:gd name="connsiteX9" fmla="*/ 0 w 2151041"/>
                        <a:gd name="connsiteY9" fmla="*/ 4215643 h 4237252"/>
                        <a:gd name="connsiteX10" fmla="*/ 260984 w 2151041"/>
                        <a:gd name="connsiteY10" fmla="*/ 3188329 h 4237252"/>
                        <a:gd name="connsiteX11" fmla="*/ 402281 w 2151041"/>
                        <a:gd name="connsiteY11" fmla="*/ 2639764 h 4237252"/>
                        <a:gd name="connsiteX12" fmla="*/ 440515 w 2151041"/>
                        <a:gd name="connsiteY12" fmla="*/ 2611504 h 4237252"/>
                        <a:gd name="connsiteX13" fmla="*/ 678226 w 2151041"/>
                        <a:gd name="connsiteY13" fmla="*/ 2445272 h 4237252"/>
                        <a:gd name="connsiteX14" fmla="*/ 475423 w 2151041"/>
                        <a:gd name="connsiteY14" fmla="*/ 2496804 h 4237252"/>
                        <a:gd name="connsiteX15" fmla="*/ 435528 w 2151041"/>
                        <a:gd name="connsiteY15" fmla="*/ 2510103 h 4237252"/>
                        <a:gd name="connsiteX16" fmla="*/ 1080508 w 2151041"/>
                        <a:gd name="connsiteY16" fmla="*/ 0 h 4237252"/>
                        <a:gd name="connsiteX17" fmla="*/ 1283311 w 2151041"/>
                        <a:gd name="connsiteY17" fmla="*/ 802900 h 4237252"/>
                        <a:gd name="connsiteX18" fmla="*/ 1142014 w 2151041"/>
                        <a:gd name="connsiteY18" fmla="*/ 797913 h 4237252"/>
                        <a:gd name="connsiteX19" fmla="*/ 1117079 w 2151041"/>
                        <a:gd name="connsiteY19" fmla="*/ 797913 h 4237252"/>
                        <a:gd name="connsiteX20" fmla="*/ 1145338 w 2151041"/>
                        <a:gd name="connsiteY20" fmla="*/ 812874 h 4237252"/>
                        <a:gd name="connsiteX21" fmla="*/ 1304921 w 2151041"/>
                        <a:gd name="connsiteY21" fmla="*/ 894328 h 4237252"/>
                        <a:gd name="connsiteX22" fmla="*/ 2008082 w 2151041"/>
                        <a:gd name="connsiteY22" fmla="*/ 3675389 h 4237252"/>
                        <a:gd name="connsiteX23" fmla="*/ 2059614 w 2151041"/>
                        <a:gd name="connsiteY23" fmla="*/ 3878192 h 4237252"/>
                        <a:gd name="connsiteX24" fmla="*/ 1607463 w 2151041"/>
                        <a:gd name="connsiteY24" fmla="*/ 3730246 h 4237252"/>
                        <a:gd name="connsiteX25" fmla="*/ 2091198 w 2151041"/>
                        <a:gd name="connsiteY25" fmla="*/ 3999541 h 4237252"/>
                        <a:gd name="connsiteX26" fmla="*/ 2151042 w 2151041"/>
                        <a:gd name="connsiteY26" fmla="*/ 4235591 h 4237252"/>
                        <a:gd name="connsiteX27" fmla="*/ 1765383 w 2151041"/>
                        <a:gd name="connsiteY27" fmla="*/ 4052735 h 4237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151041" h="4237252">
                          <a:moveTo>
                            <a:pt x="1765383" y="4052735"/>
                          </a:moveTo>
                          <a:cubicBezTo>
                            <a:pt x="1815253" y="4114241"/>
                            <a:pt x="1863460" y="4175747"/>
                            <a:pt x="1913330" y="4237253"/>
                          </a:cubicBezTo>
                          <a:lnTo>
                            <a:pt x="706486" y="4223954"/>
                          </a:lnTo>
                          <a:cubicBezTo>
                            <a:pt x="724771" y="4187383"/>
                            <a:pt x="744719" y="4149150"/>
                            <a:pt x="764667" y="4110917"/>
                          </a:cubicBezTo>
                          <a:cubicBezTo>
                            <a:pt x="719784" y="4147488"/>
                            <a:pt x="674902" y="4185721"/>
                            <a:pt x="630019" y="4222292"/>
                          </a:cubicBezTo>
                          <a:lnTo>
                            <a:pt x="204465" y="4217305"/>
                          </a:lnTo>
                          <a:cubicBezTo>
                            <a:pt x="246023" y="4164111"/>
                            <a:pt x="287581" y="4109254"/>
                            <a:pt x="330802" y="4056060"/>
                          </a:cubicBezTo>
                          <a:cubicBezTo>
                            <a:pt x="226075" y="4109254"/>
                            <a:pt x="119687" y="4162449"/>
                            <a:pt x="14961" y="4215643"/>
                          </a:cubicBezTo>
                          <a:lnTo>
                            <a:pt x="14961" y="4215643"/>
                          </a:lnTo>
                          <a:lnTo>
                            <a:pt x="0" y="4215643"/>
                          </a:lnTo>
                          <a:lnTo>
                            <a:pt x="260984" y="3188329"/>
                          </a:lnTo>
                          <a:lnTo>
                            <a:pt x="402281" y="2639764"/>
                          </a:lnTo>
                          <a:cubicBezTo>
                            <a:pt x="415580" y="2629790"/>
                            <a:pt x="428878" y="2621478"/>
                            <a:pt x="440515" y="2611504"/>
                          </a:cubicBezTo>
                          <a:cubicBezTo>
                            <a:pt x="530280" y="2545012"/>
                            <a:pt x="568513" y="2513427"/>
                            <a:pt x="678226" y="2445272"/>
                          </a:cubicBezTo>
                          <a:cubicBezTo>
                            <a:pt x="581812" y="2478519"/>
                            <a:pt x="553552" y="2473532"/>
                            <a:pt x="475423" y="2496804"/>
                          </a:cubicBezTo>
                          <a:cubicBezTo>
                            <a:pt x="463787" y="2500129"/>
                            <a:pt x="450489" y="2505116"/>
                            <a:pt x="435528" y="2510103"/>
                          </a:cubicBezTo>
                          <a:lnTo>
                            <a:pt x="1080508" y="0"/>
                          </a:lnTo>
                          <a:lnTo>
                            <a:pt x="1283311" y="802900"/>
                          </a:lnTo>
                          <a:cubicBezTo>
                            <a:pt x="1236766" y="799576"/>
                            <a:pt x="1190221" y="797913"/>
                            <a:pt x="1142014" y="797913"/>
                          </a:cubicBezTo>
                          <a:cubicBezTo>
                            <a:pt x="1133702" y="797913"/>
                            <a:pt x="1125390" y="797913"/>
                            <a:pt x="1117079" y="797913"/>
                          </a:cubicBezTo>
                          <a:cubicBezTo>
                            <a:pt x="1127053" y="802900"/>
                            <a:pt x="1137027" y="807887"/>
                            <a:pt x="1145338" y="812874"/>
                          </a:cubicBezTo>
                          <a:cubicBezTo>
                            <a:pt x="1198533" y="839471"/>
                            <a:pt x="1251727" y="867731"/>
                            <a:pt x="1304921" y="894328"/>
                          </a:cubicBezTo>
                          <a:lnTo>
                            <a:pt x="2008082" y="3675389"/>
                          </a:lnTo>
                          <a:lnTo>
                            <a:pt x="2059614" y="3878192"/>
                          </a:lnTo>
                          <a:cubicBezTo>
                            <a:pt x="1906681" y="3838296"/>
                            <a:pt x="1755410" y="3788427"/>
                            <a:pt x="1607463" y="3730246"/>
                          </a:cubicBezTo>
                          <a:cubicBezTo>
                            <a:pt x="1772033" y="3811699"/>
                            <a:pt x="1934940" y="3901464"/>
                            <a:pt x="2091198" y="3999541"/>
                          </a:cubicBezTo>
                          <a:lnTo>
                            <a:pt x="2151042" y="4235591"/>
                          </a:lnTo>
                          <a:cubicBezTo>
                            <a:pt x="2014731" y="4199019"/>
                            <a:pt x="1883408" y="4137514"/>
                            <a:pt x="1765383" y="4052735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9" name="Freeform: Shape 698">
                      <a:extLst>
                        <a:ext uri="{FF2B5EF4-FFF2-40B4-BE49-F238E27FC236}">
                          <a16:creationId xmlns:a16="http://schemas.microsoft.com/office/drawing/2014/main" id="{14C11C0A-C25E-102F-F2D1-DB3881D5B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38838" y="160408"/>
                      <a:ext cx="847783" cy="2511765"/>
                    </a:xfrm>
                    <a:custGeom>
                      <a:avLst/>
                      <a:gdLst>
                        <a:gd name="connsiteX0" fmla="*/ 847783 w 847783"/>
                        <a:gd name="connsiteY0" fmla="*/ 802900 h 2511765"/>
                        <a:gd name="connsiteX1" fmla="*/ 706486 w 847783"/>
                        <a:gd name="connsiteY1" fmla="*/ 797913 h 2511765"/>
                        <a:gd name="connsiteX2" fmla="*/ 638331 w 847783"/>
                        <a:gd name="connsiteY2" fmla="*/ 570176 h 2511765"/>
                        <a:gd name="connsiteX3" fmla="*/ 39896 w 847783"/>
                        <a:gd name="connsiteY3" fmla="*/ 2498467 h 2511765"/>
                        <a:gd name="connsiteX4" fmla="*/ 0 w 847783"/>
                        <a:gd name="connsiteY4" fmla="*/ 2511765 h 2511765"/>
                        <a:gd name="connsiteX5" fmla="*/ 644980 w 847783"/>
                        <a:gd name="connsiteY5" fmla="*/ 0 h 2511765"/>
                        <a:gd name="connsiteX6" fmla="*/ 847783 w 847783"/>
                        <a:gd name="connsiteY6" fmla="*/ 802900 h 2511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47783" h="2511765">
                          <a:moveTo>
                            <a:pt x="847783" y="802900"/>
                          </a:moveTo>
                          <a:cubicBezTo>
                            <a:pt x="801238" y="799576"/>
                            <a:pt x="754693" y="797913"/>
                            <a:pt x="706486" y="797913"/>
                          </a:cubicBezTo>
                          <a:lnTo>
                            <a:pt x="638331" y="570176"/>
                          </a:lnTo>
                          <a:lnTo>
                            <a:pt x="39896" y="2498467"/>
                          </a:lnTo>
                          <a:cubicBezTo>
                            <a:pt x="28259" y="2501791"/>
                            <a:pt x="14961" y="2506778"/>
                            <a:pt x="0" y="2511765"/>
                          </a:cubicBezTo>
                          <a:lnTo>
                            <a:pt x="644980" y="0"/>
                          </a:lnTo>
                          <a:lnTo>
                            <a:pt x="847783" y="80290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0" name="Freeform: Shape 699">
                      <a:extLst>
                        <a:ext uri="{FF2B5EF4-FFF2-40B4-BE49-F238E27FC236}">
                          <a16:creationId xmlns:a16="http://schemas.microsoft.com/office/drawing/2014/main" id="{4DEC21CF-4850-47B9-B6B0-6787F4138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2634" y="973282"/>
                      <a:ext cx="864406" cy="2864176"/>
                    </a:xfrm>
                    <a:custGeom>
                      <a:avLst/>
                      <a:gdLst>
                        <a:gd name="connsiteX0" fmla="*/ 864406 w 864406"/>
                        <a:gd name="connsiteY0" fmla="*/ 2864177 h 2864176"/>
                        <a:gd name="connsiteX1" fmla="*/ 0 w 864406"/>
                        <a:gd name="connsiteY1" fmla="*/ 0 h 2864176"/>
                        <a:gd name="connsiteX2" fmla="*/ 159583 w 864406"/>
                        <a:gd name="connsiteY2" fmla="*/ 81454 h 2864176"/>
                        <a:gd name="connsiteX3" fmla="*/ 864406 w 864406"/>
                        <a:gd name="connsiteY3" fmla="*/ 2864177 h 2864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4406" h="2864176">
                          <a:moveTo>
                            <a:pt x="864406" y="2864177"/>
                          </a:moveTo>
                          <a:lnTo>
                            <a:pt x="0" y="0"/>
                          </a:lnTo>
                          <a:cubicBezTo>
                            <a:pt x="53194" y="26597"/>
                            <a:pt x="106388" y="54857"/>
                            <a:pt x="159583" y="81454"/>
                          </a:cubicBezTo>
                          <a:lnTo>
                            <a:pt x="864406" y="2864177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88" name="Graphic 2">
                    <a:extLst>
                      <a:ext uri="{FF2B5EF4-FFF2-40B4-BE49-F238E27FC236}">
                        <a16:creationId xmlns:a16="http://schemas.microsoft.com/office/drawing/2014/main" id="{00BB3730-F745-A5D6-F4DE-97E61F5ECA30}"/>
                      </a:ext>
                    </a:extLst>
                  </p:cNvPr>
                  <p:cNvGrpSpPr/>
                  <p:nvPr/>
                </p:nvGrpSpPr>
                <p:grpSpPr>
                  <a:xfrm>
                    <a:off x="-390370" y="580975"/>
                    <a:ext cx="1424607" cy="4599638"/>
                    <a:chOff x="-390370" y="580975"/>
                    <a:chExt cx="1424607" cy="4599638"/>
                  </a:xfrm>
                  <a:solidFill>
                    <a:srgbClr val="297494"/>
                  </a:solidFill>
                </p:grpSpPr>
                <p:sp>
                  <p:nvSpPr>
                    <p:cNvPr id="689" name="Freeform: Shape 688">
                      <a:extLst>
                        <a:ext uri="{FF2B5EF4-FFF2-40B4-BE49-F238E27FC236}">
                          <a16:creationId xmlns:a16="http://schemas.microsoft.com/office/drawing/2014/main" id="{A897B425-B10C-99B7-FA76-DC6CE28537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831" y="580975"/>
                      <a:ext cx="141297" cy="4599638"/>
                    </a:xfrm>
                    <a:custGeom>
                      <a:avLst/>
                      <a:gdLst>
                        <a:gd name="connsiteX0" fmla="*/ 0 w 141297"/>
                        <a:gd name="connsiteY0" fmla="*/ 4584678 h 4599638"/>
                        <a:gd name="connsiteX1" fmla="*/ 141297 w 141297"/>
                        <a:gd name="connsiteY1" fmla="*/ 0 h 4599638"/>
                        <a:gd name="connsiteX2" fmla="*/ 139635 w 141297"/>
                        <a:gd name="connsiteY2" fmla="*/ 4599639 h 45996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297" h="4599638">
                          <a:moveTo>
                            <a:pt x="0" y="4584678"/>
                          </a:moveTo>
                          <a:lnTo>
                            <a:pt x="141297" y="0"/>
                          </a:lnTo>
                          <a:lnTo>
                            <a:pt x="139635" y="4599639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0" name="Freeform: Shape 689">
                      <a:extLst>
                        <a:ext uri="{FF2B5EF4-FFF2-40B4-BE49-F238E27FC236}">
                          <a16:creationId xmlns:a16="http://schemas.microsoft.com/office/drawing/2014/main" id="{4DF4375F-CE07-B311-B397-443FA10A3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242" y="1448705"/>
                      <a:ext cx="271545" cy="287581"/>
                    </a:xfrm>
                    <a:custGeom>
                      <a:avLst/>
                      <a:gdLst>
                        <a:gd name="connsiteX0" fmla="*/ 12224 w 271545"/>
                        <a:gd name="connsiteY0" fmla="*/ 186180 h 287581"/>
                        <a:gd name="connsiteX1" fmla="*/ 271546 w 271545"/>
                        <a:gd name="connsiteY1" fmla="*/ 0 h 287581"/>
                        <a:gd name="connsiteX2" fmla="*/ 2250 w 271545"/>
                        <a:gd name="connsiteY2" fmla="*/ 287581 h 287581"/>
                        <a:gd name="connsiteX3" fmla="*/ 12224 w 271545"/>
                        <a:gd name="connsiteY3" fmla="*/ 186180 h 2875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1545" h="287581">
                          <a:moveTo>
                            <a:pt x="12224" y="186180"/>
                          </a:moveTo>
                          <a:cubicBezTo>
                            <a:pt x="98665" y="124674"/>
                            <a:pt x="185105" y="61506"/>
                            <a:pt x="271546" y="0"/>
                          </a:cubicBezTo>
                          <a:cubicBezTo>
                            <a:pt x="178456" y="93090"/>
                            <a:pt x="88691" y="187842"/>
                            <a:pt x="2250" y="287581"/>
                          </a:cubicBezTo>
                          <a:cubicBezTo>
                            <a:pt x="-1075" y="254335"/>
                            <a:pt x="-2737" y="222751"/>
                            <a:pt x="12224" y="18618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1" name="Freeform: Shape 690">
                      <a:extLst>
                        <a:ext uri="{FF2B5EF4-FFF2-40B4-BE49-F238E27FC236}">
                          <a16:creationId xmlns:a16="http://schemas.microsoft.com/office/drawing/2014/main" id="{289C318A-9178-5A30-F841-2666A3C761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495" y="2131919"/>
                      <a:ext cx="469823" cy="433865"/>
                    </a:xfrm>
                    <a:custGeom>
                      <a:avLst/>
                      <a:gdLst>
                        <a:gd name="connsiteX0" fmla="*/ 14348 w 469823"/>
                        <a:gd name="connsiteY0" fmla="*/ 359061 h 433865"/>
                        <a:gd name="connsiteX1" fmla="*/ 469823 w 469823"/>
                        <a:gd name="connsiteY1" fmla="*/ 0 h 433865"/>
                        <a:gd name="connsiteX2" fmla="*/ 4374 w 469823"/>
                        <a:gd name="connsiteY2" fmla="*/ 433865 h 433865"/>
                        <a:gd name="connsiteX3" fmla="*/ 14348 w 469823"/>
                        <a:gd name="connsiteY3" fmla="*/ 359061 h 433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9823" h="433865">
                          <a:moveTo>
                            <a:pt x="14348" y="359061"/>
                          </a:moveTo>
                          <a:cubicBezTo>
                            <a:pt x="158969" y="231062"/>
                            <a:pt x="311903" y="111375"/>
                            <a:pt x="469823" y="0"/>
                          </a:cubicBezTo>
                          <a:cubicBezTo>
                            <a:pt x="301929" y="127999"/>
                            <a:pt x="147333" y="274283"/>
                            <a:pt x="4374" y="433865"/>
                          </a:cubicBezTo>
                          <a:cubicBezTo>
                            <a:pt x="2711" y="410593"/>
                            <a:pt x="-8925" y="379009"/>
                            <a:pt x="14348" y="3590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2" name="Freeform: Shape 691">
                      <a:extLst>
                        <a:ext uri="{FF2B5EF4-FFF2-40B4-BE49-F238E27FC236}">
                          <a16:creationId xmlns:a16="http://schemas.microsoft.com/office/drawing/2014/main" id="{2ABA0253-B3FB-238E-8506-130C5D5668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373" y="3129311"/>
                      <a:ext cx="677085" cy="492046"/>
                    </a:xfrm>
                    <a:custGeom>
                      <a:avLst/>
                      <a:gdLst>
                        <a:gd name="connsiteX0" fmla="*/ 5508 w 677085"/>
                        <a:gd name="connsiteY0" fmla="*/ 383996 h 492046"/>
                        <a:gd name="connsiteX1" fmla="*/ 677086 w 677085"/>
                        <a:gd name="connsiteY1" fmla="*/ 0 h 492046"/>
                        <a:gd name="connsiteX2" fmla="*/ 2184 w 677085"/>
                        <a:gd name="connsiteY2" fmla="*/ 492046 h 492046"/>
                        <a:gd name="connsiteX3" fmla="*/ 5508 w 677085"/>
                        <a:gd name="connsiteY3" fmla="*/ 383996 h 492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7085" h="492046">
                          <a:moveTo>
                            <a:pt x="5508" y="383996"/>
                          </a:moveTo>
                          <a:cubicBezTo>
                            <a:pt x="219948" y="237712"/>
                            <a:pt x="444361" y="109713"/>
                            <a:pt x="677086" y="0"/>
                          </a:cubicBezTo>
                          <a:cubicBezTo>
                            <a:pt x="442699" y="149609"/>
                            <a:pt x="216623" y="312516"/>
                            <a:pt x="2184" y="492046"/>
                          </a:cubicBezTo>
                          <a:cubicBezTo>
                            <a:pt x="-1141" y="452151"/>
                            <a:pt x="-1141" y="415580"/>
                            <a:pt x="5508" y="38399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3" name="Freeform: Shape 692">
                      <a:extLst>
                        <a:ext uri="{FF2B5EF4-FFF2-40B4-BE49-F238E27FC236}">
                          <a16:creationId xmlns:a16="http://schemas.microsoft.com/office/drawing/2014/main" id="{BB91CC57-E09E-321F-2447-64FD7EDAD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635" y="3744369"/>
                      <a:ext cx="789601" cy="606746"/>
                    </a:xfrm>
                    <a:custGeom>
                      <a:avLst/>
                      <a:gdLst>
                        <a:gd name="connsiteX0" fmla="*/ 0 w 789601"/>
                        <a:gd name="connsiteY0" fmla="*/ 473761 h 606746"/>
                        <a:gd name="connsiteX1" fmla="*/ 789602 w 789601"/>
                        <a:gd name="connsiteY1" fmla="*/ 0 h 606746"/>
                        <a:gd name="connsiteX2" fmla="*/ 26597 w 789601"/>
                        <a:gd name="connsiteY2" fmla="*/ 606747 h 606746"/>
                        <a:gd name="connsiteX3" fmla="*/ 0 w 789601"/>
                        <a:gd name="connsiteY3" fmla="*/ 473761 h 60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9601" h="606746">
                          <a:moveTo>
                            <a:pt x="0" y="473761"/>
                          </a:moveTo>
                          <a:cubicBezTo>
                            <a:pt x="262647" y="315841"/>
                            <a:pt x="526955" y="157920"/>
                            <a:pt x="789602" y="0"/>
                          </a:cubicBezTo>
                          <a:cubicBezTo>
                            <a:pt x="525293" y="186180"/>
                            <a:pt x="269296" y="388983"/>
                            <a:pt x="26597" y="606747"/>
                          </a:cubicBezTo>
                          <a:cubicBezTo>
                            <a:pt x="18285" y="558540"/>
                            <a:pt x="8312" y="513657"/>
                            <a:pt x="0" y="4737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4" name="Freeform: Shape 693">
                      <a:extLst>
                        <a:ext uri="{FF2B5EF4-FFF2-40B4-BE49-F238E27FC236}">
                          <a16:creationId xmlns:a16="http://schemas.microsoft.com/office/drawing/2014/main" id="{26492717-24BF-75FC-BACA-FAD4D0069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0370" y="3769304"/>
                      <a:ext cx="666517" cy="388983"/>
                    </a:xfrm>
                    <a:custGeom>
                      <a:avLst/>
                      <a:gdLst>
                        <a:gd name="connsiteX0" fmla="*/ 661603 w 666517"/>
                        <a:gd name="connsiteY0" fmla="*/ 270958 h 388983"/>
                        <a:gd name="connsiteX1" fmla="*/ 0 w 666517"/>
                        <a:gd name="connsiteY1" fmla="*/ 0 h 388983"/>
                        <a:gd name="connsiteX2" fmla="*/ 663266 w 666517"/>
                        <a:gd name="connsiteY2" fmla="*/ 388983 h 388983"/>
                        <a:gd name="connsiteX3" fmla="*/ 661603 w 666517"/>
                        <a:gd name="connsiteY3" fmla="*/ 270958 h 388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517" h="388983">
                          <a:moveTo>
                            <a:pt x="661603" y="270958"/>
                          </a:moveTo>
                          <a:cubicBezTo>
                            <a:pt x="422229" y="149609"/>
                            <a:pt x="249348" y="91428"/>
                            <a:pt x="0" y="0"/>
                          </a:cubicBezTo>
                          <a:cubicBezTo>
                            <a:pt x="236049" y="161245"/>
                            <a:pt x="427216" y="227738"/>
                            <a:pt x="663266" y="388983"/>
                          </a:cubicBezTo>
                          <a:cubicBezTo>
                            <a:pt x="673239" y="329140"/>
                            <a:pt x="656616" y="319166"/>
                            <a:pt x="661603" y="27095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5" name="Freeform: Shape 694">
                      <a:extLst>
                        <a:ext uri="{FF2B5EF4-FFF2-40B4-BE49-F238E27FC236}">
                          <a16:creationId xmlns:a16="http://schemas.microsoft.com/office/drawing/2014/main" id="{C380C681-56E8-BDB8-9B97-53AEE63A5B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0866" y="2933157"/>
                      <a:ext cx="466090" cy="487059"/>
                    </a:xfrm>
                    <a:custGeom>
                      <a:avLst/>
                      <a:gdLst>
                        <a:gd name="connsiteX0" fmla="*/ 463787 w 466090"/>
                        <a:gd name="connsiteY0" fmla="*/ 487060 h 487059"/>
                        <a:gd name="connsiteX1" fmla="*/ 0 w 466090"/>
                        <a:gd name="connsiteY1" fmla="*/ 0 h 487059"/>
                        <a:gd name="connsiteX2" fmla="*/ 369035 w 466090"/>
                        <a:gd name="connsiteY2" fmla="*/ 275945 h 487059"/>
                        <a:gd name="connsiteX3" fmla="*/ 457138 w 466090"/>
                        <a:gd name="connsiteY3" fmla="*/ 374022 h 487059"/>
                        <a:gd name="connsiteX4" fmla="*/ 463787 w 466090"/>
                        <a:gd name="connsiteY4" fmla="*/ 487060 h 4870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6090" h="487059">
                          <a:moveTo>
                            <a:pt x="463787" y="487060"/>
                          </a:moveTo>
                          <a:cubicBezTo>
                            <a:pt x="309191" y="324152"/>
                            <a:pt x="154596" y="161245"/>
                            <a:pt x="0" y="0"/>
                          </a:cubicBezTo>
                          <a:cubicBezTo>
                            <a:pt x="123012" y="91428"/>
                            <a:pt x="246023" y="182855"/>
                            <a:pt x="369035" y="275945"/>
                          </a:cubicBezTo>
                          <a:cubicBezTo>
                            <a:pt x="403944" y="302542"/>
                            <a:pt x="440515" y="330802"/>
                            <a:pt x="457138" y="374022"/>
                          </a:cubicBezTo>
                          <a:cubicBezTo>
                            <a:pt x="470436" y="408931"/>
                            <a:pt x="465450" y="452151"/>
                            <a:pt x="463787" y="48706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6" name="Freeform: Shape 695">
                      <a:extLst>
                        <a:ext uri="{FF2B5EF4-FFF2-40B4-BE49-F238E27FC236}">
                          <a16:creationId xmlns:a16="http://schemas.microsoft.com/office/drawing/2014/main" id="{3D7D2FF4-A5F5-8FEE-B695-BB5AB3D56A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94477" y="2052128"/>
                      <a:ext cx="390645" cy="360723"/>
                    </a:xfrm>
                    <a:custGeom>
                      <a:avLst/>
                      <a:gdLst>
                        <a:gd name="connsiteX0" fmla="*/ 379009 w 390645"/>
                        <a:gd name="connsiteY0" fmla="*/ 360723 h 360723"/>
                        <a:gd name="connsiteX1" fmla="*/ 0 w 390645"/>
                        <a:gd name="connsiteY1" fmla="*/ 0 h 360723"/>
                        <a:gd name="connsiteX2" fmla="*/ 390645 w 390645"/>
                        <a:gd name="connsiteY2" fmla="*/ 299218 h 360723"/>
                        <a:gd name="connsiteX3" fmla="*/ 379009 w 390645"/>
                        <a:gd name="connsiteY3" fmla="*/ 360723 h 360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0645" h="360723">
                          <a:moveTo>
                            <a:pt x="379009" y="360723"/>
                          </a:moveTo>
                          <a:cubicBezTo>
                            <a:pt x="241036" y="255997"/>
                            <a:pt x="113038" y="134648"/>
                            <a:pt x="0" y="0"/>
                          </a:cubicBezTo>
                          <a:cubicBezTo>
                            <a:pt x="131323" y="99739"/>
                            <a:pt x="260984" y="199478"/>
                            <a:pt x="390645" y="299218"/>
                          </a:cubicBezTo>
                          <a:cubicBezTo>
                            <a:pt x="380671" y="319165"/>
                            <a:pt x="377347" y="344100"/>
                            <a:pt x="379009" y="36072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7" name="Freeform: Shape 696">
                      <a:extLst>
                        <a:ext uri="{FF2B5EF4-FFF2-40B4-BE49-F238E27FC236}">
                          <a16:creationId xmlns:a16="http://schemas.microsoft.com/office/drawing/2014/main" id="{0B5D1736-743B-2053-692F-1A74287F08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93" y="1232604"/>
                      <a:ext cx="243400" cy="167894"/>
                    </a:xfrm>
                    <a:custGeom>
                      <a:avLst/>
                      <a:gdLst>
                        <a:gd name="connsiteX0" fmla="*/ 241036 w 243400"/>
                        <a:gd name="connsiteY0" fmla="*/ 167894 h 167894"/>
                        <a:gd name="connsiteX1" fmla="*/ 0 w 243400"/>
                        <a:gd name="connsiteY1" fmla="*/ 0 h 167894"/>
                        <a:gd name="connsiteX2" fmla="*/ 189504 w 243400"/>
                        <a:gd name="connsiteY2" fmla="*/ 98077 h 167894"/>
                        <a:gd name="connsiteX3" fmla="*/ 227738 w 243400"/>
                        <a:gd name="connsiteY3" fmla="*/ 123012 h 167894"/>
                        <a:gd name="connsiteX4" fmla="*/ 241036 w 243400"/>
                        <a:gd name="connsiteY4" fmla="*/ 167894 h 1678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3400" h="167894">
                          <a:moveTo>
                            <a:pt x="241036" y="167894"/>
                          </a:moveTo>
                          <a:cubicBezTo>
                            <a:pt x="162907" y="109713"/>
                            <a:pt x="81454" y="53194"/>
                            <a:pt x="0" y="0"/>
                          </a:cubicBezTo>
                          <a:cubicBezTo>
                            <a:pt x="63168" y="33246"/>
                            <a:pt x="126336" y="66493"/>
                            <a:pt x="189504" y="98077"/>
                          </a:cubicBezTo>
                          <a:cubicBezTo>
                            <a:pt x="202803" y="104726"/>
                            <a:pt x="216102" y="113038"/>
                            <a:pt x="227738" y="123012"/>
                          </a:cubicBezTo>
                          <a:cubicBezTo>
                            <a:pt x="239374" y="136310"/>
                            <a:pt x="247686" y="156258"/>
                            <a:pt x="241036" y="16789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1" name="Graphic 2">
                  <a:extLst>
                    <a:ext uri="{FF2B5EF4-FFF2-40B4-BE49-F238E27FC236}">
                      <a16:creationId xmlns:a16="http://schemas.microsoft.com/office/drawing/2014/main" id="{C484F3DD-75C6-D695-E79F-89A0B18A3DAC}"/>
                    </a:ext>
                  </a:extLst>
                </p:cNvPr>
                <p:cNvGrpSpPr/>
                <p:nvPr/>
              </p:nvGrpSpPr>
              <p:grpSpPr>
                <a:xfrm>
                  <a:off x="678500" y="1899194"/>
                  <a:ext cx="1399673" cy="3201627"/>
                  <a:chOff x="678500" y="1899194"/>
                  <a:chExt cx="1399673" cy="3201627"/>
                </a:xfrm>
              </p:grpSpPr>
              <p:grpSp>
                <p:nvGrpSpPr>
                  <p:cNvPr id="672" name="Graphic 2">
                    <a:extLst>
                      <a:ext uri="{FF2B5EF4-FFF2-40B4-BE49-F238E27FC236}">
                        <a16:creationId xmlns:a16="http://schemas.microsoft.com/office/drawing/2014/main" id="{FCF09F8C-61BF-08E0-6371-07CAF73A3D24}"/>
                      </a:ext>
                    </a:extLst>
                  </p:cNvPr>
                  <p:cNvGrpSpPr/>
                  <p:nvPr/>
                </p:nvGrpSpPr>
                <p:grpSpPr>
                  <a:xfrm>
                    <a:off x="678500" y="1899194"/>
                    <a:ext cx="1399673" cy="2702931"/>
                    <a:chOff x="678500" y="1899194"/>
                    <a:chExt cx="1399673" cy="2702931"/>
                  </a:xfrm>
                </p:grpSpPr>
                <p:sp>
                  <p:nvSpPr>
                    <p:cNvPr id="683" name="Freeform: Shape 682">
                      <a:extLst>
                        <a:ext uri="{FF2B5EF4-FFF2-40B4-BE49-F238E27FC236}">
                          <a16:creationId xmlns:a16="http://schemas.microsoft.com/office/drawing/2014/main" id="{EB6FA037-BF69-7E9E-3F08-029D9C6919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500" y="1899194"/>
                      <a:ext cx="1399673" cy="2702931"/>
                    </a:xfrm>
                    <a:custGeom>
                      <a:avLst/>
                      <a:gdLst>
                        <a:gd name="connsiteX0" fmla="*/ 1147001 w 1399673"/>
                        <a:gd name="connsiteY0" fmla="*/ 2584907 h 2702931"/>
                        <a:gd name="connsiteX1" fmla="*/ 1243415 w 1399673"/>
                        <a:gd name="connsiteY1" fmla="*/ 2702932 h 2702931"/>
                        <a:gd name="connsiteX2" fmla="*/ 460463 w 1399673"/>
                        <a:gd name="connsiteY2" fmla="*/ 2694620 h 2702931"/>
                        <a:gd name="connsiteX3" fmla="*/ 497034 w 1399673"/>
                        <a:gd name="connsiteY3" fmla="*/ 2623141 h 2702931"/>
                        <a:gd name="connsiteX4" fmla="*/ 408931 w 1399673"/>
                        <a:gd name="connsiteY4" fmla="*/ 2694620 h 2702931"/>
                        <a:gd name="connsiteX5" fmla="*/ 132986 w 1399673"/>
                        <a:gd name="connsiteY5" fmla="*/ 2691296 h 2702931"/>
                        <a:gd name="connsiteX6" fmla="*/ 214439 w 1399673"/>
                        <a:gd name="connsiteY6" fmla="*/ 2588232 h 2702931"/>
                        <a:gd name="connsiteX7" fmla="*/ 9974 w 1399673"/>
                        <a:gd name="connsiteY7" fmla="*/ 2689633 h 2702931"/>
                        <a:gd name="connsiteX8" fmla="*/ 9974 w 1399673"/>
                        <a:gd name="connsiteY8" fmla="*/ 2689633 h 2702931"/>
                        <a:gd name="connsiteX9" fmla="*/ 0 w 1399673"/>
                        <a:gd name="connsiteY9" fmla="*/ 2689633 h 2702931"/>
                        <a:gd name="connsiteX10" fmla="*/ 172881 w 1399673"/>
                        <a:gd name="connsiteY10" fmla="*/ 2033017 h 2702931"/>
                        <a:gd name="connsiteX11" fmla="*/ 264309 w 1399673"/>
                        <a:gd name="connsiteY11" fmla="*/ 1683930 h 2702931"/>
                        <a:gd name="connsiteX12" fmla="*/ 289244 w 1399673"/>
                        <a:gd name="connsiteY12" fmla="*/ 1665644 h 2702931"/>
                        <a:gd name="connsiteX13" fmla="*/ 443839 w 1399673"/>
                        <a:gd name="connsiteY13" fmla="*/ 1559256 h 2702931"/>
                        <a:gd name="connsiteX14" fmla="*/ 312516 w 1399673"/>
                        <a:gd name="connsiteY14" fmla="*/ 1592502 h 2702931"/>
                        <a:gd name="connsiteX15" fmla="*/ 285919 w 1399673"/>
                        <a:gd name="connsiteY15" fmla="*/ 1600814 h 2702931"/>
                        <a:gd name="connsiteX16" fmla="*/ 704824 w 1399673"/>
                        <a:gd name="connsiteY16" fmla="*/ 0 h 2702931"/>
                        <a:gd name="connsiteX17" fmla="*/ 836147 w 1399673"/>
                        <a:gd name="connsiteY17" fmla="*/ 511995 h 2702931"/>
                        <a:gd name="connsiteX18" fmla="*/ 744719 w 1399673"/>
                        <a:gd name="connsiteY18" fmla="*/ 508670 h 2702931"/>
                        <a:gd name="connsiteX19" fmla="*/ 729758 w 1399673"/>
                        <a:gd name="connsiteY19" fmla="*/ 508670 h 2702931"/>
                        <a:gd name="connsiteX20" fmla="*/ 748044 w 1399673"/>
                        <a:gd name="connsiteY20" fmla="*/ 518644 h 2702931"/>
                        <a:gd name="connsiteX21" fmla="*/ 851108 w 1399673"/>
                        <a:gd name="connsiteY21" fmla="*/ 570176 h 2702931"/>
                        <a:gd name="connsiteX22" fmla="*/ 1306583 w 1399673"/>
                        <a:gd name="connsiteY22" fmla="*/ 2343871 h 2702931"/>
                        <a:gd name="connsiteX23" fmla="*/ 1339830 w 1399673"/>
                        <a:gd name="connsiteY23" fmla="*/ 2473532 h 2702931"/>
                        <a:gd name="connsiteX24" fmla="*/ 1047261 w 1399673"/>
                        <a:gd name="connsiteY24" fmla="*/ 2380442 h 2702931"/>
                        <a:gd name="connsiteX25" fmla="*/ 1361440 w 1399673"/>
                        <a:gd name="connsiteY25" fmla="*/ 2551661 h 2702931"/>
                        <a:gd name="connsiteX26" fmla="*/ 1399673 w 1399673"/>
                        <a:gd name="connsiteY26" fmla="*/ 2701269 h 2702931"/>
                        <a:gd name="connsiteX27" fmla="*/ 1147001 w 1399673"/>
                        <a:gd name="connsiteY27" fmla="*/ 2584907 h 27029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399673" h="2702931">
                          <a:moveTo>
                            <a:pt x="1147001" y="2584907"/>
                          </a:moveTo>
                          <a:cubicBezTo>
                            <a:pt x="1178585" y="2624803"/>
                            <a:pt x="1210169" y="2663036"/>
                            <a:pt x="1243415" y="2702932"/>
                          </a:cubicBezTo>
                          <a:lnTo>
                            <a:pt x="460463" y="2694620"/>
                          </a:lnTo>
                          <a:cubicBezTo>
                            <a:pt x="472099" y="2671348"/>
                            <a:pt x="485397" y="2646413"/>
                            <a:pt x="497034" y="2623141"/>
                          </a:cubicBezTo>
                          <a:cubicBezTo>
                            <a:pt x="467112" y="2646413"/>
                            <a:pt x="438852" y="2669685"/>
                            <a:pt x="408931" y="2694620"/>
                          </a:cubicBezTo>
                          <a:lnTo>
                            <a:pt x="132986" y="2691296"/>
                          </a:lnTo>
                          <a:cubicBezTo>
                            <a:pt x="159583" y="2656387"/>
                            <a:pt x="187842" y="2623141"/>
                            <a:pt x="214439" y="2588232"/>
                          </a:cubicBezTo>
                          <a:cubicBezTo>
                            <a:pt x="146284" y="2621478"/>
                            <a:pt x="78129" y="2656387"/>
                            <a:pt x="9974" y="2689633"/>
                          </a:cubicBezTo>
                          <a:lnTo>
                            <a:pt x="9974" y="2689633"/>
                          </a:lnTo>
                          <a:lnTo>
                            <a:pt x="0" y="2689633"/>
                          </a:lnTo>
                          <a:lnTo>
                            <a:pt x="172881" y="2033017"/>
                          </a:lnTo>
                          <a:lnTo>
                            <a:pt x="264309" y="1683930"/>
                          </a:lnTo>
                          <a:cubicBezTo>
                            <a:pt x="272620" y="1677281"/>
                            <a:pt x="280932" y="1672293"/>
                            <a:pt x="289244" y="1665644"/>
                          </a:cubicBezTo>
                          <a:cubicBezTo>
                            <a:pt x="347425" y="1624086"/>
                            <a:pt x="372360" y="1602476"/>
                            <a:pt x="443839" y="1559256"/>
                          </a:cubicBezTo>
                          <a:cubicBezTo>
                            <a:pt x="382334" y="1580866"/>
                            <a:pt x="364048" y="1577541"/>
                            <a:pt x="312516" y="1592502"/>
                          </a:cubicBezTo>
                          <a:cubicBezTo>
                            <a:pt x="304205" y="1594165"/>
                            <a:pt x="295893" y="1597489"/>
                            <a:pt x="285919" y="1600814"/>
                          </a:cubicBezTo>
                          <a:lnTo>
                            <a:pt x="704824" y="0"/>
                          </a:lnTo>
                          <a:lnTo>
                            <a:pt x="836147" y="511995"/>
                          </a:lnTo>
                          <a:cubicBezTo>
                            <a:pt x="806225" y="510332"/>
                            <a:pt x="774641" y="508670"/>
                            <a:pt x="744719" y="508670"/>
                          </a:cubicBezTo>
                          <a:cubicBezTo>
                            <a:pt x="739732" y="508670"/>
                            <a:pt x="734745" y="508670"/>
                            <a:pt x="729758" y="508670"/>
                          </a:cubicBezTo>
                          <a:cubicBezTo>
                            <a:pt x="736408" y="511995"/>
                            <a:pt x="743057" y="515319"/>
                            <a:pt x="748044" y="518644"/>
                          </a:cubicBezTo>
                          <a:cubicBezTo>
                            <a:pt x="782953" y="535267"/>
                            <a:pt x="816199" y="553553"/>
                            <a:pt x="851108" y="570176"/>
                          </a:cubicBezTo>
                          <a:lnTo>
                            <a:pt x="1306583" y="2343871"/>
                          </a:lnTo>
                          <a:lnTo>
                            <a:pt x="1339830" y="2473532"/>
                          </a:lnTo>
                          <a:cubicBezTo>
                            <a:pt x="1240090" y="2448597"/>
                            <a:pt x="1142014" y="2417013"/>
                            <a:pt x="1047261" y="2380442"/>
                          </a:cubicBezTo>
                          <a:cubicBezTo>
                            <a:pt x="1153650" y="2431974"/>
                            <a:pt x="1258376" y="2490155"/>
                            <a:pt x="1361440" y="2551661"/>
                          </a:cubicBezTo>
                          <a:lnTo>
                            <a:pt x="1399673" y="2701269"/>
                          </a:lnTo>
                          <a:cubicBezTo>
                            <a:pt x="1308246" y="2677997"/>
                            <a:pt x="1223467" y="2638101"/>
                            <a:pt x="1147001" y="2584907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4" name="Freeform: Shape 683">
                      <a:extLst>
                        <a:ext uri="{FF2B5EF4-FFF2-40B4-BE49-F238E27FC236}">
                          <a16:creationId xmlns:a16="http://schemas.microsoft.com/office/drawing/2014/main" id="{44A33418-8CE9-78AF-83D9-3593A98382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382" y="3564838"/>
                      <a:ext cx="116362" cy="367372"/>
                    </a:xfrm>
                    <a:custGeom>
                      <a:avLst/>
                      <a:gdLst>
                        <a:gd name="connsiteX0" fmla="*/ 91428 w 116362"/>
                        <a:gd name="connsiteY0" fmla="*/ 18286 h 367372"/>
                        <a:gd name="connsiteX1" fmla="*/ 116362 w 116362"/>
                        <a:gd name="connsiteY1" fmla="*/ 0 h 367372"/>
                        <a:gd name="connsiteX2" fmla="*/ 0 w 116362"/>
                        <a:gd name="connsiteY2" fmla="*/ 367373 h 367372"/>
                        <a:gd name="connsiteX3" fmla="*/ 91428 w 116362"/>
                        <a:gd name="connsiteY3" fmla="*/ 18286 h 367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6362" h="367372">
                          <a:moveTo>
                            <a:pt x="91428" y="18286"/>
                          </a:moveTo>
                          <a:cubicBezTo>
                            <a:pt x="99739" y="11636"/>
                            <a:pt x="108051" y="6649"/>
                            <a:pt x="116362" y="0"/>
                          </a:cubicBezTo>
                          <a:lnTo>
                            <a:pt x="0" y="367373"/>
                          </a:lnTo>
                          <a:lnTo>
                            <a:pt x="91428" y="18286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5" name="Freeform: Shape 684">
                      <a:extLst>
                        <a:ext uri="{FF2B5EF4-FFF2-40B4-BE49-F238E27FC236}">
                          <a16:creationId xmlns:a16="http://schemas.microsoft.com/office/drawing/2014/main" id="{EE4BE416-59B3-F325-394A-E2CDB34914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757" y="1900856"/>
                      <a:ext cx="550227" cy="1600813"/>
                    </a:xfrm>
                    <a:custGeom>
                      <a:avLst/>
                      <a:gdLst>
                        <a:gd name="connsiteX0" fmla="*/ 550228 w 550227"/>
                        <a:gd name="connsiteY0" fmla="*/ 510332 h 1600813"/>
                        <a:gd name="connsiteX1" fmla="*/ 458800 w 550227"/>
                        <a:gd name="connsiteY1" fmla="*/ 507008 h 1600813"/>
                        <a:gd name="connsiteX2" fmla="*/ 413918 w 550227"/>
                        <a:gd name="connsiteY2" fmla="*/ 362386 h 1600813"/>
                        <a:gd name="connsiteX3" fmla="*/ 26597 w 550227"/>
                        <a:gd name="connsiteY3" fmla="*/ 1592502 h 1600813"/>
                        <a:gd name="connsiteX4" fmla="*/ 0 w 550227"/>
                        <a:gd name="connsiteY4" fmla="*/ 1600814 h 1600813"/>
                        <a:gd name="connsiteX5" fmla="*/ 418905 w 550227"/>
                        <a:gd name="connsiteY5" fmla="*/ 0 h 1600813"/>
                        <a:gd name="connsiteX6" fmla="*/ 550228 w 550227"/>
                        <a:gd name="connsiteY6" fmla="*/ 510332 h 160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50227" h="1600813">
                          <a:moveTo>
                            <a:pt x="550228" y="510332"/>
                          </a:moveTo>
                          <a:cubicBezTo>
                            <a:pt x="520306" y="508670"/>
                            <a:pt x="488722" y="507008"/>
                            <a:pt x="458800" y="507008"/>
                          </a:cubicBezTo>
                          <a:lnTo>
                            <a:pt x="413918" y="362386"/>
                          </a:lnTo>
                          <a:lnTo>
                            <a:pt x="26597" y="1592502"/>
                          </a:lnTo>
                          <a:cubicBezTo>
                            <a:pt x="18286" y="1594165"/>
                            <a:pt x="9974" y="1597489"/>
                            <a:pt x="0" y="1600814"/>
                          </a:cubicBezTo>
                          <a:lnTo>
                            <a:pt x="418905" y="0"/>
                          </a:lnTo>
                          <a:lnTo>
                            <a:pt x="550228" y="510332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6" name="Freeform: Shape 685">
                      <a:extLst>
                        <a:ext uri="{FF2B5EF4-FFF2-40B4-BE49-F238E27FC236}">
                          <a16:creationId xmlns:a16="http://schemas.microsoft.com/office/drawing/2014/main" id="{4DD01718-B114-B745-9783-7B324D5EAC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4882" y="2417838"/>
                      <a:ext cx="560201" cy="1825226"/>
                    </a:xfrm>
                    <a:custGeom>
                      <a:avLst/>
                      <a:gdLst>
                        <a:gd name="connsiteX0" fmla="*/ 560202 w 560201"/>
                        <a:gd name="connsiteY0" fmla="*/ 1825227 h 1825226"/>
                        <a:gd name="connsiteX1" fmla="*/ 0 w 560201"/>
                        <a:gd name="connsiteY1" fmla="*/ 0 h 1825226"/>
                        <a:gd name="connsiteX2" fmla="*/ 103064 w 560201"/>
                        <a:gd name="connsiteY2" fmla="*/ 51532 h 1825226"/>
                        <a:gd name="connsiteX3" fmla="*/ 560202 w 560201"/>
                        <a:gd name="connsiteY3" fmla="*/ 1825227 h 18252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0201" h="1825226">
                          <a:moveTo>
                            <a:pt x="560202" y="1825227"/>
                          </a:moveTo>
                          <a:lnTo>
                            <a:pt x="0" y="0"/>
                          </a:lnTo>
                          <a:cubicBezTo>
                            <a:pt x="34909" y="16623"/>
                            <a:pt x="68155" y="34909"/>
                            <a:pt x="103064" y="51532"/>
                          </a:cubicBezTo>
                          <a:lnTo>
                            <a:pt x="560202" y="1825227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3" name="Graphic 2">
                    <a:extLst>
                      <a:ext uri="{FF2B5EF4-FFF2-40B4-BE49-F238E27FC236}">
                        <a16:creationId xmlns:a16="http://schemas.microsoft.com/office/drawing/2014/main" id="{B8CE47F2-A28E-1828-5B7E-DEB990464976}"/>
                      </a:ext>
                    </a:extLst>
                  </p:cNvPr>
                  <p:cNvGrpSpPr/>
                  <p:nvPr/>
                </p:nvGrpSpPr>
                <p:grpSpPr>
                  <a:xfrm>
                    <a:off x="931173" y="2166827"/>
                    <a:ext cx="922587" cy="2933994"/>
                    <a:chOff x="931173" y="2166827"/>
                    <a:chExt cx="922587" cy="2933994"/>
                  </a:xfrm>
                  <a:solidFill>
                    <a:srgbClr val="297494"/>
                  </a:solidFill>
                </p:grpSpPr>
                <p:sp>
                  <p:nvSpPr>
                    <p:cNvPr id="674" name="Freeform: Shape 673">
                      <a:extLst>
                        <a:ext uri="{FF2B5EF4-FFF2-40B4-BE49-F238E27FC236}">
                          <a16:creationId xmlns:a16="http://schemas.microsoft.com/office/drawing/2014/main" id="{EC28E385-7608-9677-3845-CCF7DD094C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3559" y="2166827"/>
                      <a:ext cx="91427" cy="2933994"/>
                    </a:xfrm>
                    <a:custGeom>
                      <a:avLst/>
                      <a:gdLst>
                        <a:gd name="connsiteX0" fmla="*/ 0 w 91427"/>
                        <a:gd name="connsiteY0" fmla="*/ 2924020 h 2933994"/>
                        <a:gd name="connsiteX1" fmla="*/ 91428 w 91427"/>
                        <a:gd name="connsiteY1" fmla="*/ 0 h 2933994"/>
                        <a:gd name="connsiteX2" fmla="*/ 89765 w 91427"/>
                        <a:gd name="connsiteY2" fmla="*/ 2933994 h 2933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1427" h="2933994">
                          <a:moveTo>
                            <a:pt x="0" y="2924020"/>
                          </a:moveTo>
                          <a:lnTo>
                            <a:pt x="91428" y="0"/>
                          </a:lnTo>
                          <a:lnTo>
                            <a:pt x="89765" y="2933994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5" name="Freeform: Shape 674">
                      <a:extLst>
                        <a:ext uri="{FF2B5EF4-FFF2-40B4-BE49-F238E27FC236}">
                          <a16:creationId xmlns:a16="http://schemas.microsoft.com/office/drawing/2014/main" id="{9EDA504D-6CFA-B95E-349D-EF406C6BCF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418" y="2720380"/>
                      <a:ext cx="175800" cy="182855"/>
                    </a:xfrm>
                    <a:custGeom>
                      <a:avLst/>
                      <a:gdLst>
                        <a:gd name="connsiteX0" fmla="*/ 7906 w 175800"/>
                        <a:gd name="connsiteY0" fmla="*/ 119687 h 182855"/>
                        <a:gd name="connsiteX1" fmla="*/ 175800 w 175800"/>
                        <a:gd name="connsiteY1" fmla="*/ 0 h 182855"/>
                        <a:gd name="connsiteX2" fmla="*/ 1257 w 175800"/>
                        <a:gd name="connsiteY2" fmla="*/ 182855 h 182855"/>
                        <a:gd name="connsiteX3" fmla="*/ 7906 w 175800"/>
                        <a:gd name="connsiteY3" fmla="*/ 119687 h 182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5800" h="182855">
                          <a:moveTo>
                            <a:pt x="7906" y="119687"/>
                          </a:moveTo>
                          <a:cubicBezTo>
                            <a:pt x="64425" y="79791"/>
                            <a:pt x="119281" y="39896"/>
                            <a:pt x="175800" y="0"/>
                          </a:cubicBezTo>
                          <a:cubicBezTo>
                            <a:pt x="115957" y="58181"/>
                            <a:pt x="57775" y="119687"/>
                            <a:pt x="1257" y="182855"/>
                          </a:cubicBezTo>
                          <a:cubicBezTo>
                            <a:pt x="-406" y="162907"/>
                            <a:pt x="-2068" y="141297"/>
                            <a:pt x="7906" y="11968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" name="Freeform: Shape 675">
                      <a:extLst>
                        <a:ext uri="{FF2B5EF4-FFF2-40B4-BE49-F238E27FC236}">
                          <a16:creationId xmlns:a16="http://schemas.microsoft.com/office/drawing/2014/main" id="{CCCA13CB-B172-53FB-3997-60F8955BB2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4564" y="3155908"/>
                      <a:ext cx="304679" cy="277607"/>
                    </a:xfrm>
                    <a:custGeom>
                      <a:avLst/>
                      <a:gdLst>
                        <a:gd name="connsiteX0" fmla="*/ 8786 w 304679"/>
                        <a:gd name="connsiteY0" fmla="*/ 229400 h 277607"/>
                        <a:gd name="connsiteX1" fmla="*/ 304679 w 304679"/>
                        <a:gd name="connsiteY1" fmla="*/ 0 h 277607"/>
                        <a:gd name="connsiteX2" fmla="*/ 3799 w 304679"/>
                        <a:gd name="connsiteY2" fmla="*/ 277608 h 277607"/>
                        <a:gd name="connsiteX3" fmla="*/ 8786 w 304679"/>
                        <a:gd name="connsiteY3" fmla="*/ 229400 h 27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4679" h="277607">
                          <a:moveTo>
                            <a:pt x="8786" y="229400"/>
                          </a:moveTo>
                          <a:cubicBezTo>
                            <a:pt x="103539" y="147947"/>
                            <a:pt x="201615" y="71480"/>
                            <a:pt x="304679" y="0"/>
                          </a:cubicBezTo>
                          <a:cubicBezTo>
                            <a:pt x="196628" y="81454"/>
                            <a:pt x="95227" y="174544"/>
                            <a:pt x="3799" y="277608"/>
                          </a:cubicBezTo>
                          <a:cubicBezTo>
                            <a:pt x="2137" y="262647"/>
                            <a:pt x="-6175" y="241036"/>
                            <a:pt x="8786" y="22940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7" name="Freeform: Shape 676">
                      <a:extLst>
                        <a:ext uri="{FF2B5EF4-FFF2-40B4-BE49-F238E27FC236}">
                          <a16:creationId xmlns:a16="http://schemas.microsoft.com/office/drawing/2014/main" id="{9528DBCD-7358-FC8E-3EBD-A6A745A03B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786" y="3790914"/>
                      <a:ext cx="437455" cy="314178"/>
                    </a:xfrm>
                    <a:custGeom>
                      <a:avLst/>
                      <a:gdLst>
                        <a:gd name="connsiteX0" fmla="*/ 3591 w 437455"/>
                        <a:gd name="connsiteY0" fmla="*/ 246023 h 314178"/>
                        <a:gd name="connsiteX1" fmla="*/ 437456 w 437455"/>
                        <a:gd name="connsiteY1" fmla="*/ 0 h 314178"/>
                        <a:gd name="connsiteX2" fmla="*/ 266 w 437455"/>
                        <a:gd name="connsiteY2" fmla="*/ 314178 h 314178"/>
                        <a:gd name="connsiteX3" fmla="*/ 3591 w 437455"/>
                        <a:gd name="connsiteY3" fmla="*/ 246023 h 314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7455" h="314178">
                          <a:moveTo>
                            <a:pt x="3591" y="246023"/>
                          </a:moveTo>
                          <a:cubicBezTo>
                            <a:pt x="141563" y="152933"/>
                            <a:pt x="287847" y="71480"/>
                            <a:pt x="437456" y="0"/>
                          </a:cubicBezTo>
                          <a:cubicBezTo>
                            <a:pt x="286185" y="94752"/>
                            <a:pt x="139901" y="199478"/>
                            <a:pt x="266" y="314178"/>
                          </a:cubicBezTo>
                          <a:cubicBezTo>
                            <a:pt x="266" y="289244"/>
                            <a:pt x="-1396" y="265971"/>
                            <a:pt x="3591" y="24602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8" name="Freeform: Shape 677">
                      <a:extLst>
                        <a:ext uri="{FF2B5EF4-FFF2-40B4-BE49-F238E27FC236}">
                          <a16:creationId xmlns:a16="http://schemas.microsoft.com/office/drawing/2014/main" id="{4314673C-4D05-BE9E-43A5-1FA081E3AC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766" y="4183222"/>
                      <a:ext cx="511994" cy="387320"/>
                    </a:xfrm>
                    <a:custGeom>
                      <a:avLst/>
                      <a:gdLst>
                        <a:gd name="connsiteX0" fmla="*/ 0 w 511994"/>
                        <a:gd name="connsiteY0" fmla="*/ 302542 h 387320"/>
                        <a:gd name="connsiteX1" fmla="*/ 511994 w 511994"/>
                        <a:gd name="connsiteY1" fmla="*/ 0 h 387320"/>
                        <a:gd name="connsiteX2" fmla="*/ 18286 w 511994"/>
                        <a:gd name="connsiteY2" fmla="*/ 387320 h 387320"/>
                        <a:gd name="connsiteX3" fmla="*/ 0 w 511994"/>
                        <a:gd name="connsiteY3" fmla="*/ 302542 h 387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1994" h="387320">
                          <a:moveTo>
                            <a:pt x="0" y="302542"/>
                          </a:moveTo>
                          <a:cubicBezTo>
                            <a:pt x="171219" y="201140"/>
                            <a:pt x="340776" y="101401"/>
                            <a:pt x="511994" y="0"/>
                          </a:cubicBezTo>
                          <a:cubicBezTo>
                            <a:pt x="340776" y="119687"/>
                            <a:pt x="174544" y="247686"/>
                            <a:pt x="18286" y="387320"/>
                          </a:cubicBezTo>
                          <a:cubicBezTo>
                            <a:pt x="11636" y="357399"/>
                            <a:pt x="4987" y="329139"/>
                            <a:pt x="0" y="30254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9" name="Freeform: Shape 678">
                      <a:extLst>
                        <a:ext uri="{FF2B5EF4-FFF2-40B4-BE49-F238E27FC236}">
                          <a16:creationId xmlns:a16="http://schemas.microsoft.com/office/drawing/2014/main" id="{6B1E113F-31B6-053A-4DEC-A90970CB33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73" y="4199845"/>
                      <a:ext cx="430989" cy="247685"/>
                    </a:xfrm>
                    <a:custGeom>
                      <a:avLst/>
                      <a:gdLst>
                        <a:gd name="connsiteX0" fmla="*/ 428879 w 430989"/>
                        <a:gd name="connsiteY0" fmla="*/ 172881 h 247685"/>
                        <a:gd name="connsiteX1" fmla="*/ 0 w 430989"/>
                        <a:gd name="connsiteY1" fmla="*/ 0 h 247685"/>
                        <a:gd name="connsiteX2" fmla="*/ 428879 w 430989"/>
                        <a:gd name="connsiteY2" fmla="*/ 247686 h 247685"/>
                        <a:gd name="connsiteX3" fmla="*/ 428879 w 430989"/>
                        <a:gd name="connsiteY3" fmla="*/ 172881 h 24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0989" h="247685">
                          <a:moveTo>
                            <a:pt x="428879" y="172881"/>
                          </a:moveTo>
                          <a:cubicBezTo>
                            <a:pt x="274283" y="96414"/>
                            <a:pt x="162907" y="58181"/>
                            <a:pt x="0" y="0"/>
                          </a:cubicBezTo>
                          <a:cubicBezTo>
                            <a:pt x="152933" y="103064"/>
                            <a:pt x="275945" y="144622"/>
                            <a:pt x="428879" y="247686"/>
                          </a:cubicBezTo>
                          <a:cubicBezTo>
                            <a:pt x="435528" y="211114"/>
                            <a:pt x="423892" y="204465"/>
                            <a:pt x="428879" y="17288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0" name="Freeform: Shape 679">
                      <a:extLst>
                        <a:ext uri="{FF2B5EF4-FFF2-40B4-BE49-F238E27FC236}">
                          <a16:creationId xmlns:a16="http://schemas.microsoft.com/office/drawing/2014/main" id="{F7894622-4DFC-2CA8-4970-F36D8A41F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185" y="3666240"/>
                      <a:ext cx="301536" cy="310853"/>
                    </a:xfrm>
                    <a:custGeom>
                      <a:avLst/>
                      <a:gdLst>
                        <a:gd name="connsiteX0" fmla="*/ 300880 w 301536"/>
                        <a:gd name="connsiteY0" fmla="*/ 310853 h 310853"/>
                        <a:gd name="connsiteX1" fmla="*/ 0 w 301536"/>
                        <a:gd name="connsiteY1" fmla="*/ 0 h 310853"/>
                        <a:gd name="connsiteX2" fmla="*/ 239374 w 301536"/>
                        <a:gd name="connsiteY2" fmla="*/ 176206 h 310853"/>
                        <a:gd name="connsiteX3" fmla="*/ 295893 w 301536"/>
                        <a:gd name="connsiteY3" fmla="*/ 237712 h 310853"/>
                        <a:gd name="connsiteX4" fmla="*/ 300880 w 301536"/>
                        <a:gd name="connsiteY4" fmla="*/ 310853 h 310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1536" h="310853">
                          <a:moveTo>
                            <a:pt x="300880" y="310853"/>
                          </a:moveTo>
                          <a:cubicBezTo>
                            <a:pt x="201141" y="207790"/>
                            <a:pt x="101402" y="103064"/>
                            <a:pt x="0" y="0"/>
                          </a:cubicBezTo>
                          <a:cubicBezTo>
                            <a:pt x="79791" y="58181"/>
                            <a:pt x="159583" y="116362"/>
                            <a:pt x="239374" y="176206"/>
                          </a:cubicBezTo>
                          <a:cubicBezTo>
                            <a:pt x="262647" y="192829"/>
                            <a:pt x="285919" y="211114"/>
                            <a:pt x="295893" y="237712"/>
                          </a:cubicBezTo>
                          <a:cubicBezTo>
                            <a:pt x="304205" y="262646"/>
                            <a:pt x="300880" y="289244"/>
                            <a:pt x="300880" y="31085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1" name="Freeform: Shape 680">
                      <a:extLst>
                        <a:ext uri="{FF2B5EF4-FFF2-40B4-BE49-F238E27FC236}">
                          <a16:creationId xmlns:a16="http://schemas.microsoft.com/office/drawing/2014/main" id="{78755F0F-4DCE-3E98-F09E-EB594C885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340" y="3106038"/>
                      <a:ext cx="252672" cy="229400"/>
                    </a:xfrm>
                    <a:custGeom>
                      <a:avLst/>
                      <a:gdLst>
                        <a:gd name="connsiteX0" fmla="*/ 246023 w 252672"/>
                        <a:gd name="connsiteY0" fmla="*/ 229400 h 229400"/>
                        <a:gd name="connsiteX1" fmla="*/ 0 w 252672"/>
                        <a:gd name="connsiteY1" fmla="*/ 0 h 229400"/>
                        <a:gd name="connsiteX2" fmla="*/ 252673 w 252672"/>
                        <a:gd name="connsiteY2" fmla="*/ 189505 h 229400"/>
                        <a:gd name="connsiteX3" fmla="*/ 246023 w 252672"/>
                        <a:gd name="connsiteY3" fmla="*/ 229400 h 229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672" h="229400">
                          <a:moveTo>
                            <a:pt x="246023" y="229400"/>
                          </a:moveTo>
                          <a:cubicBezTo>
                            <a:pt x="156258" y="162907"/>
                            <a:pt x="74804" y="84778"/>
                            <a:pt x="0" y="0"/>
                          </a:cubicBezTo>
                          <a:cubicBezTo>
                            <a:pt x="84778" y="63168"/>
                            <a:pt x="169557" y="126336"/>
                            <a:pt x="252673" y="189505"/>
                          </a:cubicBezTo>
                          <a:cubicBezTo>
                            <a:pt x="247686" y="202803"/>
                            <a:pt x="244361" y="217764"/>
                            <a:pt x="246023" y="22940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2" name="Freeform: Shape 681">
                      <a:extLst>
                        <a:ext uri="{FF2B5EF4-FFF2-40B4-BE49-F238E27FC236}">
                          <a16:creationId xmlns:a16="http://schemas.microsoft.com/office/drawing/2014/main" id="{C7B9E170-73C4-210F-2283-2AC018C84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417" y="2582407"/>
                      <a:ext cx="157316" cy="106388"/>
                    </a:xfrm>
                    <a:custGeom>
                      <a:avLst/>
                      <a:gdLst>
                        <a:gd name="connsiteX0" fmla="*/ 156258 w 157316"/>
                        <a:gd name="connsiteY0" fmla="*/ 106389 h 106388"/>
                        <a:gd name="connsiteX1" fmla="*/ 0 w 157316"/>
                        <a:gd name="connsiteY1" fmla="*/ 0 h 106388"/>
                        <a:gd name="connsiteX2" fmla="*/ 123012 w 157316"/>
                        <a:gd name="connsiteY2" fmla="*/ 63168 h 106388"/>
                        <a:gd name="connsiteX3" fmla="*/ 147947 w 157316"/>
                        <a:gd name="connsiteY3" fmla="*/ 79791 h 106388"/>
                        <a:gd name="connsiteX4" fmla="*/ 156258 w 157316"/>
                        <a:gd name="connsiteY4" fmla="*/ 106389 h 106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316" h="106388">
                          <a:moveTo>
                            <a:pt x="156258" y="106389"/>
                          </a:moveTo>
                          <a:cubicBezTo>
                            <a:pt x="104726" y="69818"/>
                            <a:pt x="53194" y="33246"/>
                            <a:pt x="0" y="0"/>
                          </a:cubicBezTo>
                          <a:cubicBezTo>
                            <a:pt x="41558" y="21610"/>
                            <a:pt x="81454" y="41558"/>
                            <a:pt x="123012" y="63168"/>
                          </a:cubicBezTo>
                          <a:cubicBezTo>
                            <a:pt x="131323" y="68155"/>
                            <a:pt x="141297" y="73142"/>
                            <a:pt x="147947" y="79791"/>
                          </a:cubicBezTo>
                          <a:cubicBezTo>
                            <a:pt x="154596" y="86441"/>
                            <a:pt x="159583" y="99739"/>
                            <a:pt x="156258" y="10638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667" name="Graphic 2">
                <a:extLst>
                  <a:ext uri="{FF2B5EF4-FFF2-40B4-BE49-F238E27FC236}">
                    <a16:creationId xmlns:a16="http://schemas.microsoft.com/office/drawing/2014/main" id="{7947274C-22F5-0302-EFEE-2AD6979D9356}"/>
                  </a:ext>
                </a:extLst>
              </p:cNvPr>
              <p:cNvGrpSpPr/>
              <p:nvPr/>
            </p:nvGrpSpPr>
            <p:grpSpPr>
              <a:xfrm>
                <a:off x="-402299" y="3370984"/>
                <a:ext cx="12914481" cy="4819669"/>
                <a:chOff x="-402299" y="3370984"/>
                <a:chExt cx="12914481" cy="4819669"/>
              </a:xfrm>
            </p:grpSpPr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id="{6EDD9504-8E9F-48C3-9B03-09870052A514}"/>
                    </a:ext>
                  </a:extLst>
                </p:cNvPr>
                <p:cNvSpPr/>
                <p:nvPr/>
              </p:nvSpPr>
              <p:spPr>
                <a:xfrm>
                  <a:off x="-402299" y="3372050"/>
                  <a:ext cx="12914481" cy="4818603"/>
                </a:xfrm>
                <a:custGeom>
                  <a:avLst/>
                  <a:gdLst>
                    <a:gd name="connsiteX0" fmla="*/ 12740310 w 12740310"/>
                    <a:gd name="connsiteY0" fmla="*/ 254295 h 3454260"/>
                    <a:gd name="connsiteX1" fmla="*/ 12740310 w 12740310"/>
                    <a:gd name="connsiteY1" fmla="*/ 2588192 h 3454260"/>
                    <a:gd name="connsiteX2" fmla="*/ 256290 w 12740310"/>
                    <a:gd name="connsiteY2" fmla="*/ 3454260 h 3454260"/>
                    <a:gd name="connsiteX3" fmla="*/ 65123 w 12740310"/>
                    <a:gd name="connsiteY3" fmla="*/ 1893342 h 3454260"/>
                    <a:gd name="connsiteX4" fmla="*/ 65123 w 12740310"/>
                    <a:gd name="connsiteY4" fmla="*/ 1888355 h 3454260"/>
                    <a:gd name="connsiteX5" fmla="*/ 293 w 12740310"/>
                    <a:gd name="connsiteY5" fmla="*/ 1808564 h 3454260"/>
                    <a:gd name="connsiteX6" fmla="*/ 1252020 w 12740310"/>
                    <a:gd name="connsiteY6" fmla="*/ 1396308 h 3454260"/>
                    <a:gd name="connsiteX7" fmla="*/ 2086504 w 12740310"/>
                    <a:gd name="connsiteY7" fmla="*/ 1384672 h 3454260"/>
                    <a:gd name="connsiteX8" fmla="*/ 2512058 w 12740310"/>
                    <a:gd name="connsiteY8" fmla="*/ 1358075 h 3454260"/>
                    <a:gd name="connsiteX9" fmla="*/ 2788003 w 12740310"/>
                    <a:gd name="connsiteY9" fmla="*/ 1316517 h 3454260"/>
                    <a:gd name="connsiteX10" fmla="*/ 2942599 w 12740310"/>
                    <a:gd name="connsiteY10" fmla="*/ 1306543 h 3454260"/>
                    <a:gd name="connsiteX11" fmla="*/ 3534384 w 12740310"/>
                    <a:gd name="connsiteY11" fmla="*/ 1155272 h 3454260"/>
                    <a:gd name="connsiteX12" fmla="*/ 4224247 w 12740310"/>
                    <a:gd name="connsiteY12" fmla="*/ 972417 h 3454260"/>
                    <a:gd name="connsiteX13" fmla="*/ 4874214 w 12740310"/>
                    <a:gd name="connsiteY13" fmla="*/ 1002339 h 3454260"/>
                    <a:gd name="connsiteX14" fmla="*/ 5402832 w 12740310"/>
                    <a:gd name="connsiteY14" fmla="*/ 1018962 h 3454260"/>
                    <a:gd name="connsiteX15" fmla="*/ 5499246 w 12740310"/>
                    <a:gd name="connsiteY15" fmla="*/ 1007326 h 3454260"/>
                    <a:gd name="connsiteX16" fmla="*/ 5760231 w 12740310"/>
                    <a:gd name="connsiteY16" fmla="*/ 1000676 h 3454260"/>
                    <a:gd name="connsiteX17" fmla="*/ 6250615 w 12740310"/>
                    <a:gd name="connsiteY17" fmla="*/ 942495 h 3454260"/>
                    <a:gd name="connsiteX18" fmla="*/ 6573105 w 12740310"/>
                    <a:gd name="connsiteY18" fmla="*/ 880989 h 3454260"/>
                    <a:gd name="connsiteX19" fmla="*/ 6782557 w 12740310"/>
                    <a:gd name="connsiteY19" fmla="*/ 872678 h 3454260"/>
                    <a:gd name="connsiteX20" fmla="*/ 7224734 w 12740310"/>
                    <a:gd name="connsiteY20" fmla="*/ 812834 h 3454260"/>
                    <a:gd name="connsiteX21" fmla="*/ 7643638 w 12740310"/>
                    <a:gd name="connsiteY21" fmla="*/ 733043 h 3454260"/>
                    <a:gd name="connsiteX22" fmla="*/ 7678547 w 12740310"/>
                    <a:gd name="connsiteY22" fmla="*/ 729718 h 3454260"/>
                    <a:gd name="connsiteX23" fmla="*/ 8225451 w 12740310"/>
                    <a:gd name="connsiteY23" fmla="*/ 570136 h 3454260"/>
                    <a:gd name="connsiteX24" fmla="*/ 8880404 w 12740310"/>
                    <a:gd name="connsiteY24" fmla="*/ 393930 h 3454260"/>
                    <a:gd name="connsiteX25" fmla="*/ 9472190 w 12740310"/>
                    <a:gd name="connsiteY25" fmla="*/ 417202 h 3454260"/>
                    <a:gd name="connsiteX26" fmla="*/ 10078937 w 12740310"/>
                    <a:gd name="connsiteY26" fmla="*/ 418864 h 3454260"/>
                    <a:gd name="connsiteX27" fmla="*/ 10341583 w 12740310"/>
                    <a:gd name="connsiteY27" fmla="*/ 378969 h 3454260"/>
                    <a:gd name="connsiteX28" fmla="*/ 10501165 w 12740310"/>
                    <a:gd name="connsiteY28" fmla="*/ 368995 h 3454260"/>
                    <a:gd name="connsiteX29" fmla="*/ 11124535 w 12740310"/>
                    <a:gd name="connsiteY29" fmla="*/ 192789 h 3454260"/>
                    <a:gd name="connsiteX30" fmla="*/ 11766191 w 12740310"/>
                    <a:gd name="connsiteY30" fmla="*/ 8271 h 3454260"/>
                    <a:gd name="connsiteX31" fmla="*/ 12740310 w 12740310"/>
                    <a:gd name="connsiteY31" fmla="*/ 254295 h 3454260"/>
                    <a:gd name="connsiteX0" fmla="*/ 12740310 w 12740310"/>
                    <a:gd name="connsiteY0" fmla="*/ 254295 h 4818603"/>
                    <a:gd name="connsiteX1" fmla="*/ 12740310 w 12740310"/>
                    <a:gd name="connsiteY1" fmla="*/ 2588192 h 4818603"/>
                    <a:gd name="connsiteX2" fmla="*/ 111147 w 12740310"/>
                    <a:gd name="connsiteY2" fmla="*/ 4818603 h 4818603"/>
                    <a:gd name="connsiteX3" fmla="*/ 65123 w 12740310"/>
                    <a:gd name="connsiteY3" fmla="*/ 1893342 h 4818603"/>
                    <a:gd name="connsiteX4" fmla="*/ 65123 w 12740310"/>
                    <a:gd name="connsiteY4" fmla="*/ 1888355 h 4818603"/>
                    <a:gd name="connsiteX5" fmla="*/ 293 w 12740310"/>
                    <a:gd name="connsiteY5" fmla="*/ 1808564 h 4818603"/>
                    <a:gd name="connsiteX6" fmla="*/ 1252020 w 12740310"/>
                    <a:gd name="connsiteY6" fmla="*/ 1396308 h 4818603"/>
                    <a:gd name="connsiteX7" fmla="*/ 2086504 w 12740310"/>
                    <a:gd name="connsiteY7" fmla="*/ 1384672 h 4818603"/>
                    <a:gd name="connsiteX8" fmla="*/ 2512058 w 12740310"/>
                    <a:gd name="connsiteY8" fmla="*/ 1358075 h 4818603"/>
                    <a:gd name="connsiteX9" fmla="*/ 2788003 w 12740310"/>
                    <a:gd name="connsiteY9" fmla="*/ 1316517 h 4818603"/>
                    <a:gd name="connsiteX10" fmla="*/ 2942599 w 12740310"/>
                    <a:gd name="connsiteY10" fmla="*/ 1306543 h 4818603"/>
                    <a:gd name="connsiteX11" fmla="*/ 3534384 w 12740310"/>
                    <a:gd name="connsiteY11" fmla="*/ 1155272 h 4818603"/>
                    <a:gd name="connsiteX12" fmla="*/ 4224247 w 12740310"/>
                    <a:gd name="connsiteY12" fmla="*/ 972417 h 4818603"/>
                    <a:gd name="connsiteX13" fmla="*/ 4874214 w 12740310"/>
                    <a:gd name="connsiteY13" fmla="*/ 1002339 h 4818603"/>
                    <a:gd name="connsiteX14" fmla="*/ 5402832 w 12740310"/>
                    <a:gd name="connsiteY14" fmla="*/ 1018962 h 4818603"/>
                    <a:gd name="connsiteX15" fmla="*/ 5499246 w 12740310"/>
                    <a:gd name="connsiteY15" fmla="*/ 1007326 h 4818603"/>
                    <a:gd name="connsiteX16" fmla="*/ 5760231 w 12740310"/>
                    <a:gd name="connsiteY16" fmla="*/ 1000676 h 4818603"/>
                    <a:gd name="connsiteX17" fmla="*/ 6250615 w 12740310"/>
                    <a:gd name="connsiteY17" fmla="*/ 942495 h 4818603"/>
                    <a:gd name="connsiteX18" fmla="*/ 6573105 w 12740310"/>
                    <a:gd name="connsiteY18" fmla="*/ 880989 h 4818603"/>
                    <a:gd name="connsiteX19" fmla="*/ 6782557 w 12740310"/>
                    <a:gd name="connsiteY19" fmla="*/ 872678 h 4818603"/>
                    <a:gd name="connsiteX20" fmla="*/ 7224734 w 12740310"/>
                    <a:gd name="connsiteY20" fmla="*/ 812834 h 4818603"/>
                    <a:gd name="connsiteX21" fmla="*/ 7643638 w 12740310"/>
                    <a:gd name="connsiteY21" fmla="*/ 733043 h 4818603"/>
                    <a:gd name="connsiteX22" fmla="*/ 7678547 w 12740310"/>
                    <a:gd name="connsiteY22" fmla="*/ 729718 h 4818603"/>
                    <a:gd name="connsiteX23" fmla="*/ 8225451 w 12740310"/>
                    <a:gd name="connsiteY23" fmla="*/ 570136 h 4818603"/>
                    <a:gd name="connsiteX24" fmla="*/ 8880404 w 12740310"/>
                    <a:gd name="connsiteY24" fmla="*/ 393930 h 4818603"/>
                    <a:gd name="connsiteX25" fmla="*/ 9472190 w 12740310"/>
                    <a:gd name="connsiteY25" fmla="*/ 417202 h 4818603"/>
                    <a:gd name="connsiteX26" fmla="*/ 10078937 w 12740310"/>
                    <a:gd name="connsiteY26" fmla="*/ 418864 h 4818603"/>
                    <a:gd name="connsiteX27" fmla="*/ 10341583 w 12740310"/>
                    <a:gd name="connsiteY27" fmla="*/ 378969 h 4818603"/>
                    <a:gd name="connsiteX28" fmla="*/ 10501165 w 12740310"/>
                    <a:gd name="connsiteY28" fmla="*/ 368995 h 4818603"/>
                    <a:gd name="connsiteX29" fmla="*/ 11124535 w 12740310"/>
                    <a:gd name="connsiteY29" fmla="*/ 192789 h 4818603"/>
                    <a:gd name="connsiteX30" fmla="*/ 11766191 w 12740310"/>
                    <a:gd name="connsiteY30" fmla="*/ 8271 h 4818603"/>
                    <a:gd name="connsiteX31" fmla="*/ 12740310 w 12740310"/>
                    <a:gd name="connsiteY31" fmla="*/ 254295 h 4818603"/>
                    <a:gd name="connsiteX0" fmla="*/ 12740310 w 12914481"/>
                    <a:gd name="connsiteY0" fmla="*/ 254295 h 4818603"/>
                    <a:gd name="connsiteX1" fmla="*/ 12914481 w 12914481"/>
                    <a:gd name="connsiteY1" fmla="*/ 4054135 h 4818603"/>
                    <a:gd name="connsiteX2" fmla="*/ 111147 w 12914481"/>
                    <a:gd name="connsiteY2" fmla="*/ 4818603 h 4818603"/>
                    <a:gd name="connsiteX3" fmla="*/ 65123 w 12914481"/>
                    <a:gd name="connsiteY3" fmla="*/ 1893342 h 4818603"/>
                    <a:gd name="connsiteX4" fmla="*/ 65123 w 12914481"/>
                    <a:gd name="connsiteY4" fmla="*/ 1888355 h 4818603"/>
                    <a:gd name="connsiteX5" fmla="*/ 293 w 12914481"/>
                    <a:gd name="connsiteY5" fmla="*/ 1808564 h 4818603"/>
                    <a:gd name="connsiteX6" fmla="*/ 1252020 w 12914481"/>
                    <a:gd name="connsiteY6" fmla="*/ 1396308 h 4818603"/>
                    <a:gd name="connsiteX7" fmla="*/ 2086504 w 12914481"/>
                    <a:gd name="connsiteY7" fmla="*/ 1384672 h 4818603"/>
                    <a:gd name="connsiteX8" fmla="*/ 2512058 w 12914481"/>
                    <a:gd name="connsiteY8" fmla="*/ 1358075 h 4818603"/>
                    <a:gd name="connsiteX9" fmla="*/ 2788003 w 12914481"/>
                    <a:gd name="connsiteY9" fmla="*/ 1316517 h 4818603"/>
                    <a:gd name="connsiteX10" fmla="*/ 2942599 w 12914481"/>
                    <a:gd name="connsiteY10" fmla="*/ 1306543 h 4818603"/>
                    <a:gd name="connsiteX11" fmla="*/ 3534384 w 12914481"/>
                    <a:gd name="connsiteY11" fmla="*/ 1155272 h 4818603"/>
                    <a:gd name="connsiteX12" fmla="*/ 4224247 w 12914481"/>
                    <a:gd name="connsiteY12" fmla="*/ 972417 h 4818603"/>
                    <a:gd name="connsiteX13" fmla="*/ 4874214 w 12914481"/>
                    <a:gd name="connsiteY13" fmla="*/ 1002339 h 4818603"/>
                    <a:gd name="connsiteX14" fmla="*/ 5402832 w 12914481"/>
                    <a:gd name="connsiteY14" fmla="*/ 1018962 h 4818603"/>
                    <a:gd name="connsiteX15" fmla="*/ 5499246 w 12914481"/>
                    <a:gd name="connsiteY15" fmla="*/ 1007326 h 4818603"/>
                    <a:gd name="connsiteX16" fmla="*/ 5760231 w 12914481"/>
                    <a:gd name="connsiteY16" fmla="*/ 1000676 h 4818603"/>
                    <a:gd name="connsiteX17" fmla="*/ 6250615 w 12914481"/>
                    <a:gd name="connsiteY17" fmla="*/ 942495 h 4818603"/>
                    <a:gd name="connsiteX18" fmla="*/ 6573105 w 12914481"/>
                    <a:gd name="connsiteY18" fmla="*/ 880989 h 4818603"/>
                    <a:gd name="connsiteX19" fmla="*/ 6782557 w 12914481"/>
                    <a:gd name="connsiteY19" fmla="*/ 872678 h 4818603"/>
                    <a:gd name="connsiteX20" fmla="*/ 7224734 w 12914481"/>
                    <a:gd name="connsiteY20" fmla="*/ 812834 h 4818603"/>
                    <a:gd name="connsiteX21" fmla="*/ 7643638 w 12914481"/>
                    <a:gd name="connsiteY21" fmla="*/ 733043 h 4818603"/>
                    <a:gd name="connsiteX22" fmla="*/ 7678547 w 12914481"/>
                    <a:gd name="connsiteY22" fmla="*/ 729718 h 4818603"/>
                    <a:gd name="connsiteX23" fmla="*/ 8225451 w 12914481"/>
                    <a:gd name="connsiteY23" fmla="*/ 570136 h 4818603"/>
                    <a:gd name="connsiteX24" fmla="*/ 8880404 w 12914481"/>
                    <a:gd name="connsiteY24" fmla="*/ 393930 h 4818603"/>
                    <a:gd name="connsiteX25" fmla="*/ 9472190 w 12914481"/>
                    <a:gd name="connsiteY25" fmla="*/ 417202 h 4818603"/>
                    <a:gd name="connsiteX26" fmla="*/ 10078937 w 12914481"/>
                    <a:gd name="connsiteY26" fmla="*/ 418864 h 4818603"/>
                    <a:gd name="connsiteX27" fmla="*/ 10341583 w 12914481"/>
                    <a:gd name="connsiteY27" fmla="*/ 378969 h 4818603"/>
                    <a:gd name="connsiteX28" fmla="*/ 10501165 w 12914481"/>
                    <a:gd name="connsiteY28" fmla="*/ 368995 h 4818603"/>
                    <a:gd name="connsiteX29" fmla="*/ 11124535 w 12914481"/>
                    <a:gd name="connsiteY29" fmla="*/ 192789 h 4818603"/>
                    <a:gd name="connsiteX30" fmla="*/ 11766191 w 12914481"/>
                    <a:gd name="connsiteY30" fmla="*/ 8271 h 4818603"/>
                    <a:gd name="connsiteX31" fmla="*/ 12740310 w 12914481"/>
                    <a:gd name="connsiteY31" fmla="*/ 254295 h 481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2914481" h="4818603">
                      <a:moveTo>
                        <a:pt x="12740310" y="254295"/>
                      </a:moveTo>
                      <a:lnTo>
                        <a:pt x="12914481" y="4054135"/>
                      </a:lnTo>
                      <a:lnTo>
                        <a:pt x="111147" y="4818603"/>
                      </a:lnTo>
                      <a:cubicBezTo>
                        <a:pt x="111147" y="4818603"/>
                        <a:pt x="105019" y="2303935"/>
                        <a:pt x="65123" y="1893342"/>
                      </a:cubicBezTo>
                      <a:lnTo>
                        <a:pt x="65123" y="1888355"/>
                      </a:lnTo>
                      <a:cubicBezTo>
                        <a:pt x="60136" y="1841810"/>
                        <a:pt x="1955" y="1838485"/>
                        <a:pt x="293" y="1808564"/>
                      </a:cubicBezTo>
                      <a:cubicBezTo>
                        <a:pt x="-14668" y="1648981"/>
                        <a:pt x="545534" y="1464463"/>
                        <a:pt x="1252020" y="1396308"/>
                      </a:cubicBezTo>
                      <a:cubicBezTo>
                        <a:pt x="1567860" y="1366387"/>
                        <a:pt x="1858766" y="1363062"/>
                        <a:pt x="2086504" y="1384672"/>
                      </a:cubicBezTo>
                      <a:cubicBezTo>
                        <a:pt x="2226139" y="1397971"/>
                        <a:pt x="2372423" y="1387997"/>
                        <a:pt x="2512058" y="1358075"/>
                      </a:cubicBezTo>
                      <a:cubicBezTo>
                        <a:pt x="2598498" y="1339789"/>
                        <a:pt x="2691588" y="1326491"/>
                        <a:pt x="2788003" y="1316517"/>
                      </a:cubicBezTo>
                      <a:cubicBezTo>
                        <a:pt x="2841197" y="1311530"/>
                        <a:pt x="2891067" y="1308206"/>
                        <a:pt x="2942599" y="1306543"/>
                      </a:cubicBezTo>
                      <a:cubicBezTo>
                        <a:pt x="3157038" y="1298231"/>
                        <a:pt x="3368152" y="1245037"/>
                        <a:pt x="3534384" y="1155272"/>
                      </a:cubicBezTo>
                      <a:cubicBezTo>
                        <a:pt x="3693967" y="1068832"/>
                        <a:pt x="3941653" y="1000676"/>
                        <a:pt x="4224247" y="972417"/>
                      </a:cubicBezTo>
                      <a:cubicBezTo>
                        <a:pt x="4475257" y="947482"/>
                        <a:pt x="4704658" y="960781"/>
                        <a:pt x="4874214" y="1002339"/>
                      </a:cubicBezTo>
                      <a:cubicBezTo>
                        <a:pt x="5037122" y="1042234"/>
                        <a:pt x="5221639" y="1045559"/>
                        <a:pt x="5402832" y="1018962"/>
                      </a:cubicBezTo>
                      <a:cubicBezTo>
                        <a:pt x="5434416" y="1013975"/>
                        <a:pt x="5466000" y="1010650"/>
                        <a:pt x="5499246" y="1007326"/>
                      </a:cubicBezTo>
                      <a:cubicBezTo>
                        <a:pt x="5590674" y="999014"/>
                        <a:pt x="5680439" y="997352"/>
                        <a:pt x="5760231" y="1000676"/>
                      </a:cubicBezTo>
                      <a:cubicBezTo>
                        <a:pt x="5924800" y="1008988"/>
                        <a:pt x="6094357" y="989040"/>
                        <a:pt x="6250615" y="942495"/>
                      </a:cubicBezTo>
                      <a:cubicBezTo>
                        <a:pt x="6345367" y="914236"/>
                        <a:pt x="6455080" y="892626"/>
                        <a:pt x="6573105" y="880989"/>
                      </a:cubicBezTo>
                      <a:cubicBezTo>
                        <a:pt x="6646247" y="874340"/>
                        <a:pt x="6716064" y="871015"/>
                        <a:pt x="6782557" y="872678"/>
                      </a:cubicBezTo>
                      <a:cubicBezTo>
                        <a:pt x="6932166" y="876002"/>
                        <a:pt x="7085099" y="854392"/>
                        <a:pt x="7224734" y="812834"/>
                      </a:cubicBezTo>
                      <a:cubicBezTo>
                        <a:pt x="7346083" y="776263"/>
                        <a:pt x="7489043" y="748004"/>
                        <a:pt x="7643638" y="733043"/>
                      </a:cubicBezTo>
                      <a:cubicBezTo>
                        <a:pt x="7655275" y="731380"/>
                        <a:pt x="7666911" y="731380"/>
                        <a:pt x="7678547" y="729718"/>
                      </a:cubicBezTo>
                      <a:cubicBezTo>
                        <a:pt x="7879688" y="713095"/>
                        <a:pt x="8074179" y="658238"/>
                        <a:pt x="8225451" y="570136"/>
                      </a:cubicBezTo>
                      <a:cubicBezTo>
                        <a:pt x="8365085" y="488682"/>
                        <a:pt x="8604459" y="420527"/>
                        <a:pt x="8880404" y="393930"/>
                      </a:cubicBezTo>
                      <a:cubicBezTo>
                        <a:pt x="9109804" y="372319"/>
                        <a:pt x="9320919" y="382293"/>
                        <a:pt x="9472190" y="417202"/>
                      </a:cubicBezTo>
                      <a:cubicBezTo>
                        <a:pt x="9660032" y="460422"/>
                        <a:pt x="9874471" y="462085"/>
                        <a:pt x="10078937" y="418864"/>
                      </a:cubicBezTo>
                      <a:cubicBezTo>
                        <a:pt x="10160390" y="402241"/>
                        <a:pt x="10248493" y="387280"/>
                        <a:pt x="10341583" y="378969"/>
                      </a:cubicBezTo>
                      <a:cubicBezTo>
                        <a:pt x="10396440" y="373982"/>
                        <a:pt x="10449634" y="370657"/>
                        <a:pt x="10501165" y="368995"/>
                      </a:cubicBezTo>
                      <a:cubicBezTo>
                        <a:pt x="10732228" y="362346"/>
                        <a:pt x="10954978" y="295853"/>
                        <a:pt x="11124535" y="192789"/>
                      </a:cubicBezTo>
                      <a:cubicBezTo>
                        <a:pt x="11270819" y="104686"/>
                        <a:pt x="11501882" y="33206"/>
                        <a:pt x="11766191" y="8271"/>
                      </a:cubicBezTo>
                      <a:cubicBezTo>
                        <a:pt x="12228316" y="-31624"/>
                        <a:pt x="12722025" y="76426"/>
                        <a:pt x="12740310" y="254295"/>
                      </a:cubicBezTo>
                    </a:path>
                  </a:pathLst>
                </a:custGeom>
                <a:solidFill>
                  <a:srgbClr val="AEDEEB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id="{BF42D7CA-05E9-1F81-F93D-163E64E4EA2C}"/>
                    </a:ext>
                  </a:extLst>
                </p:cNvPr>
                <p:cNvSpPr/>
                <p:nvPr/>
              </p:nvSpPr>
              <p:spPr>
                <a:xfrm>
                  <a:off x="-397312" y="3370984"/>
                  <a:ext cx="12735323" cy="1892745"/>
                </a:xfrm>
                <a:custGeom>
                  <a:avLst/>
                  <a:gdLst>
                    <a:gd name="connsiteX0" fmla="*/ 12735323 w 12735323"/>
                    <a:gd name="connsiteY0" fmla="*/ 255360 h 1892745"/>
                    <a:gd name="connsiteX1" fmla="*/ 12735323 w 12735323"/>
                    <a:gd name="connsiteY1" fmla="*/ 486423 h 1892745"/>
                    <a:gd name="connsiteX2" fmla="*/ 11197678 w 12735323"/>
                    <a:gd name="connsiteY2" fmla="*/ 499721 h 1892745"/>
                    <a:gd name="connsiteX3" fmla="*/ 7294552 w 12735323"/>
                    <a:gd name="connsiteY3" fmla="*/ 1088182 h 1892745"/>
                    <a:gd name="connsiteX4" fmla="*/ 6031189 w 12735323"/>
                    <a:gd name="connsiteY4" fmla="*/ 1329219 h 1892745"/>
                    <a:gd name="connsiteX5" fmla="*/ 5421117 w 12735323"/>
                    <a:gd name="connsiteY5" fmla="*/ 1437269 h 1892745"/>
                    <a:gd name="connsiteX6" fmla="*/ 4518478 w 12735323"/>
                    <a:gd name="connsiteY6" fmla="*/ 1259401 h 1892745"/>
                    <a:gd name="connsiteX7" fmla="*/ 3664045 w 12735323"/>
                    <a:gd name="connsiteY7" fmla="*/ 1533684 h 1892745"/>
                    <a:gd name="connsiteX8" fmla="*/ 2997455 w 12735323"/>
                    <a:gd name="connsiteY8" fmla="*/ 1423971 h 1892745"/>
                    <a:gd name="connsiteX9" fmla="*/ 2292632 w 12735323"/>
                    <a:gd name="connsiteY9" fmla="*/ 1731500 h 1892745"/>
                    <a:gd name="connsiteX10" fmla="*/ 1551237 w 12735323"/>
                    <a:gd name="connsiteY10" fmla="*/ 1628436 h 1892745"/>
                    <a:gd name="connsiteX11" fmla="*/ 65123 w 12735323"/>
                    <a:gd name="connsiteY11" fmla="*/ 1892745 h 1892745"/>
                    <a:gd name="connsiteX12" fmla="*/ 65123 w 12735323"/>
                    <a:gd name="connsiteY12" fmla="*/ 1887758 h 1892745"/>
                    <a:gd name="connsiteX13" fmla="*/ 293 w 12735323"/>
                    <a:gd name="connsiteY13" fmla="*/ 1807967 h 1892745"/>
                    <a:gd name="connsiteX14" fmla="*/ 1252019 w 12735323"/>
                    <a:gd name="connsiteY14" fmla="*/ 1395711 h 1892745"/>
                    <a:gd name="connsiteX15" fmla="*/ 2086504 w 12735323"/>
                    <a:gd name="connsiteY15" fmla="*/ 1384075 h 1892745"/>
                    <a:gd name="connsiteX16" fmla="*/ 2512058 w 12735323"/>
                    <a:gd name="connsiteY16" fmla="*/ 1357478 h 1892745"/>
                    <a:gd name="connsiteX17" fmla="*/ 2788003 w 12735323"/>
                    <a:gd name="connsiteY17" fmla="*/ 1315920 h 1892745"/>
                    <a:gd name="connsiteX18" fmla="*/ 2942599 w 12735323"/>
                    <a:gd name="connsiteY18" fmla="*/ 1305946 h 1892745"/>
                    <a:gd name="connsiteX19" fmla="*/ 3534384 w 12735323"/>
                    <a:gd name="connsiteY19" fmla="*/ 1154675 h 1892745"/>
                    <a:gd name="connsiteX20" fmla="*/ 4224247 w 12735323"/>
                    <a:gd name="connsiteY20" fmla="*/ 971820 h 1892745"/>
                    <a:gd name="connsiteX21" fmla="*/ 4874214 w 12735323"/>
                    <a:gd name="connsiteY21" fmla="*/ 1001742 h 1892745"/>
                    <a:gd name="connsiteX22" fmla="*/ 5402832 w 12735323"/>
                    <a:gd name="connsiteY22" fmla="*/ 1018365 h 1892745"/>
                    <a:gd name="connsiteX23" fmla="*/ 5499246 w 12735323"/>
                    <a:gd name="connsiteY23" fmla="*/ 1006729 h 1892745"/>
                    <a:gd name="connsiteX24" fmla="*/ 5760230 w 12735323"/>
                    <a:gd name="connsiteY24" fmla="*/ 1000079 h 1892745"/>
                    <a:gd name="connsiteX25" fmla="*/ 6250615 w 12735323"/>
                    <a:gd name="connsiteY25" fmla="*/ 941898 h 1892745"/>
                    <a:gd name="connsiteX26" fmla="*/ 6573105 w 12735323"/>
                    <a:gd name="connsiteY26" fmla="*/ 880392 h 1892745"/>
                    <a:gd name="connsiteX27" fmla="*/ 6782557 w 12735323"/>
                    <a:gd name="connsiteY27" fmla="*/ 872081 h 1892745"/>
                    <a:gd name="connsiteX28" fmla="*/ 7224734 w 12735323"/>
                    <a:gd name="connsiteY28" fmla="*/ 812238 h 1892745"/>
                    <a:gd name="connsiteX29" fmla="*/ 7643639 w 12735323"/>
                    <a:gd name="connsiteY29" fmla="*/ 732446 h 1892745"/>
                    <a:gd name="connsiteX30" fmla="*/ 7678547 w 12735323"/>
                    <a:gd name="connsiteY30" fmla="*/ 729122 h 1892745"/>
                    <a:gd name="connsiteX31" fmla="*/ 8225451 w 12735323"/>
                    <a:gd name="connsiteY31" fmla="*/ 569539 h 1892745"/>
                    <a:gd name="connsiteX32" fmla="*/ 8880404 w 12735323"/>
                    <a:gd name="connsiteY32" fmla="*/ 393333 h 1892745"/>
                    <a:gd name="connsiteX33" fmla="*/ 9472190 w 12735323"/>
                    <a:gd name="connsiteY33" fmla="*/ 416605 h 1892745"/>
                    <a:gd name="connsiteX34" fmla="*/ 10078937 w 12735323"/>
                    <a:gd name="connsiteY34" fmla="*/ 418268 h 1892745"/>
                    <a:gd name="connsiteX35" fmla="*/ 10341583 w 12735323"/>
                    <a:gd name="connsiteY35" fmla="*/ 378372 h 1892745"/>
                    <a:gd name="connsiteX36" fmla="*/ 10501165 w 12735323"/>
                    <a:gd name="connsiteY36" fmla="*/ 368398 h 1892745"/>
                    <a:gd name="connsiteX37" fmla="*/ 11124535 w 12735323"/>
                    <a:gd name="connsiteY37" fmla="*/ 192192 h 1892745"/>
                    <a:gd name="connsiteX38" fmla="*/ 11766191 w 12735323"/>
                    <a:gd name="connsiteY38" fmla="*/ 7675 h 1892745"/>
                    <a:gd name="connsiteX39" fmla="*/ 12735323 w 12735323"/>
                    <a:gd name="connsiteY39" fmla="*/ 255360 h 189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735323" h="1892745">
                      <a:moveTo>
                        <a:pt x="12735323" y="255360"/>
                      </a:moveTo>
                      <a:lnTo>
                        <a:pt x="12735323" y="486423"/>
                      </a:lnTo>
                      <a:cubicBezTo>
                        <a:pt x="12248264" y="351775"/>
                        <a:pt x="11706347" y="423254"/>
                        <a:pt x="11197678" y="499721"/>
                      </a:cubicBezTo>
                      <a:cubicBezTo>
                        <a:pt x="9896082" y="695875"/>
                        <a:pt x="8596147" y="892029"/>
                        <a:pt x="7294552" y="1088182"/>
                      </a:cubicBezTo>
                      <a:cubicBezTo>
                        <a:pt x="6870660" y="1153013"/>
                        <a:pt x="6445106" y="1216181"/>
                        <a:pt x="6031189" y="1329219"/>
                      </a:cubicBezTo>
                      <a:cubicBezTo>
                        <a:pt x="5831710" y="1384075"/>
                        <a:pt x="5628907" y="1448906"/>
                        <a:pt x="5421117" y="1437269"/>
                      </a:cubicBezTo>
                      <a:cubicBezTo>
                        <a:pt x="5113588" y="1418984"/>
                        <a:pt x="4826007" y="1227818"/>
                        <a:pt x="4518478" y="1259401"/>
                      </a:cubicBezTo>
                      <a:cubicBezTo>
                        <a:pt x="4219260" y="1290985"/>
                        <a:pt x="3964925" y="1530359"/>
                        <a:pt x="3664045" y="1533684"/>
                      </a:cubicBezTo>
                      <a:cubicBezTo>
                        <a:pt x="3437970" y="1535347"/>
                        <a:pt x="3221868" y="1402361"/>
                        <a:pt x="2997455" y="1423971"/>
                      </a:cubicBezTo>
                      <a:cubicBezTo>
                        <a:pt x="2739796" y="1450568"/>
                        <a:pt x="2543642" y="1671657"/>
                        <a:pt x="2292632" y="1731500"/>
                      </a:cubicBezTo>
                      <a:cubicBezTo>
                        <a:pt x="2046608" y="1789681"/>
                        <a:pt x="1797260" y="1684955"/>
                        <a:pt x="1551237" y="1628436"/>
                      </a:cubicBezTo>
                      <a:cubicBezTo>
                        <a:pt x="1047554" y="1513736"/>
                        <a:pt x="502313" y="1618463"/>
                        <a:pt x="65123" y="1892745"/>
                      </a:cubicBezTo>
                      <a:cubicBezTo>
                        <a:pt x="65123" y="1891083"/>
                        <a:pt x="65123" y="1889421"/>
                        <a:pt x="65123" y="1887758"/>
                      </a:cubicBezTo>
                      <a:cubicBezTo>
                        <a:pt x="60136" y="1841213"/>
                        <a:pt x="1955" y="1837889"/>
                        <a:pt x="293" y="1807967"/>
                      </a:cubicBezTo>
                      <a:cubicBezTo>
                        <a:pt x="-14668" y="1648384"/>
                        <a:pt x="545534" y="1463867"/>
                        <a:pt x="1252019" y="1395711"/>
                      </a:cubicBezTo>
                      <a:cubicBezTo>
                        <a:pt x="1567860" y="1365790"/>
                        <a:pt x="1858766" y="1362465"/>
                        <a:pt x="2086504" y="1384075"/>
                      </a:cubicBezTo>
                      <a:cubicBezTo>
                        <a:pt x="2226139" y="1397374"/>
                        <a:pt x="2372423" y="1387400"/>
                        <a:pt x="2512058" y="1357478"/>
                      </a:cubicBezTo>
                      <a:cubicBezTo>
                        <a:pt x="2598498" y="1339193"/>
                        <a:pt x="2691588" y="1325894"/>
                        <a:pt x="2788003" y="1315920"/>
                      </a:cubicBezTo>
                      <a:cubicBezTo>
                        <a:pt x="2841197" y="1310933"/>
                        <a:pt x="2891067" y="1307609"/>
                        <a:pt x="2942599" y="1305946"/>
                      </a:cubicBezTo>
                      <a:cubicBezTo>
                        <a:pt x="3157038" y="1297635"/>
                        <a:pt x="3368152" y="1244441"/>
                        <a:pt x="3534384" y="1154675"/>
                      </a:cubicBezTo>
                      <a:cubicBezTo>
                        <a:pt x="3693967" y="1068235"/>
                        <a:pt x="3941653" y="1000079"/>
                        <a:pt x="4224247" y="971820"/>
                      </a:cubicBezTo>
                      <a:cubicBezTo>
                        <a:pt x="4475258" y="946885"/>
                        <a:pt x="4704657" y="960184"/>
                        <a:pt x="4874214" y="1001742"/>
                      </a:cubicBezTo>
                      <a:cubicBezTo>
                        <a:pt x="5037121" y="1041637"/>
                        <a:pt x="5221639" y="1044962"/>
                        <a:pt x="5402832" y="1018365"/>
                      </a:cubicBezTo>
                      <a:cubicBezTo>
                        <a:pt x="5434416" y="1013378"/>
                        <a:pt x="5466000" y="1010054"/>
                        <a:pt x="5499246" y="1006729"/>
                      </a:cubicBezTo>
                      <a:cubicBezTo>
                        <a:pt x="5590674" y="998417"/>
                        <a:pt x="5680439" y="996755"/>
                        <a:pt x="5760230" y="1000079"/>
                      </a:cubicBezTo>
                      <a:cubicBezTo>
                        <a:pt x="5924800" y="1008391"/>
                        <a:pt x="6094357" y="988443"/>
                        <a:pt x="6250615" y="941898"/>
                      </a:cubicBezTo>
                      <a:cubicBezTo>
                        <a:pt x="6345367" y="913639"/>
                        <a:pt x="6455080" y="892029"/>
                        <a:pt x="6573105" y="880392"/>
                      </a:cubicBezTo>
                      <a:cubicBezTo>
                        <a:pt x="6646247" y="873743"/>
                        <a:pt x="6716064" y="870419"/>
                        <a:pt x="6782557" y="872081"/>
                      </a:cubicBezTo>
                      <a:cubicBezTo>
                        <a:pt x="6932166" y="875406"/>
                        <a:pt x="7085099" y="853796"/>
                        <a:pt x="7224734" y="812238"/>
                      </a:cubicBezTo>
                      <a:cubicBezTo>
                        <a:pt x="7346083" y="775666"/>
                        <a:pt x="7489043" y="747407"/>
                        <a:pt x="7643639" y="732446"/>
                      </a:cubicBezTo>
                      <a:cubicBezTo>
                        <a:pt x="7655275" y="730783"/>
                        <a:pt x="7666911" y="730783"/>
                        <a:pt x="7678547" y="729122"/>
                      </a:cubicBezTo>
                      <a:cubicBezTo>
                        <a:pt x="7879688" y="712498"/>
                        <a:pt x="8074179" y="657642"/>
                        <a:pt x="8225451" y="569539"/>
                      </a:cubicBezTo>
                      <a:cubicBezTo>
                        <a:pt x="8365085" y="488085"/>
                        <a:pt x="8604459" y="419930"/>
                        <a:pt x="8880404" y="393333"/>
                      </a:cubicBezTo>
                      <a:cubicBezTo>
                        <a:pt x="9109805" y="371723"/>
                        <a:pt x="9320918" y="381696"/>
                        <a:pt x="9472190" y="416605"/>
                      </a:cubicBezTo>
                      <a:cubicBezTo>
                        <a:pt x="9660032" y="459826"/>
                        <a:pt x="9874472" y="461488"/>
                        <a:pt x="10078937" y="418268"/>
                      </a:cubicBezTo>
                      <a:cubicBezTo>
                        <a:pt x="10160390" y="401644"/>
                        <a:pt x="10248493" y="386684"/>
                        <a:pt x="10341583" y="378372"/>
                      </a:cubicBezTo>
                      <a:cubicBezTo>
                        <a:pt x="10396439" y="373385"/>
                        <a:pt x="10449634" y="370060"/>
                        <a:pt x="10501165" y="368398"/>
                      </a:cubicBezTo>
                      <a:cubicBezTo>
                        <a:pt x="10732228" y="361749"/>
                        <a:pt x="10954979" y="295256"/>
                        <a:pt x="11124535" y="192192"/>
                      </a:cubicBezTo>
                      <a:cubicBezTo>
                        <a:pt x="11270820" y="104089"/>
                        <a:pt x="11501882" y="32609"/>
                        <a:pt x="11766191" y="7675"/>
                      </a:cubicBezTo>
                      <a:cubicBezTo>
                        <a:pt x="12223329" y="-30559"/>
                        <a:pt x="12717038" y="77492"/>
                        <a:pt x="12735323" y="255360"/>
                      </a:cubicBezTo>
                    </a:path>
                  </a:pathLst>
                </a:custGeom>
                <a:solidFill>
                  <a:srgbClr val="BEE7ED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D2C33AEF-AACD-6EDE-31D2-E17982C8CB71}"/>
                </a:ext>
              </a:extLst>
            </p:cNvPr>
            <p:cNvSpPr/>
            <p:nvPr/>
          </p:nvSpPr>
          <p:spPr>
            <a:xfrm>
              <a:off x="10240163" y="5690945"/>
              <a:ext cx="2337221" cy="470436"/>
            </a:xfrm>
            <a:custGeom>
              <a:avLst/>
              <a:gdLst>
                <a:gd name="connsiteX0" fmla="*/ 2337222 w 2337221"/>
                <a:gd name="connsiteY0" fmla="*/ 400619 h 470436"/>
                <a:gd name="connsiteX1" fmla="*/ 2317274 w 2337221"/>
                <a:gd name="connsiteY1" fmla="*/ 470437 h 470436"/>
                <a:gd name="connsiteX2" fmla="*/ 1009028 w 2337221"/>
                <a:gd name="connsiteY2" fmla="*/ 177868 h 470436"/>
                <a:gd name="connsiteX3" fmla="*/ 0 w 2337221"/>
                <a:gd name="connsiteY3" fmla="*/ 127999 h 470436"/>
                <a:gd name="connsiteX4" fmla="*/ 217764 w 2337221"/>
                <a:gd name="connsiteY4" fmla="*/ 94752 h 470436"/>
                <a:gd name="connsiteX5" fmla="*/ 1048924 w 2337221"/>
                <a:gd name="connsiteY5" fmla="*/ 0 h 470436"/>
                <a:gd name="connsiteX6" fmla="*/ 2337222 w 2337221"/>
                <a:gd name="connsiteY6" fmla="*/ 400619 h 47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7221" h="470436">
                  <a:moveTo>
                    <a:pt x="2337222" y="400619"/>
                  </a:moveTo>
                  <a:cubicBezTo>
                    <a:pt x="2337222" y="423892"/>
                    <a:pt x="2330572" y="447164"/>
                    <a:pt x="2317274" y="470437"/>
                  </a:cubicBezTo>
                  <a:cubicBezTo>
                    <a:pt x="1956550" y="214439"/>
                    <a:pt x="1461179" y="174544"/>
                    <a:pt x="1009028" y="177868"/>
                  </a:cubicBezTo>
                  <a:cubicBezTo>
                    <a:pt x="674902" y="179531"/>
                    <a:pt x="325815" y="191167"/>
                    <a:pt x="0" y="127999"/>
                  </a:cubicBezTo>
                  <a:cubicBezTo>
                    <a:pt x="74804" y="124674"/>
                    <a:pt x="147947" y="114700"/>
                    <a:pt x="217764" y="94752"/>
                  </a:cubicBezTo>
                  <a:cubicBezTo>
                    <a:pt x="442178" y="34909"/>
                    <a:pt x="733084" y="0"/>
                    <a:pt x="1048924" y="0"/>
                  </a:cubicBezTo>
                  <a:cubicBezTo>
                    <a:pt x="1762059" y="0"/>
                    <a:pt x="2337222" y="179531"/>
                    <a:pt x="2337222" y="400619"/>
                  </a:cubicBezTo>
                </a:path>
              </a:pathLst>
            </a:custGeom>
            <a:solidFill>
              <a:srgbClr val="E1FCFC"/>
            </a:soli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8623ED16-3636-F637-34A9-6C573E9EEABA}"/>
                </a:ext>
              </a:extLst>
            </p:cNvPr>
            <p:cNvSpPr/>
            <p:nvPr/>
          </p:nvSpPr>
          <p:spPr>
            <a:xfrm>
              <a:off x="-402006" y="6306003"/>
              <a:ext cx="12979391" cy="1999770"/>
            </a:xfrm>
            <a:custGeom>
              <a:avLst/>
              <a:gdLst>
                <a:gd name="connsiteX0" fmla="*/ 12979392 w 12979391"/>
                <a:gd name="connsiteY0" fmla="*/ 613396 h 1999770"/>
                <a:gd name="connsiteX1" fmla="*/ 12721732 w 12979391"/>
                <a:gd name="connsiteY1" fmla="*/ 841134 h 1999770"/>
                <a:gd name="connsiteX2" fmla="*/ 12720069 w 12979391"/>
                <a:gd name="connsiteY2" fmla="*/ 1068872 h 1999770"/>
                <a:gd name="connsiteX3" fmla="*/ 12713421 w 12979391"/>
                <a:gd name="connsiteY3" fmla="*/ 1999771 h 1999770"/>
                <a:gd name="connsiteX4" fmla="*/ 255997 w 12979391"/>
                <a:gd name="connsiteY4" fmla="*/ 1999771 h 1999770"/>
                <a:gd name="connsiteX5" fmla="*/ 255997 w 12979391"/>
                <a:gd name="connsiteY5" fmla="*/ 1786994 h 1999770"/>
                <a:gd name="connsiteX6" fmla="*/ 0 w 12979391"/>
                <a:gd name="connsiteY6" fmla="*/ 1585853 h 1999770"/>
                <a:gd name="connsiteX7" fmla="*/ 814537 w 12979391"/>
                <a:gd name="connsiteY7" fmla="*/ 1309908 h 1999770"/>
                <a:gd name="connsiteX8" fmla="*/ 1042274 w 12979391"/>
                <a:gd name="connsiteY8" fmla="*/ 1281649 h 1999770"/>
                <a:gd name="connsiteX9" fmla="*/ 1235104 w 12979391"/>
                <a:gd name="connsiteY9" fmla="*/ 1203519 h 1999770"/>
                <a:gd name="connsiteX10" fmla="*/ 2259092 w 12979391"/>
                <a:gd name="connsiteY10" fmla="*/ 1005703 h 1999770"/>
                <a:gd name="connsiteX11" fmla="*/ 3178355 w 12979391"/>
                <a:gd name="connsiteY11" fmla="*/ 799576 h 1999770"/>
                <a:gd name="connsiteX12" fmla="*/ 3426041 w 12979391"/>
                <a:gd name="connsiteY12" fmla="*/ 739732 h 1999770"/>
                <a:gd name="connsiteX13" fmla="*/ 3565676 w 12979391"/>
                <a:gd name="connsiteY13" fmla="*/ 758018 h 1999770"/>
                <a:gd name="connsiteX14" fmla="*/ 4107592 w 12979391"/>
                <a:gd name="connsiteY14" fmla="*/ 761343 h 1999770"/>
                <a:gd name="connsiteX15" fmla="*/ 5218021 w 12979391"/>
                <a:gd name="connsiteY15" fmla="*/ 641656 h 1999770"/>
                <a:gd name="connsiteX16" fmla="*/ 5450746 w 12979391"/>
                <a:gd name="connsiteY16" fmla="*/ 646642 h 1999770"/>
                <a:gd name="connsiteX17" fmla="*/ 6340087 w 12979391"/>
                <a:gd name="connsiteY17" fmla="*/ 492047 h 1999770"/>
                <a:gd name="connsiteX18" fmla="*/ 7550256 w 12979391"/>
                <a:gd name="connsiteY18" fmla="*/ 299218 h 1999770"/>
                <a:gd name="connsiteX19" fmla="*/ 7960849 w 12979391"/>
                <a:gd name="connsiteY19" fmla="*/ 317503 h 1999770"/>
                <a:gd name="connsiteX20" fmla="*/ 8838553 w 12979391"/>
                <a:gd name="connsiteY20" fmla="*/ 221089 h 1999770"/>
                <a:gd name="connsiteX21" fmla="*/ 9300678 w 12979391"/>
                <a:gd name="connsiteY21" fmla="*/ 151271 h 1999770"/>
                <a:gd name="connsiteX22" fmla="*/ 9593247 w 12979391"/>
                <a:gd name="connsiteY22" fmla="*/ 177868 h 1999770"/>
                <a:gd name="connsiteX23" fmla="*/ 10067008 w 12979391"/>
                <a:gd name="connsiteY23" fmla="*/ 134648 h 1999770"/>
                <a:gd name="connsiteX24" fmla="*/ 10831675 w 12979391"/>
                <a:gd name="connsiteY24" fmla="*/ 0 h 1999770"/>
                <a:gd name="connsiteX25" fmla="*/ 11711041 w 12979391"/>
                <a:gd name="connsiteY25" fmla="*/ 191167 h 1999770"/>
                <a:gd name="connsiteX26" fmla="*/ 12164855 w 12979391"/>
                <a:gd name="connsiteY26" fmla="*/ 299218 h 1999770"/>
                <a:gd name="connsiteX27" fmla="*/ 12164855 w 12979391"/>
                <a:gd name="connsiteY27" fmla="*/ 299218 h 1999770"/>
                <a:gd name="connsiteX28" fmla="*/ 12979392 w 12979391"/>
                <a:gd name="connsiteY28" fmla="*/ 613396 h 199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979391" h="1999770">
                  <a:moveTo>
                    <a:pt x="12979392" y="613396"/>
                  </a:moveTo>
                  <a:cubicBezTo>
                    <a:pt x="12979392" y="703162"/>
                    <a:pt x="12879653" y="784615"/>
                    <a:pt x="12721732" y="841134"/>
                  </a:cubicBezTo>
                  <a:lnTo>
                    <a:pt x="12720069" y="1068872"/>
                  </a:lnTo>
                  <a:lnTo>
                    <a:pt x="12713421" y="1999771"/>
                  </a:lnTo>
                  <a:lnTo>
                    <a:pt x="255997" y="1999771"/>
                  </a:lnTo>
                  <a:lnTo>
                    <a:pt x="255997" y="1786994"/>
                  </a:lnTo>
                  <a:cubicBezTo>
                    <a:pt x="98077" y="1737125"/>
                    <a:pt x="0" y="1665644"/>
                    <a:pt x="0" y="1585853"/>
                  </a:cubicBezTo>
                  <a:cubicBezTo>
                    <a:pt x="0" y="1432920"/>
                    <a:pt x="365710" y="1309908"/>
                    <a:pt x="814537" y="1309908"/>
                  </a:cubicBezTo>
                  <a:cubicBezTo>
                    <a:pt x="894328" y="1309908"/>
                    <a:pt x="970795" y="1299934"/>
                    <a:pt x="1042274" y="1281649"/>
                  </a:cubicBezTo>
                  <a:cubicBezTo>
                    <a:pt x="1113754" y="1263363"/>
                    <a:pt x="1178585" y="1236766"/>
                    <a:pt x="1235104" y="1203519"/>
                  </a:cubicBezTo>
                  <a:cubicBezTo>
                    <a:pt x="1429595" y="1085495"/>
                    <a:pt x="1815253" y="1005703"/>
                    <a:pt x="2259092" y="1005703"/>
                  </a:cubicBezTo>
                  <a:cubicBezTo>
                    <a:pt x="2598206" y="1005703"/>
                    <a:pt x="2924020" y="932561"/>
                    <a:pt x="3178355" y="799576"/>
                  </a:cubicBezTo>
                  <a:cubicBezTo>
                    <a:pt x="3251497" y="761343"/>
                    <a:pt x="3336276" y="739732"/>
                    <a:pt x="3426041" y="739732"/>
                  </a:cubicBezTo>
                  <a:cubicBezTo>
                    <a:pt x="3474248" y="739732"/>
                    <a:pt x="3520793" y="746381"/>
                    <a:pt x="3565676" y="758018"/>
                  </a:cubicBezTo>
                  <a:cubicBezTo>
                    <a:pt x="3738557" y="802901"/>
                    <a:pt x="3933048" y="804563"/>
                    <a:pt x="4107592" y="761343"/>
                  </a:cubicBezTo>
                  <a:cubicBezTo>
                    <a:pt x="4413459" y="686538"/>
                    <a:pt x="4797455" y="641656"/>
                    <a:pt x="5218021" y="641656"/>
                  </a:cubicBezTo>
                  <a:cubicBezTo>
                    <a:pt x="5296151" y="641656"/>
                    <a:pt x="5374279" y="643318"/>
                    <a:pt x="5450746" y="646642"/>
                  </a:cubicBezTo>
                  <a:cubicBezTo>
                    <a:pt x="5768249" y="659941"/>
                    <a:pt x="6084090" y="605084"/>
                    <a:pt x="6340087" y="492047"/>
                  </a:cubicBezTo>
                  <a:cubicBezTo>
                    <a:pt x="6606058" y="375684"/>
                    <a:pt x="7049898" y="299218"/>
                    <a:pt x="7550256" y="299218"/>
                  </a:cubicBezTo>
                  <a:cubicBezTo>
                    <a:pt x="7693215" y="299218"/>
                    <a:pt x="7831188" y="305867"/>
                    <a:pt x="7960849" y="317503"/>
                  </a:cubicBezTo>
                  <a:cubicBezTo>
                    <a:pt x="8263391" y="344100"/>
                    <a:pt x="8570920" y="309192"/>
                    <a:pt x="8838553" y="221089"/>
                  </a:cubicBezTo>
                  <a:cubicBezTo>
                    <a:pt x="8969877" y="177868"/>
                    <a:pt x="9129459" y="151271"/>
                    <a:pt x="9300678" y="151271"/>
                  </a:cubicBezTo>
                  <a:cubicBezTo>
                    <a:pt x="9403742" y="151271"/>
                    <a:pt x="9501819" y="161245"/>
                    <a:pt x="9593247" y="177868"/>
                  </a:cubicBezTo>
                  <a:cubicBezTo>
                    <a:pt x="9754492" y="207790"/>
                    <a:pt x="9929035" y="191167"/>
                    <a:pt x="10067008" y="134648"/>
                  </a:cubicBezTo>
                  <a:cubicBezTo>
                    <a:pt x="10268148" y="51532"/>
                    <a:pt x="10535782" y="0"/>
                    <a:pt x="10831675" y="0"/>
                  </a:cubicBezTo>
                  <a:cubicBezTo>
                    <a:pt x="11187410" y="0"/>
                    <a:pt x="11506576" y="74804"/>
                    <a:pt x="11711041" y="191167"/>
                  </a:cubicBezTo>
                  <a:cubicBezTo>
                    <a:pt x="11834053" y="260984"/>
                    <a:pt x="11995298" y="299218"/>
                    <a:pt x="12164855" y="299218"/>
                  </a:cubicBezTo>
                  <a:lnTo>
                    <a:pt x="12164855" y="299218"/>
                  </a:lnTo>
                  <a:cubicBezTo>
                    <a:pt x="12615343" y="299218"/>
                    <a:pt x="12979392" y="440515"/>
                    <a:pt x="12979392" y="613396"/>
                  </a:cubicBezTo>
                </a:path>
              </a:pathLst>
            </a:custGeom>
            <a:solidFill>
              <a:srgbClr val="FFFFFF"/>
            </a:soli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0" name="Graphic 2">
              <a:extLst>
                <a:ext uri="{FF2B5EF4-FFF2-40B4-BE49-F238E27FC236}">
                  <a16:creationId xmlns:a16="http://schemas.microsoft.com/office/drawing/2014/main" id="{A0E8373A-14A6-48B0-9319-16C36DDEACF9}"/>
                </a:ext>
              </a:extLst>
            </p:cNvPr>
            <p:cNvGrpSpPr/>
            <p:nvPr/>
          </p:nvGrpSpPr>
          <p:grpSpPr>
            <a:xfrm>
              <a:off x="10134748" y="2540312"/>
              <a:ext cx="1793008" cy="2497526"/>
              <a:chOff x="10134748" y="2540312"/>
              <a:chExt cx="1793008" cy="2497526"/>
            </a:xfrm>
          </p:grpSpPr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252502D9-5384-770F-2C24-4F36F793F7A5}"/>
                  </a:ext>
                </a:extLst>
              </p:cNvPr>
              <p:cNvSpPr/>
              <p:nvPr/>
            </p:nvSpPr>
            <p:spPr>
              <a:xfrm>
                <a:off x="10212983" y="4671119"/>
                <a:ext cx="1714774" cy="366718"/>
              </a:xfrm>
              <a:custGeom>
                <a:avLst/>
                <a:gdLst>
                  <a:gd name="connsiteX0" fmla="*/ 728679 w 1714774"/>
                  <a:gd name="connsiteY0" fmla="*/ 142121 h 366718"/>
                  <a:gd name="connsiteX1" fmla="*/ 401202 w 1714774"/>
                  <a:gd name="connsiteY1" fmla="*/ 123835 h 366718"/>
                  <a:gd name="connsiteX2" fmla="*/ 38816 w 1714774"/>
                  <a:gd name="connsiteY2" fmla="*/ 173705 h 366718"/>
                  <a:gd name="connsiteX3" fmla="*/ 111959 w 1714774"/>
                  <a:gd name="connsiteY3" fmla="*/ 334950 h 366718"/>
                  <a:gd name="connsiteX4" fmla="*/ 461046 w 1714774"/>
                  <a:gd name="connsiteY4" fmla="*/ 364872 h 366718"/>
                  <a:gd name="connsiteX5" fmla="*/ 821769 w 1714774"/>
                  <a:gd name="connsiteY5" fmla="*/ 326639 h 366718"/>
                  <a:gd name="connsiteX6" fmla="*/ 1272258 w 1714774"/>
                  <a:gd name="connsiteY6" fmla="*/ 316665 h 366718"/>
                  <a:gd name="connsiteX7" fmla="*/ 1619682 w 1714774"/>
                  <a:gd name="connsiteY7" fmla="*/ 203627 h 366718"/>
                  <a:gd name="connsiteX8" fmla="*/ 1393607 w 1714774"/>
                  <a:gd name="connsiteY8" fmla="*/ 9135 h 366718"/>
                  <a:gd name="connsiteX9" fmla="*/ 728679 w 1714774"/>
                  <a:gd name="connsiteY9" fmla="*/ 142121 h 36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774" h="366718">
                    <a:moveTo>
                      <a:pt x="728679" y="142121"/>
                    </a:moveTo>
                    <a:cubicBezTo>
                      <a:pt x="623953" y="150433"/>
                      <a:pt x="505928" y="127160"/>
                      <a:pt x="401202" y="123835"/>
                    </a:cubicBezTo>
                    <a:cubicBezTo>
                      <a:pt x="298138" y="120511"/>
                      <a:pt x="131906" y="123835"/>
                      <a:pt x="38816" y="173705"/>
                    </a:cubicBezTo>
                    <a:cubicBezTo>
                      <a:pt x="-49286" y="221912"/>
                      <a:pt x="28843" y="310015"/>
                      <a:pt x="111959" y="334950"/>
                    </a:cubicBezTo>
                    <a:cubicBezTo>
                      <a:pt x="243281" y="374846"/>
                      <a:pt x="328060" y="366534"/>
                      <a:pt x="461046" y="364872"/>
                    </a:cubicBezTo>
                    <a:cubicBezTo>
                      <a:pt x="570759" y="363209"/>
                      <a:pt x="710394" y="329963"/>
                      <a:pt x="821769" y="326639"/>
                    </a:cubicBezTo>
                    <a:cubicBezTo>
                      <a:pt x="1021247" y="319989"/>
                      <a:pt x="1122649" y="349911"/>
                      <a:pt x="1272258" y="316665"/>
                    </a:cubicBezTo>
                    <a:cubicBezTo>
                      <a:pt x="1370334" y="295054"/>
                      <a:pt x="1506644" y="265133"/>
                      <a:pt x="1619682" y="203627"/>
                    </a:cubicBezTo>
                    <a:cubicBezTo>
                      <a:pt x="1862381" y="73966"/>
                      <a:pt x="1586436" y="-32422"/>
                      <a:pt x="1393607" y="9135"/>
                    </a:cubicBezTo>
                    <a:cubicBezTo>
                      <a:pt x="1139272" y="63992"/>
                      <a:pt x="931482" y="80615"/>
                      <a:pt x="728679" y="142121"/>
                    </a:cubicBezTo>
                  </a:path>
                </a:pathLst>
              </a:custGeom>
              <a:solidFill>
                <a:srgbClr val="BFDBE4"/>
              </a:solidFill>
              <a:ln w="16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78" name="Graphic 2">
                <a:extLst>
                  <a:ext uri="{FF2B5EF4-FFF2-40B4-BE49-F238E27FC236}">
                    <a16:creationId xmlns:a16="http://schemas.microsoft.com/office/drawing/2014/main" id="{3D8B9709-813B-7483-39F0-E38FB95B07CC}"/>
                  </a:ext>
                </a:extLst>
              </p:cNvPr>
              <p:cNvGrpSpPr/>
              <p:nvPr/>
            </p:nvGrpSpPr>
            <p:grpSpPr>
              <a:xfrm>
                <a:off x="10134748" y="2540312"/>
                <a:ext cx="1771058" cy="2407674"/>
                <a:chOff x="10134748" y="2540312"/>
                <a:chExt cx="1771058" cy="2407674"/>
              </a:xfrm>
            </p:grpSpPr>
            <p:grpSp>
              <p:nvGrpSpPr>
                <p:cNvPr id="579" name="Graphic 2">
                  <a:extLst>
                    <a:ext uri="{FF2B5EF4-FFF2-40B4-BE49-F238E27FC236}">
                      <a16:creationId xmlns:a16="http://schemas.microsoft.com/office/drawing/2014/main" id="{98DDD0BD-214E-ED3D-D12F-4AFF8C7749B5}"/>
                    </a:ext>
                  </a:extLst>
                </p:cNvPr>
                <p:cNvGrpSpPr/>
                <p:nvPr/>
              </p:nvGrpSpPr>
              <p:grpSpPr>
                <a:xfrm>
                  <a:off x="10437979" y="3992055"/>
                  <a:ext cx="1080507" cy="955931"/>
                  <a:chOff x="10437979" y="3992055"/>
                  <a:chExt cx="1080507" cy="955931"/>
                </a:xfrm>
              </p:grpSpPr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id="{4563B737-323A-E1B3-4DCA-089CC75C1ED1}"/>
                      </a:ext>
                    </a:extLst>
                  </p:cNvPr>
                  <p:cNvSpPr/>
                  <p:nvPr/>
                </p:nvSpPr>
                <p:spPr>
                  <a:xfrm>
                    <a:off x="10437979" y="3992055"/>
                    <a:ext cx="1080507" cy="955931"/>
                  </a:xfrm>
                  <a:custGeom>
                    <a:avLst/>
                    <a:gdLst>
                      <a:gd name="connsiteX0" fmla="*/ 540254 w 1080507"/>
                      <a:gd name="connsiteY0" fmla="*/ 0 h 955931"/>
                      <a:gd name="connsiteX1" fmla="*/ 1080508 w 1080507"/>
                      <a:gd name="connsiteY1" fmla="*/ 498696 h 955931"/>
                      <a:gd name="connsiteX2" fmla="*/ 546903 w 1080507"/>
                      <a:gd name="connsiteY2" fmla="*/ 955834 h 955931"/>
                      <a:gd name="connsiteX3" fmla="*/ 0 w 1080507"/>
                      <a:gd name="connsiteY3" fmla="*/ 498696 h 955931"/>
                      <a:gd name="connsiteX4" fmla="*/ 540254 w 1080507"/>
                      <a:gd name="connsiteY4" fmla="*/ 0 h 955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0507" h="955931">
                        <a:moveTo>
                          <a:pt x="540254" y="0"/>
                        </a:moveTo>
                        <a:cubicBezTo>
                          <a:pt x="837808" y="0"/>
                          <a:pt x="1080508" y="222751"/>
                          <a:pt x="1080508" y="498696"/>
                        </a:cubicBezTo>
                        <a:cubicBezTo>
                          <a:pt x="1080508" y="774641"/>
                          <a:pt x="932561" y="950847"/>
                          <a:pt x="546903" y="955834"/>
                        </a:cubicBezTo>
                        <a:cubicBezTo>
                          <a:pt x="161245" y="960821"/>
                          <a:pt x="0" y="774641"/>
                          <a:pt x="0" y="498696"/>
                        </a:cubicBezTo>
                        <a:cubicBezTo>
                          <a:pt x="0" y="224413"/>
                          <a:pt x="242698" y="0"/>
                          <a:pt x="540254" y="0"/>
                        </a:cubicBezTo>
                      </a:path>
                    </a:pathLst>
                  </a:custGeom>
                  <a:solidFill>
                    <a:srgbClr val="E5F2F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id="{91C5BBF0-F6CD-BDF7-3319-151FD2BB0065}"/>
                      </a:ext>
                    </a:extLst>
                  </p:cNvPr>
                  <p:cNvSpPr/>
                  <p:nvPr/>
                </p:nvSpPr>
                <p:spPr>
                  <a:xfrm>
                    <a:off x="10437979" y="3992055"/>
                    <a:ext cx="1009028" cy="842795"/>
                  </a:xfrm>
                  <a:custGeom>
                    <a:avLst/>
                    <a:gdLst>
                      <a:gd name="connsiteX0" fmla="*/ 1009028 w 1009028"/>
                      <a:gd name="connsiteY0" fmla="*/ 344100 h 842795"/>
                      <a:gd name="connsiteX1" fmla="*/ 994067 w 1009028"/>
                      <a:gd name="connsiteY1" fmla="*/ 227737 h 842795"/>
                      <a:gd name="connsiteX2" fmla="*/ 540254 w 1009028"/>
                      <a:gd name="connsiteY2" fmla="*/ 0 h 842795"/>
                      <a:gd name="connsiteX3" fmla="*/ 0 w 1009028"/>
                      <a:gd name="connsiteY3" fmla="*/ 498696 h 842795"/>
                      <a:gd name="connsiteX4" fmla="*/ 9974 w 1009028"/>
                      <a:gd name="connsiteY4" fmla="*/ 606747 h 842795"/>
                      <a:gd name="connsiteX5" fmla="*/ 468774 w 1009028"/>
                      <a:gd name="connsiteY5" fmla="*/ 842796 h 842795"/>
                      <a:gd name="connsiteX6" fmla="*/ 1009028 w 1009028"/>
                      <a:gd name="connsiteY6" fmla="*/ 344100 h 842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028" h="842795">
                        <a:moveTo>
                          <a:pt x="1009028" y="344100"/>
                        </a:moveTo>
                        <a:cubicBezTo>
                          <a:pt x="1009028" y="304204"/>
                          <a:pt x="1004040" y="265971"/>
                          <a:pt x="994067" y="227737"/>
                        </a:cubicBezTo>
                        <a:cubicBezTo>
                          <a:pt x="897653" y="89765"/>
                          <a:pt x="729758" y="0"/>
                          <a:pt x="540254" y="0"/>
                        </a:cubicBezTo>
                        <a:cubicBezTo>
                          <a:pt x="242698" y="0"/>
                          <a:pt x="0" y="222751"/>
                          <a:pt x="0" y="498696"/>
                        </a:cubicBezTo>
                        <a:cubicBezTo>
                          <a:pt x="0" y="536929"/>
                          <a:pt x="3325" y="571838"/>
                          <a:pt x="9974" y="606747"/>
                        </a:cubicBezTo>
                        <a:cubicBezTo>
                          <a:pt x="104726" y="748044"/>
                          <a:pt x="275945" y="842796"/>
                          <a:pt x="468774" y="842796"/>
                        </a:cubicBezTo>
                        <a:cubicBezTo>
                          <a:pt x="767992" y="842796"/>
                          <a:pt x="1009028" y="620045"/>
                          <a:pt x="1009028" y="34410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0" name="Graphic 2">
                  <a:extLst>
                    <a:ext uri="{FF2B5EF4-FFF2-40B4-BE49-F238E27FC236}">
                      <a16:creationId xmlns:a16="http://schemas.microsoft.com/office/drawing/2014/main" id="{42C1FC3B-AAC8-9BCD-23C8-E077930F4132}"/>
                    </a:ext>
                  </a:extLst>
                </p:cNvPr>
                <p:cNvGrpSpPr/>
                <p:nvPr/>
              </p:nvGrpSpPr>
              <p:grpSpPr>
                <a:xfrm>
                  <a:off x="11311935" y="3531362"/>
                  <a:ext cx="593871" cy="258313"/>
                  <a:chOff x="11311935" y="3531362"/>
                  <a:chExt cx="593871" cy="258313"/>
                </a:xfrm>
                <a:solidFill>
                  <a:srgbClr val="713D4F"/>
                </a:solidFill>
              </p:grpSpPr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id="{6FCC4D0D-E1AF-1841-1C9B-CABADD44D56F}"/>
                      </a:ext>
                    </a:extLst>
                  </p:cNvPr>
                  <p:cNvSpPr/>
                  <p:nvPr/>
                </p:nvSpPr>
                <p:spPr>
                  <a:xfrm>
                    <a:off x="11311935" y="3531362"/>
                    <a:ext cx="520959" cy="258313"/>
                  </a:xfrm>
                  <a:custGeom>
                    <a:avLst/>
                    <a:gdLst>
                      <a:gd name="connsiteX0" fmla="*/ 18710 w 520959"/>
                      <a:gd name="connsiteY0" fmla="*/ 257890 h 258313"/>
                      <a:gd name="connsiteX1" fmla="*/ 332887 w 520959"/>
                      <a:gd name="connsiteY1" fmla="*/ 158151 h 258313"/>
                      <a:gd name="connsiteX2" fmla="*/ 515743 w 520959"/>
                      <a:gd name="connsiteY2" fmla="*/ 23503 h 258313"/>
                      <a:gd name="connsiteX3" fmla="*/ 517405 w 520959"/>
                      <a:gd name="connsiteY3" fmla="*/ 5217 h 258313"/>
                      <a:gd name="connsiteX4" fmla="*/ 499119 w 520959"/>
                      <a:gd name="connsiteY4" fmla="*/ 3555 h 258313"/>
                      <a:gd name="connsiteX5" fmla="*/ 321251 w 520959"/>
                      <a:gd name="connsiteY5" fmla="*/ 134878 h 258313"/>
                      <a:gd name="connsiteX6" fmla="*/ 8735 w 520959"/>
                      <a:gd name="connsiteY6" fmla="*/ 232955 h 258313"/>
                      <a:gd name="connsiteX7" fmla="*/ 423 w 520959"/>
                      <a:gd name="connsiteY7" fmla="*/ 249578 h 258313"/>
                      <a:gd name="connsiteX8" fmla="*/ 18710 w 520959"/>
                      <a:gd name="connsiteY8" fmla="*/ 257890 h 25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0959" h="258313">
                        <a:moveTo>
                          <a:pt x="18710" y="257890"/>
                        </a:moveTo>
                        <a:cubicBezTo>
                          <a:pt x="121773" y="221319"/>
                          <a:pt x="234811" y="204695"/>
                          <a:pt x="332887" y="158151"/>
                        </a:cubicBezTo>
                        <a:cubicBezTo>
                          <a:pt x="399380" y="126567"/>
                          <a:pt x="457561" y="68385"/>
                          <a:pt x="515743" y="23503"/>
                        </a:cubicBezTo>
                        <a:cubicBezTo>
                          <a:pt x="522392" y="18516"/>
                          <a:pt x="522392" y="10204"/>
                          <a:pt x="517405" y="5217"/>
                        </a:cubicBezTo>
                        <a:cubicBezTo>
                          <a:pt x="512418" y="-1432"/>
                          <a:pt x="504106" y="-1432"/>
                          <a:pt x="499119" y="3555"/>
                        </a:cubicBezTo>
                        <a:cubicBezTo>
                          <a:pt x="442601" y="46775"/>
                          <a:pt x="386082" y="103294"/>
                          <a:pt x="321251" y="134878"/>
                        </a:cubicBezTo>
                        <a:cubicBezTo>
                          <a:pt x="223175" y="181423"/>
                          <a:pt x="111799" y="198046"/>
                          <a:pt x="8735" y="232955"/>
                        </a:cubicBezTo>
                        <a:cubicBezTo>
                          <a:pt x="2086" y="236280"/>
                          <a:pt x="-1238" y="242929"/>
                          <a:pt x="423" y="249578"/>
                        </a:cubicBezTo>
                        <a:cubicBezTo>
                          <a:pt x="5410" y="256227"/>
                          <a:pt x="12060" y="259552"/>
                          <a:pt x="18710" y="257890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id="{DD4EA3FB-FA57-9838-3D64-EBBE0E1DB069}"/>
                      </a:ext>
                    </a:extLst>
                  </p:cNvPr>
                  <p:cNvSpPr/>
                  <p:nvPr/>
                </p:nvSpPr>
                <p:spPr>
                  <a:xfrm>
                    <a:off x="11681964" y="3608059"/>
                    <a:ext cx="223842" cy="48830"/>
                  </a:xfrm>
                  <a:custGeom>
                    <a:avLst/>
                    <a:gdLst>
                      <a:gd name="connsiteX0" fmla="*/ 17715 w 223842"/>
                      <a:gd name="connsiteY0" fmla="*/ 48207 h 48830"/>
                      <a:gd name="connsiteX1" fmla="*/ 2754 w 223842"/>
                      <a:gd name="connsiteY1" fmla="*/ 43220 h 48830"/>
                      <a:gd name="connsiteX2" fmla="*/ 1092 w 223842"/>
                      <a:gd name="connsiteY2" fmla="*/ 29922 h 48830"/>
                      <a:gd name="connsiteX3" fmla="*/ 9403 w 223842"/>
                      <a:gd name="connsiteY3" fmla="*/ 21610 h 48830"/>
                      <a:gd name="connsiteX4" fmla="*/ 21040 w 223842"/>
                      <a:gd name="connsiteY4" fmla="*/ 19948 h 48830"/>
                      <a:gd name="connsiteX5" fmla="*/ 36001 w 223842"/>
                      <a:gd name="connsiteY5" fmla="*/ 18286 h 48830"/>
                      <a:gd name="connsiteX6" fmla="*/ 80884 w 223842"/>
                      <a:gd name="connsiteY6" fmla="*/ 13298 h 48830"/>
                      <a:gd name="connsiteX7" fmla="*/ 208882 w 223842"/>
                      <a:gd name="connsiteY7" fmla="*/ 0 h 48830"/>
                      <a:gd name="connsiteX8" fmla="*/ 223843 w 223842"/>
                      <a:gd name="connsiteY8" fmla="*/ 11636 h 48830"/>
                      <a:gd name="connsiteX9" fmla="*/ 212206 w 223842"/>
                      <a:gd name="connsiteY9" fmla="*/ 26597 h 48830"/>
                      <a:gd name="connsiteX10" fmla="*/ 84208 w 223842"/>
                      <a:gd name="connsiteY10" fmla="*/ 39896 h 48830"/>
                      <a:gd name="connsiteX11" fmla="*/ 39326 w 223842"/>
                      <a:gd name="connsiteY11" fmla="*/ 44882 h 48830"/>
                      <a:gd name="connsiteX12" fmla="*/ 24364 w 223842"/>
                      <a:gd name="connsiteY12" fmla="*/ 46545 h 48830"/>
                      <a:gd name="connsiteX13" fmla="*/ 17715 w 223842"/>
                      <a:gd name="connsiteY13" fmla="*/ 48207 h 48830"/>
                      <a:gd name="connsiteX14" fmla="*/ 24364 w 223842"/>
                      <a:gd name="connsiteY14" fmla="*/ 44882 h 48830"/>
                      <a:gd name="connsiteX15" fmla="*/ 24364 w 223842"/>
                      <a:gd name="connsiteY15" fmla="*/ 44882 h 48830"/>
                      <a:gd name="connsiteX16" fmla="*/ 24364 w 223842"/>
                      <a:gd name="connsiteY16" fmla="*/ 44882 h 48830"/>
                      <a:gd name="connsiteX17" fmla="*/ 24364 w 223842"/>
                      <a:gd name="connsiteY17" fmla="*/ 44882 h 48830"/>
                      <a:gd name="connsiteX18" fmla="*/ 26026 w 223842"/>
                      <a:gd name="connsiteY18" fmla="*/ 39896 h 48830"/>
                      <a:gd name="connsiteX19" fmla="*/ 22703 w 223842"/>
                      <a:gd name="connsiteY19" fmla="*/ 44882 h 48830"/>
                      <a:gd name="connsiteX20" fmla="*/ 26026 w 223842"/>
                      <a:gd name="connsiteY20" fmla="*/ 39896 h 48830"/>
                      <a:gd name="connsiteX21" fmla="*/ 27689 w 223842"/>
                      <a:gd name="connsiteY21" fmla="*/ 39896 h 48830"/>
                      <a:gd name="connsiteX22" fmla="*/ 27689 w 223842"/>
                      <a:gd name="connsiteY22" fmla="*/ 39896 h 48830"/>
                      <a:gd name="connsiteX23" fmla="*/ 27689 w 223842"/>
                      <a:gd name="connsiteY23" fmla="*/ 39896 h 48830"/>
                      <a:gd name="connsiteX24" fmla="*/ 27689 w 223842"/>
                      <a:gd name="connsiteY24" fmla="*/ 39896 h 48830"/>
                      <a:gd name="connsiteX25" fmla="*/ 27689 w 223842"/>
                      <a:gd name="connsiteY25" fmla="*/ 38233 h 48830"/>
                      <a:gd name="connsiteX26" fmla="*/ 27689 w 223842"/>
                      <a:gd name="connsiteY26" fmla="*/ 38233 h 48830"/>
                      <a:gd name="connsiteX27" fmla="*/ 27689 w 223842"/>
                      <a:gd name="connsiteY27" fmla="*/ 38233 h 48830"/>
                      <a:gd name="connsiteX28" fmla="*/ 27689 w 223842"/>
                      <a:gd name="connsiteY28" fmla="*/ 38233 h 48830"/>
                      <a:gd name="connsiteX29" fmla="*/ 27689 w 223842"/>
                      <a:gd name="connsiteY29" fmla="*/ 38233 h 48830"/>
                      <a:gd name="connsiteX30" fmla="*/ 26026 w 223842"/>
                      <a:gd name="connsiteY30" fmla="*/ 28259 h 48830"/>
                      <a:gd name="connsiteX31" fmla="*/ 27689 w 223842"/>
                      <a:gd name="connsiteY31" fmla="*/ 38233 h 48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23842" h="48830">
                        <a:moveTo>
                          <a:pt x="17715" y="48207"/>
                        </a:moveTo>
                        <a:cubicBezTo>
                          <a:pt x="12728" y="49870"/>
                          <a:pt x="6079" y="48207"/>
                          <a:pt x="2754" y="43220"/>
                        </a:cubicBezTo>
                        <a:cubicBezTo>
                          <a:pt x="-570" y="39896"/>
                          <a:pt x="-570" y="34909"/>
                          <a:pt x="1092" y="29922"/>
                        </a:cubicBezTo>
                        <a:cubicBezTo>
                          <a:pt x="1092" y="28259"/>
                          <a:pt x="2754" y="23272"/>
                          <a:pt x="9403" y="21610"/>
                        </a:cubicBezTo>
                        <a:cubicBezTo>
                          <a:pt x="11066" y="21610"/>
                          <a:pt x="19378" y="19948"/>
                          <a:pt x="21040" y="19948"/>
                        </a:cubicBezTo>
                        <a:cubicBezTo>
                          <a:pt x="26026" y="19948"/>
                          <a:pt x="31014" y="18286"/>
                          <a:pt x="36001" y="18286"/>
                        </a:cubicBezTo>
                        <a:cubicBezTo>
                          <a:pt x="50961" y="16623"/>
                          <a:pt x="65922" y="14961"/>
                          <a:pt x="80884" y="13298"/>
                        </a:cubicBezTo>
                        <a:cubicBezTo>
                          <a:pt x="124104" y="8312"/>
                          <a:pt x="165662" y="3324"/>
                          <a:pt x="208882" y="0"/>
                        </a:cubicBezTo>
                        <a:cubicBezTo>
                          <a:pt x="215531" y="0"/>
                          <a:pt x="222181" y="4987"/>
                          <a:pt x="223843" y="11636"/>
                        </a:cubicBezTo>
                        <a:cubicBezTo>
                          <a:pt x="223843" y="18286"/>
                          <a:pt x="218856" y="24935"/>
                          <a:pt x="212206" y="26597"/>
                        </a:cubicBezTo>
                        <a:cubicBezTo>
                          <a:pt x="168986" y="31584"/>
                          <a:pt x="127428" y="36571"/>
                          <a:pt x="84208" y="39896"/>
                        </a:cubicBezTo>
                        <a:cubicBezTo>
                          <a:pt x="69247" y="41558"/>
                          <a:pt x="54286" y="43220"/>
                          <a:pt x="39326" y="44882"/>
                        </a:cubicBezTo>
                        <a:cubicBezTo>
                          <a:pt x="34338" y="44882"/>
                          <a:pt x="29351" y="46545"/>
                          <a:pt x="24364" y="46545"/>
                        </a:cubicBezTo>
                        <a:lnTo>
                          <a:pt x="17715" y="48207"/>
                        </a:lnTo>
                        <a:close/>
                        <a:moveTo>
                          <a:pt x="24364" y="44882"/>
                        </a:moveTo>
                        <a:lnTo>
                          <a:pt x="24364" y="44882"/>
                        </a:lnTo>
                        <a:lnTo>
                          <a:pt x="24364" y="44882"/>
                        </a:lnTo>
                        <a:lnTo>
                          <a:pt x="24364" y="44882"/>
                        </a:lnTo>
                        <a:close/>
                        <a:moveTo>
                          <a:pt x="26026" y="39896"/>
                        </a:moveTo>
                        <a:cubicBezTo>
                          <a:pt x="26026" y="41558"/>
                          <a:pt x="24364" y="43220"/>
                          <a:pt x="22703" y="44882"/>
                        </a:cubicBezTo>
                        <a:cubicBezTo>
                          <a:pt x="26026" y="43220"/>
                          <a:pt x="26026" y="41558"/>
                          <a:pt x="26026" y="39896"/>
                        </a:cubicBezTo>
                        <a:moveTo>
                          <a:pt x="27689" y="39896"/>
                        </a:moveTo>
                        <a:lnTo>
                          <a:pt x="27689" y="39896"/>
                        </a:lnTo>
                        <a:lnTo>
                          <a:pt x="27689" y="39896"/>
                        </a:lnTo>
                        <a:lnTo>
                          <a:pt x="27689" y="39896"/>
                        </a:lnTo>
                        <a:close/>
                        <a:moveTo>
                          <a:pt x="27689" y="38233"/>
                        </a:moveTo>
                        <a:lnTo>
                          <a:pt x="27689" y="38233"/>
                        </a:lnTo>
                        <a:lnTo>
                          <a:pt x="27689" y="38233"/>
                        </a:lnTo>
                        <a:lnTo>
                          <a:pt x="27689" y="38233"/>
                        </a:lnTo>
                        <a:close/>
                        <a:moveTo>
                          <a:pt x="27689" y="38233"/>
                        </a:moveTo>
                        <a:cubicBezTo>
                          <a:pt x="27689" y="34909"/>
                          <a:pt x="27689" y="31584"/>
                          <a:pt x="26026" y="28259"/>
                        </a:cubicBezTo>
                        <a:cubicBezTo>
                          <a:pt x="27689" y="31584"/>
                          <a:pt x="27689" y="34909"/>
                          <a:pt x="27689" y="38233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1" name="Graphic 2">
                  <a:extLst>
                    <a:ext uri="{FF2B5EF4-FFF2-40B4-BE49-F238E27FC236}">
                      <a16:creationId xmlns:a16="http://schemas.microsoft.com/office/drawing/2014/main" id="{DAF2467F-60D0-922B-5F0C-9F60009DB875}"/>
                    </a:ext>
                  </a:extLst>
                </p:cNvPr>
                <p:cNvGrpSpPr/>
                <p:nvPr/>
              </p:nvGrpSpPr>
              <p:grpSpPr>
                <a:xfrm>
                  <a:off x="10134748" y="3398964"/>
                  <a:ext cx="526048" cy="388692"/>
                  <a:chOff x="10134748" y="3398964"/>
                  <a:chExt cx="526048" cy="388692"/>
                </a:xfrm>
                <a:solidFill>
                  <a:srgbClr val="713D4F"/>
                </a:solidFill>
              </p:grpSpPr>
              <p:sp>
                <p:nvSpPr>
                  <p:cNvPr id="627" name="Freeform: Shape 626">
                    <a:extLst>
                      <a:ext uri="{FF2B5EF4-FFF2-40B4-BE49-F238E27FC236}">
                        <a16:creationId xmlns:a16="http://schemas.microsoft.com/office/drawing/2014/main" id="{75714850-6C7D-09F4-08A5-E5BEB158FA31}"/>
                      </a:ext>
                    </a:extLst>
                  </p:cNvPr>
                  <p:cNvSpPr/>
                  <p:nvPr/>
                </p:nvSpPr>
                <p:spPr>
                  <a:xfrm>
                    <a:off x="10225202" y="3398964"/>
                    <a:ext cx="435595" cy="388692"/>
                  </a:xfrm>
                  <a:custGeom>
                    <a:avLst/>
                    <a:gdLst>
                      <a:gd name="connsiteX0" fmla="*/ 1662 w 435595"/>
                      <a:gd name="connsiteY0" fmla="*/ 19590 h 388692"/>
                      <a:gd name="connsiteX1" fmla="*/ 88103 w 435595"/>
                      <a:gd name="connsiteY1" fmla="*/ 122653 h 388692"/>
                      <a:gd name="connsiteX2" fmla="*/ 415580 w 435595"/>
                      <a:gd name="connsiteY2" fmla="*/ 386962 h 388692"/>
                      <a:gd name="connsiteX3" fmla="*/ 433865 w 435595"/>
                      <a:gd name="connsiteY3" fmla="*/ 383638 h 388692"/>
                      <a:gd name="connsiteX4" fmla="*/ 430541 w 435595"/>
                      <a:gd name="connsiteY4" fmla="*/ 365352 h 388692"/>
                      <a:gd name="connsiteX5" fmla="*/ 108051 w 435595"/>
                      <a:gd name="connsiteY5" fmla="*/ 104368 h 388692"/>
                      <a:gd name="connsiteX6" fmla="*/ 24935 w 435595"/>
                      <a:gd name="connsiteY6" fmla="*/ 7954 h 388692"/>
                      <a:gd name="connsiteX7" fmla="*/ 6649 w 435595"/>
                      <a:gd name="connsiteY7" fmla="*/ 1304 h 388692"/>
                      <a:gd name="connsiteX8" fmla="*/ 1662 w 435595"/>
                      <a:gd name="connsiteY8" fmla="*/ 19590 h 38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5595" h="388692">
                        <a:moveTo>
                          <a:pt x="1662" y="19590"/>
                        </a:moveTo>
                        <a:cubicBezTo>
                          <a:pt x="19947" y="56161"/>
                          <a:pt x="59844" y="91070"/>
                          <a:pt x="88103" y="122653"/>
                        </a:cubicBezTo>
                        <a:cubicBezTo>
                          <a:pt x="184517" y="229042"/>
                          <a:pt x="295893" y="308834"/>
                          <a:pt x="415580" y="386962"/>
                        </a:cubicBezTo>
                        <a:cubicBezTo>
                          <a:pt x="422229" y="390287"/>
                          <a:pt x="430541" y="388625"/>
                          <a:pt x="433865" y="383638"/>
                        </a:cubicBezTo>
                        <a:cubicBezTo>
                          <a:pt x="437190" y="376989"/>
                          <a:pt x="435527" y="368677"/>
                          <a:pt x="430541" y="365352"/>
                        </a:cubicBezTo>
                        <a:cubicBezTo>
                          <a:pt x="312516" y="288885"/>
                          <a:pt x="202803" y="209094"/>
                          <a:pt x="108051" y="104368"/>
                        </a:cubicBezTo>
                        <a:cubicBezTo>
                          <a:pt x="81453" y="76109"/>
                          <a:pt x="43220" y="42862"/>
                          <a:pt x="24935" y="7954"/>
                        </a:cubicBezTo>
                        <a:cubicBezTo>
                          <a:pt x="21610" y="1304"/>
                          <a:pt x="13299" y="-2020"/>
                          <a:pt x="6649" y="1304"/>
                        </a:cubicBezTo>
                        <a:cubicBezTo>
                          <a:pt x="0" y="4629"/>
                          <a:pt x="-1663" y="12941"/>
                          <a:pt x="1662" y="19590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8" name="Freeform: Shape 627">
                    <a:extLst>
                      <a:ext uri="{FF2B5EF4-FFF2-40B4-BE49-F238E27FC236}">
                        <a16:creationId xmlns:a16="http://schemas.microsoft.com/office/drawing/2014/main" id="{AEFC977E-FF79-3B59-32C6-2FF1C655DAB0}"/>
                      </a:ext>
                    </a:extLst>
                  </p:cNvPr>
                  <p:cNvSpPr/>
                  <p:nvPr/>
                </p:nvSpPr>
                <p:spPr>
                  <a:xfrm>
                    <a:off x="10134748" y="3506339"/>
                    <a:ext cx="243386" cy="56837"/>
                  </a:xfrm>
                  <a:custGeom>
                    <a:avLst/>
                    <a:gdLst>
                      <a:gd name="connsiteX0" fmla="*/ 15650 w 243386"/>
                      <a:gd name="connsiteY0" fmla="*/ 319 h 56837"/>
                      <a:gd name="connsiteX1" fmla="*/ 20636 w 243386"/>
                      <a:gd name="connsiteY1" fmla="*/ 319 h 56837"/>
                      <a:gd name="connsiteX2" fmla="*/ 37260 w 243386"/>
                      <a:gd name="connsiteY2" fmla="*/ 1981 h 56837"/>
                      <a:gd name="connsiteX3" fmla="*/ 83804 w 243386"/>
                      <a:gd name="connsiteY3" fmla="*/ 6968 h 56837"/>
                      <a:gd name="connsiteX4" fmla="*/ 231751 w 243386"/>
                      <a:gd name="connsiteY4" fmla="*/ 30240 h 56837"/>
                      <a:gd name="connsiteX5" fmla="*/ 243387 w 243386"/>
                      <a:gd name="connsiteY5" fmla="*/ 45201 h 56837"/>
                      <a:gd name="connsiteX6" fmla="*/ 228426 w 243386"/>
                      <a:gd name="connsiteY6" fmla="*/ 56837 h 56837"/>
                      <a:gd name="connsiteX7" fmla="*/ 82142 w 243386"/>
                      <a:gd name="connsiteY7" fmla="*/ 33565 h 56837"/>
                      <a:gd name="connsiteX8" fmla="*/ 37260 w 243386"/>
                      <a:gd name="connsiteY8" fmla="*/ 28578 h 56837"/>
                      <a:gd name="connsiteX9" fmla="*/ 20636 w 243386"/>
                      <a:gd name="connsiteY9" fmla="*/ 26916 h 56837"/>
                      <a:gd name="connsiteX10" fmla="*/ 15650 w 243386"/>
                      <a:gd name="connsiteY10" fmla="*/ 28578 h 56837"/>
                      <a:gd name="connsiteX11" fmla="*/ 9000 w 243386"/>
                      <a:gd name="connsiteY11" fmla="*/ 26916 h 56837"/>
                      <a:gd name="connsiteX12" fmla="*/ 2350 w 243386"/>
                      <a:gd name="connsiteY12" fmla="*/ 21928 h 56837"/>
                      <a:gd name="connsiteX13" fmla="*/ 688 w 243386"/>
                      <a:gd name="connsiteY13" fmla="*/ 11955 h 56837"/>
                      <a:gd name="connsiteX14" fmla="*/ 15650 w 243386"/>
                      <a:gd name="connsiteY14" fmla="*/ 319 h 56837"/>
                      <a:gd name="connsiteX15" fmla="*/ 25623 w 243386"/>
                      <a:gd name="connsiteY15" fmla="*/ 10293 h 56837"/>
                      <a:gd name="connsiteX16" fmla="*/ 25623 w 243386"/>
                      <a:gd name="connsiteY16" fmla="*/ 16942 h 56837"/>
                      <a:gd name="connsiteX17" fmla="*/ 25623 w 243386"/>
                      <a:gd name="connsiteY17" fmla="*/ 10293 h 56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43386" h="56837">
                        <a:moveTo>
                          <a:pt x="15650" y="319"/>
                        </a:moveTo>
                        <a:cubicBezTo>
                          <a:pt x="17312" y="319"/>
                          <a:pt x="18973" y="319"/>
                          <a:pt x="20636" y="319"/>
                        </a:cubicBezTo>
                        <a:cubicBezTo>
                          <a:pt x="25623" y="319"/>
                          <a:pt x="32273" y="1981"/>
                          <a:pt x="37260" y="1981"/>
                        </a:cubicBezTo>
                        <a:cubicBezTo>
                          <a:pt x="52220" y="3643"/>
                          <a:pt x="67181" y="5306"/>
                          <a:pt x="83804" y="6968"/>
                        </a:cubicBezTo>
                        <a:cubicBezTo>
                          <a:pt x="133674" y="13617"/>
                          <a:pt x="181882" y="21928"/>
                          <a:pt x="231751" y="30240"/>
                        </a:cubicBezTo>
                        <a:cubicBezTo>
                          <a:pt x="238400" y="31903"/>
                          <a:pt x="243387" y="38552"/>
                          <a:pt x="243387" y="45201"/>
                        </a:cubicBezTo>
                        <a:cubicBezTo>
                          <a:pt x="241725" y="51851"/>
                          <a:pt x="235075" y="56837"/>
                          <a:pt x="228426" y="56837"/>
                        </a:cubicBezTo>
                        <a:cubicBezTo>
                          <a:pt x="180219" y="48526"/>
                          <a:pt x="130349" y="40214"/>
                          <a:pt x="82142" y="33565"/>
                        </a:cubicBezTo>
                        <a:cubicBezTo>
                          <a:pt x="67181" y="31903"/>
                          <a:pt x="52220" y="30240"/>
                          <a:pt x="37260" y="28578"/>
                        </a:cubicBezTo>
                        <a:cubicBezTo>
                          <a:pt x="32273" y="28578"/>
                          <a:pt x="27285" y="26916"/>
                          <a:pt x="20636" y="26916"/>
                        </a:cubicBezTo>
                        <a:cubicBezTo>
                          <a:pt x="18973" y="26916"/>
                          <a:pt x="15650" y="28578"/>
                          <a:pt x="15650" y="28578"/>
                        </a:cubicBezTo>
                        <a:cubicBezTo>
                          <a:pt x="13987" y="28578"/>
                          <a:pt x="10662" y="28578"/>
                          <a:pt x="9000" y="26916"/>
                        </a:cubicBezTo>
                        <a:cubicBezTo>
                          <a:pt x="5675" y="25253"/>
                          <a:pt x="4013" y="23591"/>
                          <a:pt x="2350" y="21928"/>
                        </a:cubicBezTo>
                        <a:cubicBezTo>
                          <a:pt x="688" y="20267"/>
                          <a:pt x="-974" y="15279"/>
                          <a:pt x="688" y="11955"/>
                        </a:cubicBezTo>
                        <a:cubicBezTo>
                          <a:pt x="688" y="3643"/>
                          <a:pt x="9000" y="-1344"/>
                          <a:pt x="15650" y="319"/>
                        </a:cubicBezTo>
                        <a:moveTo>
                          <a:pt x="25623" y="10293"/>
                        </a:moveTo>
                        <a:cubicBezTo>
                          <a:pt x="25623" y="11955"/>
                          <a:pt x="27285" y="15279"/>
                          <a:pt x="25623" y="16942"/>
                        </a:cubicBezTo>
                        <a:cubicBezTo>
                          <a:pt x="25623" y="13617"/>
                          <a:pt x="25623" y="11955"/>
                          <a:pt x="25623" y="10293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2" name="Graphic 2">
                  <a:extLst>
                    <a:ext uri="{FF2B5EF4-FFF2-40B4-BE49-F238E27FC236}">
                      <a16:creationId xmlns:a16="http://schemas.microsoft.com/office/drawing/2014/main" id="{91EF5B37-F2AC-9FAC-69A5-CC6499E5DE58}"/>
                    </a:ext>
                  </a:extLst>
                </p:cNvPr>
                <p:cNvGrpSpPr/>
                <p:nvPr/>
              </p:nvGrpSpPr>
              <p:grpSpPr>
                <a:xfrm>
                  <a:off x="10541043" y="3490034"/>
                  <a:ext cx="857756" cy="699376"/>
                  <a:chOff x="10541043" y="3490034"/>
                  <a:chExt cx="857756" cy="699376"/>
                </a:xfrm>
              </p:grpSpPr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id="{98D92A44-10C0-36BA-DE55-C70CDEF9D890}"/>
                      </a:ext>
                    </a:extLst>
                  </p:cNvPr>
                  <p:cNvSpPr/>
                  <p:nvPr/>
                </p:nvSpPr>
                <p:spPr>
                  <a:xfrm>
                    <a:off x="10541043" y="3490034"/>
                    <a:ext cx="857756" cy="699376"/>
                  </a:xfrm>
                  <a:custGeom>
                    <a:avLst/>
                    <a:gdLst>
                      <a:gd name="connsiteX0" fmla="*/ 428878 w 857756"/>
                      <a:gd name="connsiteY0" fmla="*/ 0 h 699376"/>
                      <a:gd name="connsiteX1" fmla="*/ 857757 w 857756"/>
                      <a:gd name="connsiteY1" fmla="*/ 359061 h 699376"/>
                      <a:gd name="connsiteX2" fmla="*/ 420567 w 857756"/>
                      <a:gd name="connsiteY2" fmla="*/ 698174 h 699376"/>
                      <a:gd name="connsiteX3" fmla="*/ 0 w 857756"/>
                      <a:gd name="connsiteY3" fmla="*/ 359061 h 699376"/>
                      <a:gd name="connsiteX4" fmla="*/ 428878 w 857756"/>
                      <a:gd name="connsiteY4" fmla="*/ 0 h 699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56" h="699376">
                        <a:moveTo>
                          <a:pt x="428878" y="0"/>
                        </a:moveTo>
                        <a:cubicBezTo>
                          <a:pt x="664928" y="0"/>
                          <a:pt x="857757" y="161245"/>
                          <a:pt x="857757" y="359061"/>
                        </a:cubicBezTo>
                        <a:cubicBezTo>
                          <a:pt x="857757" y="556877"/>
                          <a:pt x="763004" y="679889"/>
                          <a:pt x="420567" y="698174"/>
                        </a:cubicBezTo>
                        <a:cubicBezTo>
                          <a:pt x="108051" y="714797"/>
                          <a:pt x="0" y="556877"/>
                          <a:pt x="0" y="359061"/>
                        </a:cubicBezTo>
                        <a:cubicBezTo>
                          <a:pt x="0" y="161245"/>
                          <a:pt x="191167" y="0"/>
                          <a:pt x="428878" y="0"/>
                        </a:cubicBezTo>
                      </a:path>
                    </a:pathLst>
                  </a:custGeom>
                  <a:solidFill>
                    <a:srgbClr val="E5F2F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6" name="Freeform: Shape 625">
                    <a:extLst>
                      <a:ext uri="{FF2B5EF4-FFF2-40B4-BE49-F238E27FC236}">
                        <a16:creationId xmlns:a16="http://schemas.microsoft.com/office/drawing/2014/main" id="{F4BD8422-7D2B-E081-3831-3486188D4CCA}"/>
                      </a:ext>
                    </a:extLst>
                  </p:cNvPr>
                  <p:cNvSpPr/>
                  <p:nvPr/>
                </p:nvSpPr>
                <p:spPr>
                  <a:xfrm>
                    <a:off x="10541043" y="3490034"/>
                    <a:ext cx="776302" cy="588461"/>
                  </a:xfrm>
                  <a:custGeom>
                    <a:avLst/>
                    <a:gdLst>
                      <a:gd name="connsiteX0" fmla="*/ 428878 w 776302"/>
                      <a:gd name="connsiteY0" fmla="*/ 0 h 588461"/>
                      <a:gd name="connsiteX1" fmla="*/ 0 w 776302"/>
                      <a:gd name="connsiteY1" fmla="*/ 359061 h 588461"/>
                      <a:gd name="connsiteX2" fmla="*/ 8312 w 776302"/>
                      <a:gd name="connsiteY2" fmla="*/ 447164 h 588461"/>
                      <a:gd name="connsiteX3" fmla="*/ 347424 w 776302"/>
                      <a:gd name="connsiteY3" fmla="*/ 588461 h 588461"/>
                      <a:gd name="connsiteX4" fmla="*/ 776302 w 776302"/>
                      <a:gd name="connsiteY4" fmla="*/ 229400 h 588461"/>
                      <a:gd name="connsiteX5" fmla="*/ 761342 w 776302"/>
                      <a:gd name="connsiteY5" fmla="*/ 132986 h 588461"/>
                      <a:gd name="connsiteX6" fmla="*/ 428878 w 776302"/>
                      <a:gd name="connsiteY6" fmla="*/ 0 h 588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76302" h="588461">
                        <a:moveTo>
                          <a:pt x="428878" y="0"/>
                        </a:moveTo>
                        <a:cubicBezTo>
                          <a:pt x="192829" y="0"/>
                          <a:pt x="0" y="161245"/>
                          <a:pt x="0" y="359061"/>
                        </a:cubicBezTo>
                        <a:cubicBezTo>
                          <a:pt x="0" y="388983"/>
                          <a:pt x="3324" y="418905"/>
                          <a:pt x="8312" y="447164"/>
                        </a:cubicBezTo>
                        <a:cubicBezTo>
                          <a:pt x="86440" y="531942"/>
                          <a:pt x="209452" y="588461"/>
                          <a:pt x="347424" y="588461"/>
                        </a:cubicBezTo>
                        <a:cubicBezTo>
                          <a:pt x="583474" y="588461"/>
                          <a:pt x="776302" y="427216"/>
                          <a:pt x="776302" y="229400"/>
                        </a:cubicBezTo>
                        <a:cubicBezTo>
                          <a:pt x="776302" y="196154"/>
                          <a:pt x="771316" y="164570"/>
                          <a:pt x="761342" y="132986"/>
                        </a:cubicBezTo>
                        <a:cubicBezTo>
                          <a:pt x="681551" y="51532"/>
                          <a:pt x="561864" y="0"/>
                          <a:pt x="428878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3" name="Graphic 2">
                  <a:extLst>
                    <a:ext uri="{FF2B5EF4-FFF2-40B4-BE49-F238E27FC236}">
                      <a16:creationId xmlns:a16="http://schemas.microsoft.com/office/drawing/2014/main" id="{D9BD4C79-0A77-BF5B-FEC8-C15E4A02D533}"/>
                    </a:ext>
                  </a:extLst>
                </p:cNvPr>
                <p:cNvGrpSpPr/>
                <p:nvPr/>
              </p:nvGrpSpPr>
              <p:grpSpPr>
                <a:xfrm>
                  <a:off x="10906753" y="3820836"/>
                  <a:ext cx="39895" cy="280931"/>
                  <a:chOff x="10906753" y="3820836"/>
                  <a:chExt cx="39895" cy="280931"/>
                </a:xfrm>
                <a:solidFill>
                  <a:srgbClr val="183E5B"/>
                </a:solidFill>
              </p:grpSpPr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id="{3D69AF10-E76B-2D68-EC7A-F7F977CF8D12}"/>
                      </a:ext>
                    </a:extLst>
                  </p:cNvPr>
                  <p:cNvSpPr/>
                  <p:nvPr/>
                </p:nvSpPr>
                <p:spPr>
                  <a:xfrm>
                    <a:off x="10906753" y="3820836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9974"/>
                          <a:pt x="8312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3" name="Freeform: Shape 622">
                    <a:extLst>
                      <a:ext uri="{FF2B5EF4-FFF2-40B4-BE49-F238E27FC236}">
                        <a16:creationId xmlns:a16="http://schemas.microsoft.com/office/drawing/2014/main" id="{A038D7E0-F45B-E5AA-0FF3-677655B70FA0}"/>
                      </a:ext>
                    </a:extLst>
                  </p:cNvPr>
                  <p:cNvSpPr/>
                  <p:nvPr/>
                </p:nvSpPr>
                <p:spPr>
                  <a:xfrm>
                    <a:off x="10906753" y="3938860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8312"/>
                          <a:pt x="9974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id="{DDB59E1F-7F0A-6CC9-B537-FE9FE1827D4D}"/>
                      </a:ext>
                    </a:extLst>
                  </p:cNvPr>
                  <p:cNvSpPr/>
                  <p:nvPr/>
                </p:nvSpPr>
                <p:spPr>
                  <a:xfrm>
                    <a:off x="10906753" y="4061872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8312"/>
                          <a:pt x="9974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4" name="Graphic 2">
                  <a:extLst>
                    <a:ext uri="{FF2B5EF4-FFF2-40B4-BE49-F238E27FC236}">
                      <a16:creationId xmlns:a16="http://schemas.microsoft.com/office/drawing/2014/main" id="{2621E7B3-A150-86B6-E30E-9693EE7BF8D0}"/>
                    </a:ext>
                  </a:extLst>
                </p:cNvPr>
                <p:cNvGrpSpPr/>
                <p:nvPr/>
              </p:nvGrpSpPr>
              <p:grpSpPr>
                <a:xfrm>
                  <a:off x="10600886" y="3007961"/>
                  <a:ext cx="744718" cy="698174"/>
                  <a:chOff x="10600886" y="3007961"/>
                  <a:chExt cx="744718" cy="698174"/>
                </a:xfrm>
              </p:grpSpPr>
              <p:grpSp>
                <p:nvGrpSpPr>
                  <p:cNvPr id="614" name="Graphic 2">
                    <a:extLst>
                      <a:ext uri="{FF2B5EF4-FFF2-40B4-BE49-F238E27FC236}">
                        <a16:creationId xmlns:a16="http://schemas.microsoft.com/office/drawing/2014/main" id="{47097F5C-21A8-1FB0-4CA4-65EDCEFEB298}"/>
                      </a:ext>
                    </a:extLst>
                  </p:cNvPr>
                  <p:cNvGrpSpPr/>
                  <p:nvPr/>
                </p:nvGrpSpPr>
                <p:grpSpPr>
                  <a:xfrm>
                    <a:off x="10600886" y="3007961"/>
                    <a:ext cx="744718" cy="698174"/>
                    <a:chOff x="10600886" y="3007961"/>
                    <a:chExt cx="744718" cy="698174"/>
                  </a:xfrm>
                </p:grpSpPr>
                <p:sp>
                  <p:nvSpPr>
                    <p:cNvPr id="620" name="Freeform: Shape 619">
                      <a:extLst>
                        <a:ext uri="{FF2B5EF4-FFF2-40B4-BE49-F238E27FC236}">
                          <a16:creationId xmlns:a16="http://schemas.microsoft.com/office/drawing/2014/main" id="{1FFF7235-2E20-1744-8512-3E5EC8F8CA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0886" y="3007961"/>
                      <a:ext cx="744718" cy="698174"/>
                    </a:xfrm>
                    <a:custGeom>
                      <a:avLst/>
                      <a:gdLst>
                        <a:gd name="connsiteX0" fmla="*/ 372360 w 744718"/>
                        <a:gd name="connsiteY0" fmla="*/ 0 h 698174"/>
                        <a:gd name="connsiteX1" fmla="*/ 744719 w 744718"/>
                        <a:gd name="connsiteY1" fmla="*/ 349087 h 698174"/>
                        <a:gd name="connsiteX2" fmla="*/ 372360 w 744718"/>
                        <a:gd name="connsiteY2" fmla="*/ 698174 h 698174"/>
                        <a:gd name="connsiteX3" fmla="*/ 0 w 744718"/>
                        <a:gd name="connsiteY3" fmla="*/ 349087 h 698174"/>
                        <a:gd name="connsiteX4" fmla="*/ 372360 w 744718"/>
                        <a:gd name="connsiteY4" fmla="*/ 0 h 698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4718" h="698174">
                          <a:moveTo>
                            <a:pt x="372360" y="0"/>
                          </a:moveTo>
                          <a:cubicBezTo>
                            <a:pt x="578487" y="0"/>
                            <a:pt x="744719" y="156258"/>
                            <a:pt x="744719" y="349087"/>
                          </a:cubicBezTo>
                          <a:cubicBezTo>
                            <a:pt x="744719" y="541916"/>
                            <a:pt x="578487" y="698174"/>
                            <a:pt x="372360" y="698174"/>
                          </a:cubicBezTo>
                          <a:cubicBezTo>
                            <a:pt x="166232" y="698174"/>
                            <a:pt x="0" y="541916"/>
                            <a:pt x="0" y="349087"/>
                          </a:cubicBezTo>
                          <a:cubicBezTo>
                            <a:pt x="0" y="156258"/>
                            <a:pt x="166232" y="0"/>
                            <a:pt x="372360" y="0"/>
                          </a:cubicBezTo>
                        </a:path>
                      </a:pathLst>
                    </a:custGeom>
                    <a:solidFill>
                      <a:srgbClr val="E5F2F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1" name="Freeform: Shape 620">
                      <a:extLst>
                        <a:ext uri="{FF2B5EF4-FFF2-40B4-BE49-F238E27FC236}">
                          <a16:creationId xmlns:a16="http://schemas.microsoft.com/office/drawing/2014/main" id="{A8F7A472-A0D3-77DF-F097-0B00A2E22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0886" y="3009624"/>
                      <a:ext cx="706485" cy="573500"/>
                    </a:xfrm>
                    <a:custGeom>
                      <a:avLst/>
                      <a:gdLst>
                        <a:gd name="connsiteX0" fmla="*/ 706486 w 706485"/>
                        <a:gd name="connsiteY0" fmla="*/ 224413 h 573500"/>
                        <a:gd name="connsiteX1" fmla="*/ 704824 w 706485"/>
                        <a:gd name="connsiteY1" fmla="*/ 191167 h 573500"/>
                        <a:gd name="connsiteX2" fmla="*/ 372360 w 706485"/>
                        <a:gd name="connsiteY2" fmla="*/ 0 h 573500"/>
                        <a:gd name="connsiteX3" fmla="*/ 0 w 706485"/>
                        <a:gd name="connsiteY3" fmla="*/ 349087 h 573500"/>
                        <a:gd name="connsiteX4" fmla="*/ 1662 w 706485"/>
                        <a:gd name="connsiteY4" fmla="*/ 382334 h 573500"/>
                        <a:gd name="connsiteX5" fmla="*/ 334126 w 706485"/>
                        <a:gd name="connsiteY5" fmla="*/ 573500 h 573500"/>
                        <a:gd name="connsiteX6" fmla="*/ 706486 w 706485"/>
                        <a:gd name="connsiteY6" fmla="*/ 224413 h 573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6485" h="573500">
                          <a:moveTo>
                            <a:pt x="706486" y="224413"/>
                          </a:moveTo>
                          <a:cubicBezTo>
                            <a:pt x="706486" y="212777"/>
                            <a:pt x="706486" y="201141"/>
                            <a:pt x="704824" y="191167"/>
                          </a:cubicBezTo>
                          <a:cubicBezTo>
                            <a:pt x="643318" y="78129"/>
                            <a:pt x="516981" y="0"/>
                            <a:pt x="372360" y="0"/>
                          </a:cubicBezTo>
                          <a:cubicBezTo>
                            <a:pt x="166232" y="0"/>
                            <a:pt x="0" y="156258"/>
                            <a:pt x="0" y="349087"/>
                          </a:cubicBezTo>
                          <a:cubicBezTo>
                            <a:pt x="0" y="360723"/>
                            <a:pt x="0" y="372360"/>
                            <a:pt x="1662" y="382334"/>
                          </a:cubicBezTo>
                          <a:cubicBezTo>
                            <a:pt x="63168" y="495371"/>
                            <a:pt x="189505" y="573500"/>
                            <a:pt x="334126" y="573500"/>
                          </a:cubicBezTo>
                          <a:cubicBezTo>
                            <a:pt x="540254" y="571838"/>
                            <a:pt x="706486" y="415580"/>
                            <a:pt x="706486" y="224413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15" name="Graphic 2">
                    <a:extLst>
                      <a:ext uri="{FF2B5EF4-FFF2-40B4-BE49-F238E27FC236}">
                        <a16:creationId xmlns:a16="http://schemas.microsoft.com/office/drawing/2014/main" id="{3E77DF48-0906-ED31-53DB-9543EFF8F70F}"/>
                      </a:ext>
                    </a:extLst>
                  </p:cNvPr>
                  <p:cNvGrpSpPr/>
                  <p:nvPr/>
                </p:nvGrpSpPr>
                <p:grpSpPr>
                  <a:xfrm>
                    <a:off x="10803689" y="3260634"/>
                    <a:ext cx="340775" cy="244135"/>
                    <a:chOff x="10803689" y="3260634"/>
                    <a:chExt cx="340775" cy="244135"/>
                  </a:xfrm>
                </p:grpSpPr>
                <p:sp>
                  <p:nvSpPr>
                    <p:cNvPr id="616" name="Freeform: Shape 615">
                      <a:extLst>
                        <a:ext uri="{FF2B5EF4-FFF2-40B4-BE49-F238E27FC236}">
                          <a16:creationId xmlns:a16="http://schemas.microsoft.com/office/drawing/2014/main" id="{80831893-A1C5-62D3-4A7C-B20B6DE4A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4289" y="3280582"/>
                      <a:ext cx="30176" cy="49869"/>
                    </a:xfrm>
                    <a:custGeom>
                      <a:avLst/>
                      <a:gdLst>
                        <a:gd name="connsiteX0" fmla="*/ 15215 w 30176"/>
                        <a:gd name="connsiteY0" fmla="*/ 0 h 49869"/>
                        <a:gd name="connsiteX1" fmla="*/ 30176 w 30176"/>
                        <a:gd name="connsiteY1" fmla="*/ 24935 h 49869"/>
                        <a:gd name="connsiteX2" fmla="*/ 15215 w 30176"/>
                        <a:gd name="connsiteY2" fmla="*/ 49870 h 49869"/>
                        <a:gd name="connsiteX3" fmla="*/ 255 w 30176"/>
                        <a:gd name="connsiteY3" fmla="*/ 24935 h 49869"/>
                        <a:gd name="connsiteX4" fmla="*/ 15215 w 30176"/>
                        <a:gd name="connsiteY4" fmla="*/ 0 h 49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176" h="49869">
                          <a:moveTo>
                            <a:pt x="15215" y="0"/>
                          </a:moveTo>
                          <a:cubicBezTo>
                            <a:pt x="23527" y="0"/>
                            <a:pt x="30176" y="11636"/>
                            <a:pt x="30176" y="24935"/>
                          </a:cubicBezTo>
                          <a:cubicBezTo>
                            <a:pt x="30176" y="38233"/>
                            <a:pt x="23527" y="49870"/>
                            <a:pt x="15215" y="49870"/>
                          </a:cubicBezTo>
                          <a:cubicBezTo>
                            <a:pt x="6903" y="49870"/>
                            <a:pt x="255" y="38233"/>
                            <a:pt x="255" y="24935"/>
                          </a:cubicBezTo>
                          <a:cubicBezTo>
                            <a:pt x="-1408" y="11636"/>
                            <a:pt x="5241" y="0"/>
                            <a:pt x="15215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7" name="Freeform: Shape 616">
                      <a:extLst>
                        <a:ext uri="{FF2B5EF4-FFF2-40B4-BE49-F238E27FC236}">
                          <a16:creationId xmlns:a16="http://schemas.microsoft.com/office/drawing/2014/main" id="{6BE83970-268F-4379-8054-6D4D9C13E5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03689" y="3260634"/>
                      <a:ext cx="29921" cy="49869"/>
                    </a:xfrm>
                    <a:custGeom>
                      <a:avLst/>
                      <a:gdLst>
                        <a:gd name="connsiteX0" fmla="*/ 14960 w 29921"/>
                        <a:gd name="connsiteY0" fmla="*/ 0 h 49869"/>
                        <a:gd name="connsiteX1" fmla="*/ 29922 w 29921"/>
                        <a:gd name="connsiteY1" fmla="*/ 24935 h 49869"/>
                        <a:gd name="connsiteX2" fmla="*/ 14960 w 29921"/>
                        <a:gd name="connsiteY2" fmla="*/ 49870 h 49869"/>
                        <a:gd name="connsiteX3" fmla="*/ 0 w 29921"/>
                        <a:gd name="connsiteY3" fmla="*/ 24935 h 49869"/>
                        <a:gd name="connsiteX4" fmla="*/ 14960 w 29921"/>
                        <a:gd name="connsiteY4" fmla="*/ 0 h 49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21" h="49869">
                          <a:moveTo>
                            <a:pt x="14960" y="0"/>
                          </a:moveTo>
                          <a:cubicBezTo>
                            <a:pt x="23272" y="0"/>
                            <a:pt x="29922" y="11636"/>
                            <a:pt x="29922" y="24935"/>
                          </a:cubicBezTo>
                          <a:cubicBezTo>
                            <a:pt x="29922" y="38233"/>
                            <a:pt x="23272" y="49870"/>
                            <a:pt x="14960" y="49870"/>
                          </a:cubicBezTo>
                          <a:cubicBezTo>
                            <a:pt x="6649" y="49870"/>
                            <a:pt x="0" y="38233"/>
                            <a:pt x="0" y="24935"/>
                          </a:cubicBezTo>
                          <a:cubicBezTo>
                            <a:pt x="0" y="11636"/>
                            <a:pt x="4987" y="0"/>
                            <a:pt x="14960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8" name="Freeform: Shape 617">
                      <a:extLst>
                        <a:ext uri="{FF2B5EF4-FFF2-40B4-BE49-F238E27FC236}">
                          <a16:creationId xmlns:a16="http://schemas.microsoft.com/office/drawing/2014/main" id="{588DBE13-1027-FCB7-6907-9E58078C86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0234" y="3421879"/>
                      <a:ext cx="237711" cy="82890"/>
                    </a:xfrm>
                    <a:custGeom>
                      <a:avLst/>
                      <a:gdLst>
                        <a:gd name="connsiteX0" fmla="*/ 0 w 237711"/>
                        <a:gd name="connsiteY0" fmla="*/ 18286 h 82890"/>
                        <a:gd name="connsiteX1" fmla="*/ 237712 w 237711"/>
                        <a:gd name="connsiteY1" fmla="*/ 0 h 8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711" h="82890">
                          <a:moveTo>
                            <a:pt x="0" y="18286"/>
                          </a:moveTo>
                          <a:cubicBezTo>
                            <a:pt x="66493" y="108051"/>
                            <a:pt x="206128" y="106388"/>
                            <a:pt x="237712" y="0"/>
                          </a:cubicBezTo>
                        </a:path>
                      </a:pathLst>
                    </a:custGeom>
                    <a:noFill/>
                    <a:ln w="16321" cap="rnd">
                      <a:solidFill>
                        <a:srgbClr val="183E5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9" name="Freeform: Shape 618">
                      <a:extLst>
                        <a:ext uri="{FF2B5EF4-FFF2-40B4-BE49-F238E27FC236}">
                          <a16:creationId xmlns:a16="http://schemas.microsoft.com/office/drawing/2014/main" id="{C71ED0D8-6CD3-094E-89E4-1C1C821533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3611" y="3328563"/>
                      <a:ext cx="166231" cy="95062"/>
                    </a:xfrm>
                    <a:custGeom>
                      <a:avLst/>
                      <a:gdLst>
                        <a:gd name="connsiteX0" fmla="*/ 113038 w 166231"/>
                        <a:gd name="connsiteY0" fmla="*/ 1889 h 95062"/>
                        <a:gd name="connsiteX1" fmla="*/ 166232 w 166231"/>
                        <a:gd name="connsiteY1" fmla="*/ 48434 h 95062"/>
                        <a:gd name="connsiteX2" fmla="*/ 113038 w 166231"/>
                        <a:gd name="connsiteY2" fmla="*/ 94979 h 95062"/>
                        <a:gd name="connsiteX3" fmla="*/ 0 w 166231"/>
                        <a:gd name="connsiteY3" fmla="*/ 40122 h 95062"/>
                        <a:gd name="connsiteX4" fmla="*/ 113038 w 166231"/>
                        <a:gd name="connsiteY4" fmla="*/ 1889 h 95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231" h="95062">
                          <a:moveTo>
                            <a:pt x="113038" y="1889"/>
                          </a:moveTo>
                          <a:cubicBezTo>
                            <a:pt x="141297" y="-8085"/>
                            <a:pt x="166232" y="23499"/>
                            <a:pt x="166232" y="48434"/>
                          </a:cubicBezTo>
                          <a:cubicBezTo>
                            <a:pt x="166232" y="73369"/>
                            <a:pt x="142959" y="96641"/>
                            <a:pt x="113038" y="94979"/>
                          </a:cubicBezTo>
                          <a:cubicBezTo>
                            <a:pt x="53194" y="93316"/>
                            <a:pt x="0" y="40122"/>
                            <a:pt x="0" y="40122"/>
                          </a:cubicBezTo>
                          <a:cubicBezTo>
                            <a:pt x="0" y="40122"/>
                            <a:pt x="71480" y="15187"/>
                            <a:pt x="113038" y="1889"/>
                          </a:cubicBezTo>
                        </a:path>
                      </a:pathLst>
                    </a:custGeom>
                    <a:solidFill>
                      <a:srgbClr val="D45936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85" name="Graphic 2">
                  <a:extLst>
                    <a:ext uri="{FF2B5EF4-FFF2-40B4-BE49-F238E27FC236}">
                      <a16:creationId xmlns:a16="http://schemas.microsoft.com/office/drawing/2014/main" id="{D8C36B3D-3558-36DA-39D3-B0379D37E5F6}"/>
                    </a:ext>
                  </a:extLst>
                </p:cNvPr>
                <p:cNvGrpSpPr/>
                <p:nvPr/>
              </p:nvGrpSpPr>
              <p:grpSpPr>
                <a:xfrm>
                  <a:off x="10579276" y="3472107"/>
                  <a:ext cx="856509" cy="770938"/>
                  <a:chOff x="10579276" y="3472107"/>
                  <a:chExt cx="856509" cy="770938"/>
                </a:xfrm>
              </p:grpSpPr>
              <p:grpSp>
                <p:nvGrpSpPr>
                  <p:cNvPr id="594" name="Graphic 2">
                    <a:extLst>
                      <a:ext uri="{FF2B5EF4-FFF2-40B4-BE49-F238E27FC236}">
                        <a16:creationId xmlns:a16="http://schemas.microsoft.com/office/drawing/2014/main" id="{600EFF46-2A3E-B6AC-5FE2-D9AC5C88FD92}"/>
                      </a:ext>
                    </a:extLst>
                  </p:cNvPr>
                  <p:cNvGrpSpPr/>
                  <p:nvPr/>
                </p:nvGrpSpPr>
                <p:grpSpPr>
                  <a:xfrm>
                    <a:off x="11078726" y="3672889"/>
                    <a:ext cx="357060" cy="570156"/>
                    <a:chOff x="11078726" y="3672889"/>
                    <a:chExt cx="357060" cy="570156"/>
                  </a:xfrm>
                </p:grpSpPr>
                <p:grpSp>
                  <p:nvGrpSpPr>
                    <p:cNvPr id="602" name="Graphic 2">
                      <a:extLst>
                        <a:ext uri="{FF2B5EF4-FFF2-40B4-BE49-F238E27FC236}">
                          <a16:creationId xmlns:a16="http://schemas.microsoft.com/office/drawing/2014/main" id="{7016F6F2-9EEF-63F0-044A-2E75B5BB70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4050" y="3672889"/>
                      <a:ext cx="231736" cy="570156"/>
                      <a:chOff x="11204050" y="3672889"/>
                      <a:chExt cx="231736" cy="570156"/>
                    </a:xfrm>
                  </p:grpSpPr>
                  <p:sp>
                    <p:nvSpPr>
                      <p:cNvPr id="609" name="Freeform: Shape 608">
                        <a:extLst>
                          <a:ext uri="{FF2B5EF4-FFF2-40B4-BE49-F238E27FC236}">
                            <a16:creationId xmlns:a16="http://schemas.microsoft.com/office/drawing/2014/main" id="{4EDB70B1-77EC-5814-8BC1-8B6323E45C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0906" y="3672889"/>
                        <a:ext cx="161244" cy="570156"/>
                      </a:xfrm>
                      <a:custGeom>
                        <a:avLst/>
                        <a:gdLst>
                          <a:gd name="connsiteX0" fmla="*/ 124674 w 161244"/>
                          <a:gd name="connsiteY0" fmla="*/ 0 h 570156"/>
                          <a:gd name="connsiteX1" fmla="*/ 161244 w 161244"/>
                          <a:gd name="connsiteY1" fmla="*/ 531942 h 570156"/>
                          <a:gd name="connsiteX2" fmla="*/ 0 w 161244"/>
                          <a:gd name="connsiteY2" fmla="*/ 568514 h 570156"/>
                          <a:gd name="connsiteX3" fmla="*/ 23272 w 161244"/>
                          <a:gd name="connsiteY3" fmla="*/ 18286 h 570156"/>
                          <a:gd name="connsiteX4" fmla="*/ 124674 w 161244"/>
                          <a:gd name="connsiteY4" fmla="*/ 0 h 5701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244" h="570156">
                            <a:moveTo>
                              <a:pt x="124674" y="0"/>
                            </a:moveTo>
                            <a:lnTo>
                              <a:pt x="161244" y="531942"/>
                            </a:lnTo>
                            <a:cubicBezTo>
                              <a:pt x="109713" y="551890"/>
                              <a:pt x="54856" y="576825"/>
                              <a:pt x="0" y="568514"/>
                            </a:cubicBezTo>
                            <a:lnTo>
                              <a:pt x="23272" y="18286"/>
                            </a:lnTo>
                            <a:lnTo>
                              <a:pt x="124674" y="0"/>
                            </a:lnTo>
                            <a:close/>
                          </a:path>
                        </a:pathLst>
                      </a:custGeom>
                      <a:solidFill>
                        <a:srgbClr val="89124A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610" name="Graphic 2">
                        <a:extLst>
                          <a:ext uri="{FF2B5EF4-FFF2-40B4-BE49-F238E27FC236}">
                            <a16:creationId xmlns:a16="http://schemas.microsoft.com/office/drawing/2014/main" id="{DCD8897E-15F9-C2CB-6B0D-8F5ECFD683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204050" y="3800888"/>
                        <a:ext cx="231736" cy="422909"/>
                        <a:chOff x="11204050" y="3800888"/>
                        <a:chExt cx="231736" cy="422909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611" name="Freeform: Shape 610">
                          <a:extLst>
                            <a:ext uri="{FF2B5EF4-FFF2-40B4-BE49-F238E27FC236}">
                              <a16:creationId xmlns:a16="http://schemas.microsoft.com/office/drawing/2014/main" id="{49E91A3A-419D-A3E9-5D28-1152C245E2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25918" y="3800888"/>
                          <a:ext cx="199797" cy="116541"/>
                        </a:xfrm>
                        <a:custGeom>
                          <a:avLst/>
                          <a:gdLst>
                            <a:gd name="connsiteX0" fmla="*/ 171220 w 199797"/>
                            <a:gd name="connsiteY0" fmla="*/ 13298 h 116541"/>
                            <a:gd name="connsiteX1" fmla="*/ 156258 w 199797"/>
                            <a:gd name="connsiteY1" fmla="*/ 34908 h 116541"/>
                            <a:gd name="connsiteX2" fmla="*/ 129662 w 199797"/>
                            <a:gd name="connsiteY2" fmla="*/ 43220 h 116541"/>
                            <a:gd name="connsiteX3" fmla="*/ 108051 w 199797"/>
                            <a:gd name="connsiteY3" fmla="*/ 39896 h 116541"/>
                            <a:gd name="connsiteX4" fmla="*/ 78129 w 199797"/>
                            <a:gd name="connsiteY4" fmla="*/ 44882 h 116541"/>
                            <a:gd name="connsiteX5" fmla="*/ 51533 w 199797"/>
                            <a:gd name="connsiteY5" fmla="*/ 73142 h 116541"/>
                            <a:gd name="connsiteX6" fmla="*/ 13299 w 199797"/>
                            <a:gd name="connsiteY6" fmla="*/ 89765 h 116541"/>
                            <a:gd name="connsiteX7" fmla="*/ 0 w 199797"/>
                            <a:gd name="connsiteY7" fmla="*/ 103064 h 116541"/>
                            <a:gd name="connsiteX8" fmla="*/ 13299 w 199797"/>
                            <a:gd name="connsiteY8" fmla="*/ 116362 h 116541"/>
                            <a:gd name="connsiteX9" fmla="*/ 73142 w 199797"/>
                            <a:gd name="connsiteY9" fmla="*/ 89765 h 116541"/>
                            <a:gd name="connsiteX10" fmla="*/ 93091 w 199797"/>
                            <a:gd name="connsiteY10" fmla="*/ 66493 h 116541"/>
                            <a:gd name="connsiteX11" fmla="*/ 109714 w 199797"/>
                            <a:gd name="connsiteY11" fmla="*/ 64830 h 116541"/>
                            <a:gd name="connsiteX12" fmla="*/ 129662 w 199797"/>
                            <a:gd name="connsiteY12" fmla="*/ 68155 h 116541"/>
                            <a:gd name="connsiteX13" fmla="*/ 172882 w 199797"/>
                            <a:gd name="connsiteY13" fmla="*/ 54856 h 116541"/>
                            <a:gd name="connsiteX14" fmla="*/ 199478 w 199797"/>
                            <a:gd name="connsiteY14" fmla="*/ 14961 h 116541"/>
                            <a:gd name="connsiteX15" fmla="*/ 187843 w 199797"/>
                            <a:gd name="connsiteY15" fmla="*/ 0 h 116541"/>
                            <a:gd name="connsiteX16" fmla="*/ 171220 w 199797"/>
                            <a:gd name="connsiteY16" fmla="*/ 13298 h 1165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99797" h="116541">
                              <a:moveTo>
                                <a:pt x="171220" y="13298"/>
                              </a:moveTo>
                              <a:cubicBezTo>
                                <a:pt x="169557" y="21610"/>
                                <a:pt x="162908" y="29922"/>
                                <a:pt x="156258" y="34908"/>
                              </a:cubicBezTo>
                              <a:cubicBezTo>
                                <a:pt x="147947" y="39896"/>
                                <a:pt x="137973" y="44882"/>
                                <a:pt x="129662" y="43220"/>
                              </a:cubicBezTo>
                              <a:cubicBezTo>
                                <a:pt x="123012" y="43220"/>
                                <a:pt x="114700" y="41558"/>
                                <a:pt x="108051" y="39896"/>
                              </a:cubicBezTo>
                              <a:cubicBezTo>
                                <a:pt x="98077" y="38233"/>
                                <a:pt x="88104" y="39896"/>
                                <a:pt x="78129" y="44882"/>
                              </a:cubicBezTo>
                              <a:cubicBezTo>
                                <a:pt x="66493" y="51532"/>
                                <a:pt x="59844" y="63168"/>
                                <a:pt x="51533" y="73142"/>
                              </a:cubicBezTo>
                              <a:cubicBezTo>
                                <a:pt x="41558" y="84778"/>
                                <a:pt x="29923" y="91428"/>
                                <a:pt x="13299" y="89765"/>
                              </a:cubicBezTo>
                              <a:cubicBezTo>
                                <a:pt x="6650" y="89765"/>
                                <a:pt x="0" y="94752"/>
                                <a:pt x="0" y="103064"/>
                              </a:cubicBezTo>
                              <a:cubicBezTo>
                                <a:pt x="0" y="109713"/>
                                <a:pt x="4988" y="116362"/>
                                <a:pt x="13299" y="116362"/>
                              </a:cubicBezTo>
                              <a:cubicBezTo>
                                <a:pt x="38234" y="118024"/>
                                <a:pt x="56519" y="108051"/>
                                <a:pt x="73142" y="89765"/>
                              </a:cubicBezTo>
                              <a:cubicBezTo>
                                <a:pt x="79792" y="81454"/>
                                <a:pt x="83116" y="71480"/>
                                <a:pt x="93091" y="66493"/>
                              </a:cubicBezTo>
                              <a:cubicBezTo>
                                <a:pt x="98077" y="63168"/>
                                <a:pt x="104727" y="64830"/>
                                <a:pt x="109714" y="64830"/>
                              </a:cubicBezTo>
                              <a:cubicBezTo>
                                <a:pt x="116362" y="66493"/>
                                <a:pt x="123012" y="66493"/>
                                <a:pt x="129662" y="68155"/>
                              </a:cubicBezTo>
                              <a:cubicBezTo>
                                <a:pt x="144622" y="69817"/>
                                <a:pt x="159583" y="63168"/>
                                <a:pt x="172882" y="54856"/>
                              </a:cubicBezTo>
                              <a:cubicBezTo>
                                <a:pt x="186180" y="44882"/>
                                <a:pt x="196155" y="31584"/>
                                <a:pt x="199478" y="14961"/>
                              </a:cubicBezTo>
                              <a:cubicBezTo>
                                <a:pt x="201141" y="8312"/>
                                <a:pt x="196155" y="0"/>
                                <a:pt x="187843" y="0"/>
                              </a:cubicBezTo>
                              <a:cubicBezTo>
                                <a:pt x="179531" y="0"/>
                                <a:pt x="172882" y="4987"/>
                                <a:pt x="171220" y="13298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12" name="Freeform: Shape 611">
                          <a:extLst>
                            <a:ext uri="{FF2B5EF4-FFF2-40B4-BE49-F238E27FC236}">
                              <a16:creationId xmlns:a16="http://schemas.microsoft.com/office/drawing/2014/main" id="{9AE71B8E-570A-4812-902B-0C76E876EE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32152" y="3987252"/>
                          <a:ext cx="203634" cy="102879"/>
                        </a:xfrm>
                        <a:custGeom>
                          <a:avLst/>
                          <a:gdLst>
                            <a:gd name="connsiteX0" fmla="*/ 174959 w 203634"/>
                            <a:gd name="connsiteY0" fmla="*/ 8127 h 102879"/>
                            <a:gd name="connsiteX1" fmla="*/ 169972 w 203634"/>
                            <a:gd name="connsiteY1" fmla="*/ 13114 h 102879"/>
                            <a:gd name="connsiteX2" fmla="*/ 150024 w 203634"/>
                            <a:gd name="connsiteY2" fmla="*/ 23087 h 102879"/>
                            <a:gd name="connsiteX3" fmla="*/ 123428 w 203634"/>
                            <a:gd name="connsiteY3" fmla="*/ 24750 h 102879"/>
                            <a:gd name="connsiteX4" fmla="*/ 86856 w 203634"/>
                            <a:gd name="connsiteY4" fmla="*/ 29737 h 102879"/>
                            <a:gd name="connsiteX5" fmla="*/ 58597 w 203634"/>
                            <a:gd name="connsiteY5" fmla="*/ 53010 h 102879"/>
                            <a:gd name="connsiteX6" fmla="*/ 32000 w 203634"/>
                            <a:gd name="connsiteY6" fmla="*/ 74619 h 102879"/>
                            <a:gd name="connsiteX7" fmla="*/ 17039 w 203634"/>
                            <a:gd name="connsiteY7" fmla="*/ 72957 h 102879"/>
                            <a:gd name="connsiteX8" fmla="*/ 415 w 203634"/>
                            <a:gd name="connsiteY8" fmla="*/ 82931 h 102879"/>
                            <a:gd name="connsiteX9" fmla="*/ 10389 w 203634"/>
                            <a:gd name="connsiteY9" fmla="*/ 99554 h 102879"/>
                            <a:gd name="connsiteX10" fmla="*/ 35324 w 203634"/>
                            <a:gd name="connsiteY10" fmla="*/ 102879 h 102879"/>
                            <a:gd name="connsiteX11" fmla="*/ 75220 w 203634"/>
                            <a:gd name="connsiteY11" fmla="*/ 77944 h 102879"/>
                            <a:gd name="connsiteX12" fmla="*/ 98493 w 203634"/>
                            <a:gd name="connsiteY12" fmla="*/ 56334 h 102879"/>
                            <a:gd name="connsiteX13" fmla="*/ 123428 w 203634"/>
                            <a:gd name="connsiteY13" fmla="*/ 54672 h 102879"/>
                            <a:gd name="connsiteX14" fmla="*/ 159998 w 203634"/>
                            <a:gd name="connsiteY14" fmla="*/ 53010 h 102879"/>
                            <a:gd name="connsiteX15" fmla="*/ 188257 w 203634"/>
                            <a:gd name="connsiteY15" fmla="*/ 39711 h 102879"/>
                            <a:gd name="connsiteX16" fmla="*/ 203219 w 203634"/>
                            <a:gd name="connsiteY16" fmla="*/ 19763 h 102879"/>
                            <a:gd name="connsiteX17" fmla="*/ 193244 w 203634"/>
                            <a:gd name="connsiteY17" fmla="*/ 3140 h 102879"/>
                            <a:gd name="connsiteX18" fmla="*/ 174959 w 203634"/>
                            <a:gd name="connsiteY18" fmla="*/ 8127 h 1028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03634" h="102879">
                              <a:moveTo>
                                <a:pt x="174959" y="8127"/>
                              </a:moveTo>
                              <a:cubicBezTo>
                                <a:pt x="174959" y="9789"/>
                                <a:pt x="171634" y="11452"/>
                                <a:pt x="169972" y="13114"/>
                              </a:cubicBezTo>
                              <a:cubicBezTo>
                                <a:pt x="163323" y="18101"/>
                                <a:pt x="155011" y="21426"/>
                                <a:pt x="150024" y="23087"/>
                              </a:cubicBezTo>
                              <a:cubicBezTo>
                                <a:pt x="141713" y="26412"/>
                                <a:pt x="131739" y="24750"/>
                                <a:pt x="123428" y="24750"/>
                              </a:cubicBezTo>
                              <a:cubicBezTo>
                                <a:pt x="110128" y="24750"/>
                                <a:pt x="98493" y="24750"/>
                                <a:pt x="86856" y="29737"/>
                              </a:cubicBezTo>
                              <a:cubicBezTo>
                                <a:pt x="75220" y="34724"/>
                                <a:pt x="66908" y="43035"/>
                                <a:pt x="58597" y="53010"/>
                              </a:cubicBezTo>
                              <a:cubicBezTo>
                                <a:pt x="50285" y="61321"/>
                                <a:pt x="45298" y="72957"/>
                                <a:pt x="32000" y="74619"/>
                              </a:cubicBezTo>
                              <a:cubicBezTo>
                                <a:pt x="27012" y="74619"/>
                                <a:pt x="22025" y="74619"/>
                                <a:pt x="17039" y="72957"/>
                              </a:cubicBezTo>
                              <a:cubicBezTo>
                                <a:pt x="10389" y="71295"/>
                                <a:pt x="2077" y="74619"/>
                                <a:pt x="415" y="82931"/>
                              </a:cubicBezTo>
                              <a:cubicBezTo>
                                <a:pt x="-1246" y="89580"/>
                                <a:pt x="2077" y="97892"/>
                                <a:pt x="10389" y="99554"/>
                              </a:cubicBezTo>
                              <a:cubicBezTo>
                                <a:pt x="18701" y="101217"/>
                                <a:pt x="27012" y="102879"/>
                                <a:pt x="35324" y="102879"/>
                              </a:cubicBezTo>
                              <a:cubicBezTo>
                                <a:pt x="53610" y="101217"/>
                                <a:pt x="65246" y="91243"/>
                                <a:pt x="75220" y="77944"/>
                              </a:cubicBezTo>
                              <a:cubicBezTo>
                                <a:pt x="81870" y="69633"/>
                                <a:pt x="88518" y="59659"/>
                                <a:pt x="98493" y="56334"/>
                              </a:cubicBezTo>
                              <a:cubicBezTo>
                                <a:pt x="106804" y="53010"/>
                                <a:pt x="115116" y="53010"/>
                                <a:pt x="123428" y="54672"/>
                              </a:cubicBezTo>
                              <a:cubicBezTo>
                                <a:pt x="135063" y="54672"/>
                                <a:pt x="148362" y="56334"/>
                                <a:pt x="159998" y="53010"/>
                              </a:cubicBezTo>
                              <a:cubicBezTo>
                                <a:pt x="168309" y="51347"/>
                                <a:pt x="178284" y="46360"/>
                                <a:pt x="188257" y="39711"/>
                              </a:cubicBezTo>
                              <a:cubicBezTo>
                                <a:pt x="196569" y="34724"/>
                                <a:pt x="201556" y="26412"/>
                                <a:pt x="203219" y="19763"/>
                              </a:cubicBezTo>
                              <a:cubicBezTo>
                                <a:pt x="204881" y="13114"/>
                                <a:pt x="201556" y="4802"/>
                                <a:pt x="193244" y="3140"/>
                              </a:cubicBezTo>
                              <a:cubicBezTo>
                                <a:pt x="183271" y="-3509"/>
                                <a:pt x="176621" y="1478"/>
                                <a:pt x="174959" y="8127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13" name="Freeform: Shape 612">
                          <a:extLst>
                            <a:ext uri="{FF2B5EF4-FFF2-40B4-BE49-F238E27FC236}">
                              <a16:creationId xmlns:a16="http://schemas.microsoft.com/office/drawing/2014/main" id="{EF46A063-0E54-B327-CF3B-0D91C3CD07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04050" y="4100106"/>
                          <a:ext cx="221346" cy="123691"/>
                        </a:xfrm>
                        <a:custGeom>
                          <a:avLst/>
                          <a:gdLst>
                            <a:gd name="connsiteX0" fmla="*/ 193088 w 221346"/>
                            <a:gd name="connsiteY0" fmla="*/ 13298 h 123691"/>
                            <a:gd name="connsiteX1" fmla="*/ 149867 w 221346"/>
                            <a:gd name="connsiteY1" fmla="*/ 54856 h 123691"/>
                            <a:gd name="connsiteX2" fmla="*/ 131582 w 221346"/>
                            <a:gd name="connsiteY2" fmla="*/ 54856 h 123691"/>
                            <a:gd name="connsiteX3" fmla="*/ 106647 w 221346"/>
                            <a:gd name="connsiteY3" fmla="*/ 59843 h 123691"/>
                            <a:gd name="connsiteX4" fmla="*/ 83374 w 221346"/>
                            <a:gd name="connsiteY4" fmla="*/ 76466 h 123691"/>
                            <a:gd name="connsiteX5" fmla="*/ 66751 w 221346"/>
                            <a:gd name="connsiteY5" fmla="*/ 89765 h 123691"/>
                            <a:gd name="connsiteX6" fmla="*/ 15220 w 221346"/>
                            <a:gd name="connsiteY6" fmla="*/ 94752 h 123691"/>
                            <a:gd name="connsiteX7" fmla="*/ 258 w 221346"/>
                            <a:gd name="connsiteY7" fmla="*/ 106388 h 123691"/>
                            <a:gd name="connsiteX8" fmla="*/ 11895 w 221346"/>
                            <a:gd name="connsiteY8" fmla="*/ 121349 h 123691"/>
                            <a:gd name="connsiteX9" fmla="*/ 80049 w 221346"/>
                            <a:gd name="connsiteY9" fmla="*/ 113038 h 123691"/>
                            <a:gd name="connsiteX10" fmla="*/ 101660 w 221346"/>
                            <a:gd name="connsiteY10" fmla="*/ 96414 h 123691"/>
                            <a:gd name="connsiteX11" fmla="*/ 118284 w 221346"/>
                            <a:gd name="connsiteY11" fmla="*/ 84778 h 123691"/>
                            <a:gd name="connsiteX12" fmla="*/ 136569 w 221346"/>
                            <a:gd name="connsiteY12" fmla="*/ 81454 h 123691"/>
                            <a:gd name="connsiteX13" fmla="*/ 154854 w 221346"/>
                            <a:gd name="connsiteY13" fmla="*/ 79791 h 123691"/>
                            <a:gd name="connsiteX14" fmla="*/ 221347 w 221346"/>
                            <a:gd name="connsiteY14" fmla="*/ 13298 h 123691"/>
                            <a:gd name="connsiteX15" fmla="*/ 208048 w 221346"/>
                            <a:gd name="connsiteY15" fmla="*/ 0 h 123691"/>
                            <a:gd name="connsiteX16" fmla="*/ 193088 w 221346"/>
                            <a:gd name="connsiteY16" fmla="*/ 13298 h 1236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21346" h="123691">
                              <a:moveTo>
                                <a:pt x="193088" y="13298"/>
                              </a:moveTo>
                              <a:cubicBezTo>
                                <a:pt x="193088" y="34908"/>
                                <a:pt x="169815" y="51532"/>
                                <a:pt x="149867" y="54856"/>
                              </a:cubicBezTo>
                              <a:cubicBezTo>
                                <a:pt x="143218" y="56519"/>
                                <a:pt x="136569" y="54856"/>
                                <a:pt x="131582" y="54856"/>
                              </a:cubicBezTo>
                              <a:cubicBezTo>
                                <a:pt x="123270" y="54856"/>
                                <a:pt x="114959" y="56519"/>
                                <a:pt x="106647" y="59843"/>
                              </a:cubicBezTo>
                              <a:cubicBezTo>
                                <a:pt x="98336" y="63168"/>
                                <a:pt x="90024" y="69817"/>
                                <a:pt x="83374" y="76466"/>
                              </a:cubicBezTo>
                              <a:cubicBezTo>
                                <a:pt x="78387" y="81454"/>
                                <a:pt x="73401" y="86440"/>
                                <a:pt x="66751" y="89765"/>
                              </a:cubicBezTo>
                              <a:cubicBezTo>
                                <a:pt x="50128" y="99739"/>
                                <a:pt x="33505" y="96414"/>
                                <a:pt x="15220" y="94752"/>
                              </a:cubicBezTo>
                              <a:cubicBezTo>
                                <a:pt x="8570" y="93089"/>
                                <a:pt x="1921" y="99739"/>
                                <a:pt x="258" y="106388"/>
                              </a:cubicBezTo>
                              <a:cubicBezTo>
                                <a:pt x="-1404" y="113038"/>
                                <a:pt x="5245" y="119687"/>
                                <a:pt x="11895" y="121349"/>
                              </a:cubicBezTo>
                              <a:cubicBezTo>
                                <a:pt x="35168" y="124674"/>
                                <a:pt x="58439" y="126336"/>
                                <a:pt x="80049" y="113038"/>
                              </a:cubicBezTo>
                              <a:cubicBezTo>
                                <a:pt x="88361" y="108051"/>
                                <a:pt x="95011" y="101401"/>
                                <a:pt x="101660" y="96414"/>
                              </a:cubicBezTo>
                              <a:cubicBezTo>
                                <a:pt x="106647" y="91428"/>
                                <a:pt x="111634" y="86440"/>
                                <a:pt x="118284" y="84778"/>
                              </a:cubicBezTo>
                              <a:cubicBezTo>
                                <a:pt x="124932" y="81454"/>
                                <a:pt x="129919" y="81454"/>
                                <a:pt x="136569" y="81454"/>
                              </a:cubicBezTo>
                              <a:cubicBezTo>
                                <a:pt x="143218" y="81454"/>
                                <a:pt x="148205" y="81454"/>
                                <a:pt x="154854" y="79791"/>
                              </a:cubicBezTo>
                              <a:cubicBezTo>
                                <a:pt x="186438" y="74804"/>
                                <a:pt x="219685" y="48207"/>
                                <a:pt x="221347" y="13298"/>
                              </a:cubicBezTo>
                              <a:cubicBezTo>
                                <a:pt x="221347" y="6649"/>
                                <a:pt x="216360" y="0"/>
                                <a:pt x="208048" y="0"/>
                              </a:cubicBezTo>
                              <a:cubicBezTo>
                                <a:pt x="199737" y="0"/>
                                <a:pt x="193088" y="6649"/>
                                <a:pt x="193088" y="13298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603" name="Graphic 2">
                      <a:extLst>
                        <a:ext uri="{FF2B5EF4-FFF2-40B4-BE49-F238E27FC236}">
                          <a16:creationId xmlns:a16="http://schemas.microsoft.com/office/drawing/2014/main" id="{FB09FE85-9205-3FDE-2BEE-1494B4FA93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78726" y="3694499"/>
                      <a:ext cx="220020" cy="498695"/>
                      <a:chOff x="11078726" y="3694499"/>
                      <a:chExt cx="220020" cy="498695"/>
                    </a:xfrm>
                  </p:grpSpPr>
                  <p:sp>
                    <p:nvSpPr>
                      <p:cNvPr id="604" name="Freeform: Shape 603">
                        <a:extLst>
                          <a:ext uri="{FF2B5EF4-FFF2-40B4-BE49-F238E27FC236}">
                            <a16:creationId xmlns:a16="http://schemas.microsoft.com/office/drawing/2014/main" id="{0369DE45-DE64-8636-1F57-504A42851D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34490" y="3694499"/>
                        <a:ext cx="142960" cy="498695"/>
                      </a:xfrm>
                      <a:custGeom>
                        <a:avLst/>
                        <a:gdLst>
                          <a:gd name="connsiteX0" fmla="*/ 126337 w 142960"/>
                          <a:gd name="connsiteY0" fmla="*/ 0 h 498695"/>
                          <a:gd name="connsiteX1" fmla="*/ 142960 w 142960"/>
                          <a:gd name="connsiteY1" fmla="*/ 470437 h 498695"/>
                          <a:gd name="connsiteX2" fmla="*/ 1663 w 142960"/>
                          <a:gd name="connsiteY2" fmla="*/ 498696 h 498695"/>
                          <a:gd name="connsiteX3" fmla="*/ 0 w 142960"/>
                          <a:gd name="connsiteY3" fmla="*/ 28260 h 498695"/>
                          <a:gd name="connsiteX4" fmla="*/ 126337 w 142960"/>
                          <a:gd name="connsiteY4" fmla="*/ 0 h 4986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2960" h="498695">
                            <a:moveTo>
                              <a:pt x="126337" y="0"/>
                            </a:moveTo>
                            <a:lnTo>
                              <a:pt x="142960" y="470437"/>
                            </a:lnTo>
                            <a:cubicBezTo>
                              <a:pt x="93091" y="490384"/>
                              <a:pt x="46546" y="498696"/>
                              <a:pt x="1663" y="498696"/>
                            </a:cubicBezTo>
                            <a:lnTo>
                              <a:pt x="0" y="28260"/>
                            </a:lnTo>
                            <a:lnTo>
                              <a:pt x="126337" y="0"/>
                            </a:lnTo>
                            <a:close/>
                          </a:path>
                        </a:pathLst>
                      </a:custGeom>
                      <a:solidFill>
                        <a:srgbClr val="9F205C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605" name="Graphic 2">
                        <a:extLst>
                          <a:ext uri="{FF2B5EF4-FFF2-40B4-BE49-F238E27FC236}">
                            <a16:creationId xmlns:a16="http://schemas.microsoft.com/office/drawing/2014/main" id="{B186BD69-F19C-248F-1D6E-82E9E0E449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078726" y="3790914"/>
                        <a:ext cx="220020" cy="339797"/>
                        <a:chOff x="11078726" y="3790914"/>
                        <a:chExt cx="220020" cy="339797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606" name="Freeform: Shape 605">
                          <a:extLst>
                            <a:ext uri="{FF2B5EF4-FFF2-40B4-BE49-F238E27FC236}">
                              <a16:creationId xmlns:a16="http://schemas.microsoft.com/office/drawing/2014/main" id="{4747837D-5D08-4503-7DDF-AFB2C0048B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78726" y="3790914"/>
                          <a:ext cx="218358" cy="64830"/>
                        </a:xfrm>
                        <a:custGeom>
                          <a:avLst/>
                          <a:gdLst>
                            <a:gd name="connsiteX0" fmla="*/ 5895 w 218358"/>
                            <a:gd name="connsiteY0" fmla="*/ 44882 h 64830"/>
                            <a:gd name="connsiteX1" fmla="*/ 80699 w 218358"/>
                            <a:gd name="connsiteY1" fmla="*/ 53194 h 64830"/>
                            <a:gd name="connsiteX2" fmla="*/ 103972 w 218358"/>
                            <a:gd name="connsiteY2" fmla="*/ 33246 h 64830"/>
                            <a:gd name="connsiteX3" fmla="*/ 120595 w 218358"/>
                            <a:gd name="connsiteY3" fmla="*/ 24935 h 64830"/>
                            <a:gd name="connsiteX4" fmla="*/ 133894 w 218358"/>
                            <a:gd name="connsiteY4" fmla="*/ 31584 h 64830"/>
                            <a:gd name="connsiteX5" fmla="*/ 152180 w 218358"/>
                            <a:gd name="connsiteY5" fmla="*/ 48207 h 64830"/>
                            <a:gd name="connsiteX6" fmla="*/ 185426 w 218358"/>
                            <a:gd name="connsiteY6" fmla="*/ 64830 h 64830"/>
                            <a:gd name="connsiteX7" fmla="*/ 213685 w 218358"/>
                            <a:gd name="connsiteY7" fmla="*/ 54856 h 64830"/>
                            <a:gd name="connsiteX8" fmla="*/ 215348 w 218358"/>
                            <a:gd name="connsiteY8" fmla="*/ 36571 h 64830"/>
                            <a:gd name="connsiteX9" fmla="*/ 197062 w 218358"/>
                            <a:gd name="connsiteY9" fmla="*/ 34909 h 64830"/>
                            <a:gd name="connsiteX10" fmla="*/ 187088 w 218358"/>
                            <a:gd name="connsiteY10" fmla="*/ 39896 h 64830"/>
                            <a:gd name="connsiteX11" fmla="*/ 175452 w 218358"/>
                            <a:gd name="connsiteY11" fmla="*/ 34909 h 64830"/>
                            <a:gd name="connsiteX12" fmla="*/ 162153 w 218358"/>
                            <a:gd name="connsiteY12" fmla="*/ 23272 h 64830"/>
                            <a:gd name="connsiteX13" fmla="*/ 118934 w 218358"/>
                            <a:gd name="connsiteY13" fmla="*/ 0 h 64830"/>
                            <a:gd name="connsiteX14" fmla="*/ 90674 w 218358"/>
                            <a:gd name="connsiteY14" fmla="*/ 11636 h 64830"/>
                            <a:gd name="connsiteX15" fmla="*/ 65739 w 218358"/>
                            <a:gd name="connsiteY15" fmla="*/ 34909 h 64830"/>
                            <a:gd name="connsiteX16" fmla="*/ 22518 w 218358"/>
                            <a:gd name="connsiteY16" fmla="*/ 26597 h 64830"/>
                            <a:gd name="connsiteX17" fmla="*/ 4233 w 218358"/>
                            <a:gd name="connsiteY17" fmla="*/ 29922 h 64830"/>
                            <a:gd name="connsiteX18" fmla="*/ 5895 w 218358"/>
                            <a:gd name="connsiteY18" fmla="*/ 44882 h 648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18358" h="64830">
                              <a:moveTo>
                                <a:pt x="5895" y="44882"/>
                              </a:moveTo>
                              <a:cubicBezTo>
                                <a:pt x="29168" y="61506"/>
                                <a:pt x="52441" y="71480"/>
                                <a:pt x="80699" y="53194"/>
                              </a:cubicBezTo>
                              <a:cubicBezTo>
                                <a:pt x="89011" y="48207"/>
                                <a:pt x="95661" y="39896"/>
                                <a:pt x="103972" y="33246"/>
                              </a:cubicBezTo>
                              <a:cubicBezTo>
                                <a:pt x="108959" y="28259"/>
                                <a:pt x="113946" y="24935"/>
                                <a:pt x="120595" y="24935"/>
                              </a:cubicBezTo>
                              <a:cubicBezTo>
                                <a:pt x="125582" y="24935"/>
                                <a:pt x="128907" y="28259"/>
                                <a:pt x="133894" y="31584"/>
                              </a:cubicBezTo>
                              <a:cubicBezTo>
                                <a:pt x="140543" y="36571"/>
                                <a:pt x="145530" y="43220"/>
                                <a:pt x="152180" y="48207"/>
                              </a:cubicBezTo>
                              <a:cubicBezTo>
                                <a:pt x="162153" y="58181"/>
                                <a:pt x="173790" y="64830"/>
                                <a:pt x="185426" y="64830"/>
                              </a:cubicBezTo>
                              <a:cubicBezTo>
                                <a:pt x="193738" y="64830"/>
                                <a:pt x="203711" y="63168"/>
                                <a:pt x="213685" y="54856"/>
                              </a:cubicBezTo>
                              <a:cubicBezTo>
                                <a:pt x="218673" y="49870"/>
                                <a:pt x="220335" y="41558"/>
                                <a:pt x="215348" y="36571"/>
                              </a:cubicBezTo>
                              <a:cubicBezTo>
                                <a:pt x="210361" y="31584"/>
                                <a:pt x="202050" y="29922"/>
                                <a:pt x="197062" y="34909"/>
                              </a:cubicBezTo>
                              <a:cubicBezTo>
                                <a:pt x="193738" y="38233"/>
                                <a:pt x="190413" y="38233"/>
                                <a:pt x="187088" y="39896"/>
                              </a:cubicBezTo>
                              <a:cubicBezTo>
                                <a:pt x="182101" y="39896"/>
                                <a:pt x="178777" y="38233"/>
                                <a:pt x="175452" y="34909"/>
                              </a:cubicBezTo>
                              <a:cubicBezTo>
                                <a:pt x="170465" y="31584"/>
                                <a:pt x="167140" y="26597"/>
                                <a:pt x="162153" y="23272"/>
                              </a:cubicBezTo>
                              <a:cubicBezTo>
                                <a:pt x="148855" y="9974"/>
                                <a:pt x="135557" y="0"/>
                                <a:pt x="118934" y="0"/>
                              </a:cubicBezTo>
                              <a:cubicBezTo>
                                <a:pt x="108959" y="0"/>
                                <a:pt x="98985" y="4987"/>
                                <a:pt x="90674" y="11636"/>
                              </a:cubicBezTo>
                              <a:cubicBezTo>
                                <a:pt x="82362" y="18286"/>
                                <a:pt x="74051" y="28259"/>
                                <a:pt x="65739" y="34909"/>
                              </a:cubicBezTo>
                              <a:cubicBezTo>
                                <a:pt x="49116" y="46545"/>
                                <a:pt x="35818" y="36571"/>
                                <a:pt x="22518" y="26597"/>
                              </a:cubicBezTo>
                              <a:cubicBezTo>
                                <a:pt x="15870" y="21610"/>
                                <a:pt x="7558" y="23272"/>
                                <a:pt x="4233" y="29922"/>
                              </a:cubicBezTo>
                              <a:cubicBezTo>
                                <a:pt x="-2417" y="31584"/>
                                <a:pt x="-754" y="39896"/>
                                <a:pt x="5895" y="44882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07" name="Freeform: Shape 606">
                          <a:extLst>
                            <a:ext uri="{FF2B5EF4-FFF2-40B4-BE49-F238E27FC236}">
                              <a16:creationId xmlns:a16="http://schemas.microsoft.com/office/drawing/2014/main" id="{ED37BEB9-6509-5447-7DE1-A7F0F8071F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84621" y="3936765"/>
                          <a:ext cx="214125" cy="58637"/>
                        </a:xfrm>
                        <a:custGeom>
                          <a:avLst/>
                          <a:gdLst>
                            <a:gd name="connsiteX0" fmla="*/ 28260 w 214125"/>
                            <a:gd name="connsiteY0" fmla="*/ 22043 h 58637"/>
                            <a:gd name="connsiteX1" fmla="*/ 41558 w 214125"/>
                            <a:gd name="connsiteY1" fmla="*/ 28692 h 58637"/>
                            <a:gd name="connsiteX2" fmla="*/ 71481 w 214125"/>
                            <a:gd name="connsiteY2" fmla="*/ 22043 h 58637"/>
                            <a:gd name="connsiteX3" fmla="*/ 114700 w 214125"/>
                            <a:gd name="connsiteY3" fmla="*/ 432 h 58637"/>
                            <a:gd name="connsiteX4" fmla="*/ 141297 w 214125"/>
                            <a:gd name="connsiteY4" fmla="*/ 7082 h 58637"/>
                            <a:gd name="connsiteX5" fmla="*/ 159583 w 214125"/>
                            <a:gd name="connsiteY5" fmla="*/ 27030 h 58637"/>
                            <a:gd name="connsiteX6" fmla="*/ 192830 w 214125"/>
                            <a:gd name="connsiteY6" fmla="*/ 22043 h 58637"/>
                            <a:gd name="connsiteX7" fmla="*/ 211115 w 214125"/>
                            <a:gd name="connsiteY7" fmla="*/ 23705 h 58637"/>
                            <a:gd name="connsiteX8" fmla="*/ 209453 w 214125"/>
                            <a:gd name="connsiteY8" fmla="*/ 41990 h 58637"/>
                            <a:gd name="connsiteX9" fmla="*/ 139635 w 214125"/>
                            <a:gd name="connsiteY9" fmla="*/ 46978 h 58637"/>
                            <a:gd name="connsiteX10" fmla="*/ 127999 w 214125"/>
                            <a:gd name="connsiteY10" fmla="*/ 32016 h 58637"/>
                            <a:gd name="connsiteX11" fmla="*/ 123012 w 214125"/>
                            <a:gd name="connsiteY11" fmla="*/ 27030 h 58637"/>
                            <a:gd name="connsiteX12" fmla="*/ 119687 w 214125"/>
                            <a:gd name="connsiteY12" fmla="*/ 25367 h 58637"/>
                            <a:gd name="connsiteX13" fmla="*/ 84779 w 214125"/>
                            <a:gd name="connsiteY13" fmla="*/ 43653 h 58637"/>
                            <a:gd name="connsiteX14" fmla="*/ 31584 w 214125"/>
                            <a:gd name="connsiteY14" fmla="*/ 51964 h 58637"/>
                            <a:gd name="connsiteX15" fmla="*/ 9975 w 214125"/>
                            <a:gd name="connsiteY15" fmla="*/ 41990 h 58637"/>
                            <a:gd name="connsiteX16" fmla="*/ 0 w 214125"/>
                            <a:gd name="connsiteY16" fmla="*/ 27030 h 58637"/>
                            <a:gd name="connsiteX17" fmla="*/ 11636 w 214125"/>
                            <a:gd name="connsiteY17" fmla="*/ 12069 h 58637"/>
                            <a:gd name="connsiteX18" fmla="*/ 28260 w 214125"/>
                            <a:gd name="connsiteY18" fmla="*/ 22043 h 586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14125" h="58637">
                              <a:moveTo>
                                <a:pt x="28260" y="22043"/>
                              </a:moveTo>
                              <a:cubicBezTo>
                                <a:pt x="31584" y="23705"/>
                                <a:pt x="39896" y="27030"/>
                                <a:pt x="41558" y="28692"/>
                              </a:cubicBezTo>
                              <a:cubicBezTo>
                                <a:pt x="53194" y="32016"/>
                                <a:pt x="63169" y="27030"/>
                                <a:pt x="71481" y="22043"/>
                              </a:cubicBezTo>
                              <a:cubicBezTo>
                                <a:pt x="84779" y="13731"/>
                                <a:pt x="99739" y="3757"/>
                                <a:pt x="114700" y="432"/>
                              </a:cubicBezTo>
                              <a:cubicBezTo>
                                <a:pt x="124674" y="-1230"/>
                                <a:pt x="134649" y="2095"/>
                                <a:pt x="141297" y="7082"/>
                              </a:cubicBezTo>
                              <a:cubicBezTo>
                                <a:pt x="147947" y="12069"/>
                                <a:pt x="152934" y="22043"/>
                                <a:pt x="159583" y="27030"/>
                              </a:cubicBezTo>
                              <a:cubicBezTo>
                                <a:pt x="171220" y="37004"/>
                                <a:pt x="182855" y="30355"/>
                                <a:pt x="192830" y="22043"/>
                              </a:cubicBezTo>
                              <a:cubicBezTo>
                                <a:pt x="197816" y="17056"/>
                                <a:pt x="207790" y="18718"/>
                                <a:pt x="211115" y="23705"/>
                              </a:cubicBezTo>
                              <a:cubicBezTo>
                                <a:pt x="216102" y="28692"/>
                                <a:pt x="214440" y="38666"/>
                                <a:pt x="209453" y="41990"/>
                              </a:cubicBezTo>
                              <a:cubicBezTo>
                                <a:pt x="189505" y="58614"/>
                                <a:pt x="162908" y="66925"/>
                                <a:pt x="139635" y="46978"/>
                              </a:cubicBezTo>
                              <a:cubicBezTo>
                                <a:pt x="136310" y="43653"/>
                                <a:pt x="131324" y="37004"/>
                                <a:pt x="127999" y="32016"/>
                              </a:cubicBezTo>
                              <a:cubicBezTo>
                                <a:pt x="126337" y="30355"/>
                                <a:pt x="124674" y="28692"/>
                                <a:pt x="123012" y="27030"/>
                              </a:cubicBezTo>
                              <a:cubicBezTo>
                                <a:pt x="121350" y="27030"/>
                                <a:pt x="121350" y="25367"/>
                                <a:pt x="119687" y="25367"/>
                              </a:cubicBezTo>
                              <a:cubicBezTo>
                                <a:pt x="108051" y="27030"/>
                                <a:pt x="96415" y="37004"/>
                                <a:pt x="84779" y="43653"/>
                              </a:cubicBezTo>
                              <a:cubicBezTo>
                                <a:pt x="68156" y="53627"/>
                                <a:pt x="51533" y="58614"/>
                                <a:pt x="31584" y="51964"/>
                              </a:cubicBezTo>
                              <a:cubicBezTo>
                                <a:pt x="28260" y="50302"/>
                                <a:pt x="16623" y="46978"/>
                                <a:pt x="9975" y="41990"/>
                              </a:cubicBezTo>
                              <a:cubicBezTo>
                                <a:pt x="3325" y="37004"/>
                                <a:pt x="0" y="32016"/>
                                <a:pt x="0" y="27030"/>
                              </a:cubicBezTo>
                              <a:cubicBezTo>
                                <a:pt x="0" y="20380"/>
                                <a:pt x="4988" y="13731"/>
                                <a:pt x="11636" y="12069"/>
                              </a:cubicBezTo>
                              <a:cubicBezTo>
                                <a:pt x="21611" y="15393"/>
                                <a:pt x="26598" y="18718"/>
                                <a:pt x="28260" y="22043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08" name="Freeform: Shape 607">
                          <a:extLst>
                            <a:ext uri="{FF2B5EF4-FFF2-40B4-BE49-F238E27FC236}">
                              <a16:creationId xmlns:a16="http://schemas.microsoft.com/office/drawing/2014/main" id="{1F318239-3A97-B939-31EF-7230205A52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97920" y="4076576"/>
                          <a:ext cx="195794" cy="54135"/>
                        </a:xfrm>
                        <a:custGeom>
                          <a:avLst/>
                          <a:gdLst>
                            <a:gd name="connsiteX0" fmla="*/ 26597 w 195794"/>
                            <a:gd name="connsiteY0" fmla="*/ 10230 h 54135"/>
                            <a:gd name="connsiteX1" fmla="*/ 36570 w 195794"/>
                            <a:gd name="connsiteY1" fmla="*/ 13555 h 54135"/>
                            <a:gd name="connsiteX2" fmla="*/ 68155 w 195794"/>
                            <a:gd name="connsiteY2" fmla="*/ 8568 h 54135"/>
                            <a:gd name="connsiteX3" fmla="*/ 96414 w 195794"/>
                            <a:gd name="connsiteY3" fmla="*/ 256 h 54135"/>
                            <a:gd name="connsiteX4" fmla="*/ 139634 w 195794"/>
                            <a:gd name="connsiteY4" fmla="*/ 13555 h 54135"/>
                            <a:gd name="connsiteX5" fmla="*/ 156257 w 195794"/>
                            <a:gd name="connsiteY5" fmla="*/ 23529 h 54135"/>
                            <a:gd name="connsiteX6" fmla="*/ 176205 w 195794"/>
                            <a:gd name="connsiteY6" fmla="*/ 23529 h 54135"/>
                            <a:gd name="connsiteX7" fmla="*/ 194491 w 195794"/>
                            <a:gd name="connsiteY7" fmla="*/ 30178 h 54135"/>
                            <a:gd name="connsiteX8" fmla="*/ 187842 w 195794"/>
                            <a:gd name="connsiteY8" fmla="*/ 48464 h 54135"/>
                            <a:gd name="connsiteX9" fmla="*/ 131323 w 195794"/>
                            <a:gd name="connsiteY9" fmla="*/ 41814 h 54135"/>
                            <a:gd name="connsiteX10" fmla="*/ 116362 w 195794"/>
                            <a:gd name="connsiteY10" fmla="*/ 31841 h 54135"/>
                            <a:gd name="connsiteX11" fmla="*/ 98076 w 195794"/>
                            <a:gd name="connsiteY11" fmla="*/ 26854 h 54135"/>
                            <a:gd name="connsiteX12" fmla="*/ 69817 w 195794"/>
                            <a:gd name="connsiteY12" fmla="*/ 35165 h 54135"/>
                            <a:gd name="connsiteX13" fmla="*/ 29922 w 195794"/>
                            <a:gd name="connsiteY13" fmla="*/ 40152 h 54135"/>
                            <a:gd name="connsiteX14" fmla="*/ 13298 w 195794"/>
                            <a:gd name="connsiteY14" fmla="*/ 35165 h 54135"/>
                            <a:gd name="connsiteX15" fmla="*/ 4987 w 195794"/>
                            <a:gd name="connsiteY15" fmla="*/ 28516 h 54135"/>
                            <a:gd name="connsiteX16" fmla="*/ 0 w 195794"/>
                            <a:gd name="connsiteY16" fmla="*/ 18542 h 54135"/>
                            <a:gd name="connsiteX17" fmla="*/ 3324 w 195794"/>
                            <a:gd name="connsiteY17" fmla="*/ 8568 h 54135"/>
                            <a:gd name="connsiteX18" fmla="*/ 21610 w 195794"/>
                            <a:gd name="connsiteY18" fmla="*/ 5244 h 54135"/>
                            <a:gd name="connsiteX19" fmla="*/ 26597 w 195794"/>
                            <a:gd name="connsiteY19" fmla="*/ 10230 h 54135"/>
                            <a:gd name="connsiteX20" fmla="*/ 26597 w 195794"/>
                            <a:gd name="connsiteY20" fmla="*/ 23529 h 54135"/>
                            <a:gd name="connsiteX21" fmla="*/ 26597 w 195794"/>
                            <a:gd name="connsiteY21" fmla="*/ 23529 h 54135"/>
                            <a:gd name="connsiteX22" fmla="*/ 26597 w 195794"/>
                            <a:gd name="connsiteY22" fmla="*/ 23529 h 54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95794" h="54135">
                              <a:moveTo>
                                <a:pt x="26597" y="10230"/>
                              </a:moveTo>
                              <a:cubicBezTo>
                                <a:pt x="29922" y="11893"/>
                                <a:pt x="34908" y="13555"/>
                                <a:pt x="36570" y="13555"/>
                              </a:cubicBezTo>
                              <a:cubicBezTo>
                                <a:pt x="48207" y="15218"/>
                                <a:pt x="58181" y="11893"/>
                                <a:pt x="68155" y="8568"/>
                              </a:cubicBezTo>
                              <a:cubicBezTo>
                                <a:pt x="78128" y="5244"/>
                                <a:pt x="86440" y="1919"/>
                                <a:pt x="96414" y="256"/>
                              </a:cubicBezTo>
                              <a:cubicBezTo>
                                <a:pt x="113038" y="-1406"/>
                                <a:pt x="126336" y="5244"/>
                                <a:pt x="139634" y="13555"/>
                              </a:cubicBezTo>
                              <a:cubicBezTo>
                                <a:pt x="144621" y="16880"/>
                                <a:pt x="151271" y="21867"/>
                                <a:pt x="156257" y="23529"/>
                              </a:cubicBezTo>
                              <a:cubicBezTo>
                                <a:pt x="161244" y="26854"/>
                                <a:pt x="167894" y="26854"/>
                                <a:pt x="176205" y="23529"/>
                              </a:cubicBezTo>
                              <a:cubicBezTo>
                                <a:pt x="182855" y="20204"/>
                                <a:pt x="191167" y="23529"/>
                                <a:pt x="194491" y="30178"/>
                              </a:cubicBezTo>
                              <a:cubicBezTo>
                                <a:pt x="197815" y="36828"/>
                                <a:pt x="194491" y="45139"/>
                                <a:pt x="187842" y="48464"/>
                              </a:cubicBezTo>
                              <a:cubicBezTo>
                                <a:pt x="166232" y="60100"/>
                                <a:pt x="149609" y="51788"/>
                                <a:pt x="131323" y="41814"/>
                              </a:cubicBezTo>
                              <a:cubicBezTo>
                                <a:pt x="126336" y="38490"/>
                                <a:pt x="121349" y="35165"/>
                                <a:pt x="116362" y="31841"/>
                              </a:cubicBezTo>
                              <a:cubicBezTo>
                                <a:pt x="111375" y="28516"/>
                                <a:pt x="104726" y="26854"/>
                                <a:pt x="98076" y="26854"/>
                              </a:cubicBezTo>
                              <a:cubicBezTo>
                                <a:pt x="88103" y="28516"/>
                                <a:pt x="78128" y="31841"/>
                                <a:pt x="69817" y="35165"/>
                              </a:cubicBezTo>
                              <a:cubicBezTo>
                                <a:pt x="58181" y="40152"/>
                                <a:pt x="44882" y="41814"/>
                                <a:pt x="29922" y="40152"/>
                              </a:cubicBezTo>
                              <a:cubicBezTo>
                                <a:pt x="28259" y="40152"/>
                                <a:pt x="19947" y="36828"/>
                                <a:pt x="13298" y="35165"/>
                              </a:cubicBezTo>
                              <a:cubicBezTo>
                                <a:pt x="9974" y="33503"/>
                                <a:pt x="6649" y="31841"/>
                                <a:pt x="4987" y="28516"/>
                              </a:cubicBezTo>
                              <a:cubicBezTo>
                                <a:pt x="1662" y="25191"/>
                                <a:pt x="0" y="21867"/>
                                <a:pt x="0" y="18542"/>
                              </a:cubicBezTo>
                              <a:cubicBezTo>
                                <a:pt x="0" y="15218"/>
                                <a:pt x="0" y="11893"/>
                                <a:pt x="3324" y="8568"/>
                              </a:cubicBezTo>
                              <a:cubicBezTo>
                                <a:pt x="8312" y="1919"/>
                                <a:pt x="16623" y="1919"/>
                                <a:pt x="21610" y="5244"/>
                              </a:cubicBezTo>
                              <a:cubicBezTo>
                                <a:pt x="24935" y="6906"/>
                                <a:pt x="24935" y="8568"/>
                                <a:pt x="26597" y="10230"/>
                              </a:cubicBezTo>
                              <a:moveTo>
                                <a:pt x="26597" y="23529"/>
                              </a:moveTo>
                              <a:cubicBezTo>
                                <a:pt x="26597" y="23529"/>
                                <a:pt x="26597" y="23529"/>
                                <a:pt x="26597" y="23529"/>
                              </a:cubicBezTo>
                              <a:cubicBezTo>
                                <a:pt x="26597" y="23529"/>
                                <a:pt x="26597" y="23529"/>
                                <a:pt x="26597" y="23529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595" name="Graphic 2">
                    <a:extLst>
                      <a:ext uri="{FF2B5EF4-FFF2-40B4-BE49-F238E27FC236}">
                        <a16:creationId xmlns:a16="http://schemas.microsoft.com/office/drawing/2014/main" id="{4F58EB1E-0BC5-5088-6772-0162CEE38743}"/>
                      </a:ext>
                    </a:extLst>
                  </p:cNvPr>
                  <p:cNvGrpSpPr/>
                  <p:nvPr/>
                </p:nvGrpSpPr>
                <p:grpSpPr>
                  <a:xfrm>
                    <a:off x="10579276" y="3472107"/>
                    <a:ext cx="816198" cy="330859"/>
                    <a:chOff x="10579276" y="3472107"/>
                    <a:chExt cx="816198" cy="330859"/>
                  </a:xfrm>
                </p:grpSpPr>
                <p:sp>
                  <p:nvSpPr>
                    <p:cNvPr id="596" name="Freeform: Shape 595">
                      <a:extLst>
                        <a:ext uri="{FF2B5EF4-FFF2-40B4-BE49-F238E27FC236}">
                          <a16:creationId xmlns:a16="http://schemas.microsoft.com/office/drawing/2014/main" id="{8BC8BAB7-2486-12A2-BD4E-D58BDC7164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276" y="3506657"/>
                      <a:ext cx="816198" cy="271415"/>
                    </a:xfrm>
                    <a:custGeom>
                      <a:avLst/>
                      <a:gdLst>
                        <a:gd name="connsiteX0" fmla="*/ 51532 w 816198"/>
                        <a:gd name="connsiteY0" fmla="*/ 13298 h 271415"/>
                        <a:gd name="connsiteX1" fmla="*/ 771316 w 816198"/>
                        <a:gd name="connsiteY1" fmla="*/ 0 h 271415"/>
                        <a:gd name="connsiteX2" fmla="*/ 816199 w 816198"/>
                        <a:gd name="connsiteY2" fmla="*/ 179530 h 271415"/>
                        <a:gd name="connsiteX3" fmla="*/ 0 w 816198"/>
                        <a:gd name="connsiteY3" fmla="*/ 196154 h 271415"/>
                        <a:gd name="connsiteX4" fmla="*/ 51532 w 816198"/>
                        <a:gd name="connsiteY4" fmla="*/ 13298 h 2714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6198" h="271415">
                          <a:moveTo>
                            <a:pt x="51532" y="13298"/>
                          </a:moveTo>
                          <a:cubicBezTo>
                            <a:pt x="307529" y="101402"/>
                            <a:pt x="535267" y="99739"/>
                            <a:pt x="771316" y="0"/>
                          </a:cubicBezTo>
                          <a:cubicBezTo>
                            <a:pt x="804562" y="66493"/>
                            <a:pt x="814537" y="139635"/>
                            <a:pt x="816199" y="179530"/>
                          </a:cubicBezTo>
                          <a:cubicBezTo>
                            <a:pt x="560202" y="302542"/>
                            <a:pt x="272620" y="295893"/>
                            <a:pt x="0" y="196154"/>
                          </a:cubicBezTo>
                          <a:cubicBezTo>
                            <a:pt x="1662" y="121349"/>
                            <a:pt x="26597" y="56519"/>
                            <a:pt x="51532" y="13298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97" name="Graphic 2">
                      <a:extLst>
                        <a:ext uri="{FF2B5EF4-FFF2-40B4-BE49-F238E27FC236}">
                          <a16:creationId xmlns:a16="http://schemas.microsoft.com/office/drawing/2014/main" id="{0A455E65-47AF-8B93-3178-EB05A37876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55300" y="3472107"/>
                      <a:ext cx="704477" cy="330859"/>
                      <a:chOff x="10655300" y="3472107"/>
                      <a:chExt cx="704477" cy="330859"/>
                    </a:xfrm>
                    <a:solidFill>
                      <a:srgbClr val="FFC362"/>
                    </a:solidFill>
                  </p:grpSpPr>
                  <p:sp>
                    <p:nvSpPr>
                      <p:cNvPr id="598" name="Freeform: Shape 597">
                        <a:extLst>
                          <a:ext uri="{FF2B5EF4-FFF2-40B4-BE49-F238E27FC236}">
                            <a16:creationId xmlns:a16="http://schemas.microsoft.com/office/drawing/2014/main" id="{57E91A2B-614A-C353-8074-DDEB9A8DF6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55300" y="3491696"/>
                        <a:ext cx="130624" cy="268907"/>
                      </a:xfrm>
                      <a:custGeom>
                        <a:avLst/>
                        <a:gdLst>
                          <a:gd name="connsiteX0" fmla="*/ 111818 w 130624"/>
                          <a:gd name="connsiteY0" fmla="*/ 29922 h 268907"/>
                          <a:gd name="connsiteX1" fmla="*/ 101844 w 130624"/>
                          <a:gd name="connsiteY1" fmla="*/ 34909 h 268907"/>
                          <a:gd name="connsiteX2" fmla="*/ 61948 w 130624"/>
                          <a:gd name="connsiteY2" fmla="*/ 73142 h 268907"/>
                          <a:gd name="connsiteX3" fmla="*/ 68598 w 130624"/>
                          <a:gd name="connsiteY3" fmla="*/ 94752 h 268907"/>
                          <a:gd name="connsiteX4" fmla="*/ 85221 w 130624"/>
                          <a:gd name="connsiteY4" fmla="*/ 113038 h 268907"/>
                          <a:gd name="connsiteX5" fmla="*/ 100181 w 130624"/>
                          <a:gd name="connsiteY5" fmla="*/ 161245 h 268907"/>
                          <a:gd name="connsiteX6" fmla="*/ 80233 w 130624"/>
                          <a:gd name="connsiteY6" fmla="*/ 186180 h 268907"/>
                          <a:gd name="connsiteX7" fmla="*/ 56961 w 130624"/>
                          <a:gd name="connsiteY7" fmla="*/ 197816 h 268907"/>
                          <a:gd name="connsiteX8" fmla="*/ 27040 w 130624"/>
                          <a:gd name="connsiteY8" fmla="*/ 232725 h 268907"/>
                          <a:gd name="connsiteX9" fmla="*/ 30364 w 130624"/>
                          <a:gd name="connsiteY9" fmla="*/ 251010 h 268907"/>
                          <a:gd name="connsiteX10" fmla="*/ 22052 w 130624"/>
                          <a:gd name="connsiteY10" fmla="*/ 267634 h 268907"/>
                          <a:gd name="connsiteX11" fmla="*/ 5429 w 130624"/>
                          <a:gd name="connsiteY11" fmla="*/ 259322 h 268907"/>
                          <a:gd name="connsiteX12" fmla="*/ 442 w 130624"/>
                          <a:gd name="connsiteY12" fmla="*/ 231062 h 268907"/>
                          <a:gd name="connsiteX13" fmla="*/ 46987 w 130624"/>
                          <a:gd name="connsiteY13" fmla="*/ 172881 h 268907"/>
                          <a:gd name="connsiteX14" fmla="*/ 66935 w 130624"/>
                          <a:gd name="connsiteY14" fmla="*/ 162907 h 268907"/>
                          <a:gd name="connsiteX15" fmla="*/ 75246 w 130624"/>
                          <a:gd name="connsiteY15" fmla="*/ 152933 h 268907"/>
                          <a:gd name="connsiteX16" fmla="*/ 71921 w 130624"/>
                          <a:gd name="connsiteY16" fmla="*/ 136310 h 268907"/>
                          <a:gd name="connsiteX17" fmla="*/ 51974 w 130624"/>
                          <a:gd name="connsiteY17" fmla="*/ 113038 h 268907"/>
                          <a:gd name="connsiteX18" fmla="*/ 38675 w 130624"/>
                          <a:gd name="connsiteY18" fmla="*/ 63168 h 268907"/>
                          <a:gd name="connsiteX19" fmla="*/ 91870 w 130624"/>
                          <a:gd name="connsiteY19" fmla="*/ 8312 h 268907"/>
                          <a:gd name="connsiteX20" fmla="*/ 113479 w 130624"/>
                          <a:gd name="connsiteY20" fmla="*/ 0 h 268907"/>
                          <a:gd name="connsiteX21" fmla="*/ 125116 w 130624"/>
                          <a:gd name="connsiteY21" fmla="*/ 3325 h 268907"/>
                          <a:gd name="connsiteX22" fmla="*/ 128441 w 130624"/>
                          <a:gd name="connsiteY22" fmla="*/ 21610 h 268907"/>
                          <a:gd name="connsiteX23" fmla="*/ 111818 w 130624"/>
                          <a:gd name="connsiteY23" fmla="*/ 29922 h 268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0624" h="268907">
                            <a:moveTo>
                              <a:pt x="111818" y="29922"/>
                            </a:moveTo>
                            <a:cubicBezTo>
                              <a:pt x="110156" y="31584"/>
                              <a:pt x="103506" y="33246"/>
                              <a:pt x="101844" y="34909"/>
                            </a:cubicBezTo>
                            <a:cubicBezTo>
                              <a:pt x="85221" y="43220"/>
                              <a:pt x="66935" y="56519"/>
                              <a:pt x="61948" y="73142"/>
                            </a:cubicBezTo>
                            <a:cubicBezTo>
                              <a:pt x="58623" y="81454"/>
                              <a:pt x="63610" y="88103"/>
                              <a:pt x="68598" y="94752"/>
                            </a:cubicBezTo>
                            <a:cubicBezTo>
                              <a:pt x="73584" y="101402"/>
                              <a:pt x="80233" y="106388"/>
                              <a:pt x="85221" y="113038"/>
                            </a:cubicBezTo>
                            <a:cubicBezTo>
                              <a:pt x="96856" y="126336"/>
                              <a:pt x="105168" y="142960"/>
                              <a:pt x="100181" y="161245"/>
                            </a:cubicBezTo>
                            <a:cubicBezTo>
                              <a:pt x="96856" y="172881"/>
                              <a:pt x="90208" y="181193"/>
                              <a:pt x="80233" y="186180"/>
                            </a:cubicBezTo>
                            <a:cubicBezTo>
                              <a:pt x="73584" y="191167"/>
                              <a:pt x="65273" y="194491"/>
                              <a:pt x="56961" y="197816"/>
                            </a:cubicBezTo>
                            <a:cubicBezTo>
                              <a:pt x="40338" y="204465"/>
                              <a:pt x="27040" y="214439"/>
                              <a:pt x="27040" y="232725"/>
                            </a:cubicBezTo>
                            <a:cubicBezTo>
                              <a:pt x="27040" y="239374"/>
                              <a:pt x="28702" y="244361"/>
                              <a:pt x="30364" y="251010"/>
                            </a:cubicBezTo>
                            <a:cubicBezTo>
                              <a:pt x="33688" y="257660"/>
                              <a:pt x="30364" y="265971"/>
                              <a:pt x="22052" y="267634"/>
                            </a:cubicBezTo>
                            <a:cubicBezTo>
                              <a:pt x="15403" y="270958"/>
                              <a:pt x="7092" y="267634"/>
                              <a:pt x="5429" y="259322"/>
                            </a:cubicBezTo>
                            <a:cubicBezTo>
                              <a:pt x="2105" y="249348"/>
                              <a:pt x="-1220" y="241036"/>
                              <a:pt x="442" y="231062"/>
                            </a:cubicBezTo>
                            <a:cubicBezTo>
                              <a:pt x="2105" y="201141"/>
                              <a:pt x="20390" y="184518"/>
                              <a:pt x="46987" y="172881"/>
                            </a:cubicBezTo>
                            <a:cubicBezTo>
                              <a:pt x="53636" y="169556"/>
                              <a:pt x="60286" y="167894"/>
                              <a:pt x="66935" y="162907"/>
                            </a:cubicBezTo>
                            <a:cubicBezTo>
                              <a:pt x="70260" y="161245"/>
                              <a:pt x="73584" y="157920"/>
                              <a:pt x="75246" y="152933"/>
                            </a:cubicBezTo>
                            <a:cubicBezTo>
                              <a:pt x="76909" y="146284"/>
                              <a:pt x="75246" y="141297"/>
                              <a:pt x="71921" y="136310"/>
                            </a:cubicBezTo>
                            <a:cubicBezTo>
                              <a:pt x="66935" y="127998"/>
                              <a:pt x="58623" y="121349"/>
                              <a:pt x="51974" y="113038"/>
                            </a:cubicBezTo>
                            <a:cubicBezTo>
                              <a:pt x="40338" y="98077"/>
                              <a:pt x="32026" y="83116"/>
                              <a:pt x="38675" y="63168"/>
                            </a:cubicBezTo>
                            <a:cubicBezTo>
                              <a:pt x="46987" y="38233"/>
                              <a:pt x="70260" y="19948"/>
                              <a:pt x="91870" y="8312"/>
                            </a:cubicBezTo>
                            <a:cubicBezTo>
                              <a:pt x="95194" y="6649"/>
                              <a:pt x="106831" y="1662"/>
                              <a:pt x="113479" y="0"/>
                            </a:cubicBezTo>
                            <a:cubicBezTo>
                              <a:pt x="118467" y="0"/>
                              <a:pt x="123454" y="1662"/>
                              <a:pt x="125116" y="3325"/>
                            </a:cubicBezTo>
                            <a:cubicBezTo>
                              <a:pt x="131766" y="8312"/>
                              <a:pt x="131766" y="16623"/>
                              <a:pt x="128441" y="21610"/>
                            </a:cubicBezTo>
                            <a:cubicBezTo>
                              <a:pt x="121791" y="29922"/>
                              <a:pt x="116804" y="31584"/>
                              <a:pt x="111818" y="29922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99" name="Freeform: Shape 598">
                        <a:extLst>
                          <a:ext uri="{FF2B5EF4-FFF2-40B4-BE49-F238E27FC236}">
                            <a16:creationId xmlns:a16="http://schemas.microsoft.com/office/drawing/2014/main" id="{D83B0016-6978-ECD7-8DAE-3FD95FB475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64578" y="3534705"/>
                        <a:ext cx="90381" cy="261195"/>
                      </a:xfrm>
                      <a:custGeom>
                        <a:avLst/>
                        <a:gdLst>
                          <a:gd name="connsiteX0" fmla="*/ 58798 w 90381"/>
                          <a:gd name="connsiteY0" fmla="*/ 212 h 261195"/>
                          <a:gd name="connsiteX1" fmla="*/ 25552 w 90381"/>
                          <a:gd name="connsiteY1" fmla="*/ 18497 h 261195"/>
                          <a:gd name="connsiteX2" fmla="*/ 13915 w 90381"/>
                          <a:gd name="connsiteY2" fmla="*/ 48419 h 261195"/>
                          <a:gd name="connsiteX3" fmla="*/ 15577 w 90381"/>
                          <a:gd name="connsiteY3" fmla="*/ 70029 h 261195"/>
                          <a:gd name="connsiteX4" fmla="*/ 37187 w 90381"/>
                          <a:gd name="connsiteY4" fmla="*/ 96626 h 261195"/>
                          <a:gd name="connsiteX5" fmla="*/ 57135 w 90381"/>
                          <a:gd name="connsiteY5" fmla="*/ 113249 h 261195"/>
                          <a:gd name="connsiteX6" fmla="*/ 63785 w 90381"/>
                          <a:gd name="connsiteY6" fmla="*/ 128210 h 261195"/>
                          <a:gd name="connsiteX7" fmla="*/ 55473 w 90381"/>
                          <a:gd name="connsiteY7" fmla="*/ 138184 h 261195"/>
                          <a:gd name="connsiteX8" fmla="*/ 33863 w 90381"/>
                          <a:gd name="connsiteY8" fmla="*/ 153145 h 261195"/>
                          <a:gd name="connsiteX9" fmla="*/ 10590 w 90381"/>
                          <a:gd name="connsiteY9" fmla="*/ 254547 h 261195"/>
                          <a:gd name="connsiteX10" fmla="*/ 28875 w 90381"/>
                          <a:gd name="connsiteY10" fmla="*/ 259533 h 261195"/>
                          <a:gd name="connsiteX11" fmla="*/ 33863 w 90381"/>
                          <a:gd name="connsiteY11" fmla="*/ 241248 h 261195"/>
                          <a:gd name="connsiteX12" fmla="*/ 50486 w 90381"/>
                          <a:gd name="connsiteY12" fmla="*/ 174755 h 261195"/>
                          <a:gd name="connsiteX13" fmla="*/ 77083 w 90381"/>
                          <a:gd name="connsiteY13" fmla="*/ 156470 h 261195"/>
                          <a:gd name="connsiteX14" fmla="*/ 90381 w 90381"/>
                          <a:gd name="connsiteY14" fmla="*/ 129873 h 261195"/>
                          <a:gd name="connsiteX15" fmla="*/ 77083 w 90381"/>
                          <a:gd name="connsiteY15" fmla="*/ 96626 h 261195"/>
                          <a:gd name="connsiteX16" fmla="*/ 53810 w 90381"/>
                          <a:gd name="connsiteY16" fmla="*/ 76678 h 261195"/>
                          <a:gd name="connsiteX17" fmla="*/ 38850 w 90381"/>
                          <a:gd name="connsiteY17" fmla="*/ 61717 h 261195"/>
                          <a:gd name="connsiteX18" fmla="*/ 38850 w 90381"/>
                          <a:gd name="connsiteY18" fmla="*/ 55068 h 261195"/>
                          <a:gd name="connsiteX19" fmla="*/ 45499 w 90381"/>
                          <a:gd name="connsiteY19" fmla="*/ 36783 h 261195"/>
                          <a:gd name="connsiteX20" fmla="*/ 50486 w 90381"/>
                          <a:gd name="connsiteY20" fmla="*/ 31796 h 261195"/>
                          <a:gd name="connsiteX21" fmla="*/ 53810 w 90381"/>
                          <a:gd name="connsiteY21" fmla="*/ 30133 h 261195"/>
                          <a:gd name="connsiteX22" fmla="*/ 68772 w 90381"/>
                          <a:gd name="connsiteY22" fmla="*/ 18497 h 261195"/>
                          <a:gd name="connsiteX23" fmla="*/ 58798 w 90381"/>
                          <a:gd name="connsiteY23" fmla="*/ 212 h 26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90381" h="261195">
                            <a:moveTo>
                              <a:pt x="58798" y="212"/>
                            </a:moveTo>
                            <a:cubicBezTo>
                              <a:pt x="47162" y="-1451"/>
                              <a:pt x="33863" y="6861"/>
                              <a:pt x="25552" y="18497"/>
                            </a:cubicBezTo>
                            <a:cubicBezTo>
                              <a:pt x="18902" y="26809"/>
                              <a:pt x="15577" y="38445"/>
                              <a:pt x="13915" y="48419"/>
                            </a:cubicBezTo>
                            <a:cubicBezTo>
                              <a:pt x="12252" y="56731"/>
                              <a:pt x="13915" y="63380"/>
                              <a:pt x="15577" y="70029"/>
                            </a:cubicBezTo>
                            <a:cubicBezTo>
                              <a:pt x="20564" y="80003"/>
                              <a:pt x="28875" y="88315"/>
                              <a:pt x="37187" y="96626"/>
                            </a:cubicBezTo>
                            <a:cubicBezTo>
                              <a:pt x="43837" y="101613"/>
                              <a:pt x="52148" y="106600"/>
                              <a:pt x="57135" y="113249"/>
                            </a:cubicBezTo>
                            <a:cubicBezTo>
                              <a:pt x="60460" y="116574"/>
                              <a:pt x="63785" y="123223"/>
                              <a:pt x="63785" y="128210"/>
                            </a:cubicBezTo>
                            <a:cubicBezTo>
                              <a:pt x="63785" y="133197"/>
                              <a:pt x="60460" y="136522"/>
                              <a:pt x="55473" y="138184"/>
                            </a:cubicBezTo>
                            <a:cubicBezTo>
                              <a:pt x="48824" y="143171"/>
                              <a:pt x="38850" y="148158"/>
                              <a:pt x="33863" y="153145"/>
                            </a:cubicBezTo>
                            <a:cubicBezTo>
                              <a:pt x="2279" y="178080"/>
                              <a:pt x="-11020" y="217975"/>
                              <a:pt x="10590" y="254547"/>
                            </a:cubicBezTo>
                            <a:cubicBezTo>
                              <a:pt x="13915" y="261196"/>
                              <a:pt x="22227" y="262858"/>
                              <a:pt x="28875" y="259533"/>
                            </a:cubicBezTo>
                            <a:cubicBezTo>
                              <a:pt x="35525" y="256209"/>
                              <a:pt x="37187" y="247897"/>
                              <a:pt x="33863" y="241248"/>
                            </a:cubicBezTo>
                            <a:cubicBezTo>
                              <a:pt x="20564" y="216313"/>
                              <a:pt x="30538" y="191379"/>
                              <a:pt x="50486" y="174755"/>
                            </a:cubicBezTo>
                            <a:cubicBezTo>
                              <a:pt x="57135" y="168106"/>
                              <a:pt x="68772" y="163119"/>
                              <a:pt x="77083" y="156470"/>
                            </a:cubicBezTo>
                            <a:cubicBezTo>
                              <a:pt x="85395" y="149821"/>
                              <a:pt x="90381" y="139847"/>
                              <a:pt x="90381" y="129873"/>
                            </a:cubicBezTo>
                            <a:cubicBezTo>
                              <a:pt x="90381" y="118236"/>
                              <a:pt x="83733" y="104938"/>
                              <a:pt x="77083" y="96626"/>
                            </a:cubicBezTo>
                            <a:cubicBezTo>
                              <a:pt x="70433" y="89977"/>
                              <a:pt x="62122" y="83328"/>
                              <a:pt x="53810" y="76678"/>
                            </a:cubicBezTo>
                            <a:cubicBezTo>
                              <a:pt x="48824" y="71691"/>
                              <a:pt x="42175" y="66705"/>
                              <a:pt x="38850" y="61717"/>
                            </a:cubicBezTo>
                            <a:cubicBezTo>
                              <a:pt x="38850" y="60055"/>
                              <a:pt x="38850" y="58393"/>
                              <a:pt x="38850" y="55068"/>
                            </a:cubicBezTo>
                            <a:cubicBezTo>
                              <a:pt x="38850" y="48419"/>
                              <a:pt x="42175" y="41770"/>
                              <a:pt x="45499" y="36783"/>
                            </a:cubicBezTo>
                            <a:cubicBezTo>
                              <a:pt x="47162" y="35120"/>
                              <a:pt x="48824" y="33458"/>
                              <a:pt x="50486" y="31796"/>
                            </a:cubicBezTo>
                            <a:cubicBezTo>
                              <a:pt x="52148" y="30133"/>
                              <a:pt x="53810" y="30133"/>
                              <a:pt x="53810" y="30133"/>
                            </a:cubicBezTo>
                            <a:cubicBezTo>
                              <a:pt x="60460" y="30133"/>
                              <a:pt x="67110" y="25147"/>
                              <a:pt x="68772" y="18497"/>
                            </a:cubicBezTo>
                            <a:cubicBezTo>
                              <a:pt x="72096" y="6861"/>
                              <a:pt x="67110" y="212"/>
                              <a:pt x="58798" y="212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0" name="Freeform: Shape 599">
                        <a:extLst>
                          <a:ext uri="{FF2B5EF4-FFF2-40B4-BE49-F238E27FC236}">
                            <a16:creationId xmlns:a16="http://schemas.microsoft.com/office/drawing/2014/main" id="{315371A6-6AA2-7242-CF93-6405CB1521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0821" y="3524527"/>
                        <a:ext cx="86890" cy="278438"/>
                      </a:xfrm>
                      <a:custGeom>
                        <a:avLst/>
                        <a:gdLst>
                          <a:gd name="connsiteX0" fmla="*/ 38683 w 86890"/>
                          <a:gd name="connsiteY0" fmla="*/ 25350 h 278438"/>
                          <a:gd name="connsiteX1" fmla="*/ 32034 w 86890"/>
                          <a:gd name="connsiteY1" fmla="*/ 36986 h 278438"/>
                          <a:gd name="connsiteX2" fmla="*/ 27046 w 86890"/>
                          <a:gd name="connsiteY2" fmla="*/ 70233 h 278438"/>
                          <a:gd name="connsiteX3" fmla="*/ 42008 w 86890"/>
                          <a:gd name="connsiteY3" fmla="*/ 85194 h 278438"/>
                          <a:gd name="connsiteX4" fmla="*/ 65281 w 86890"/>
                          <a:gd name="connsiteY4" fmla="*/ 101817 h 278438"/>
                          <a:gd name="connsiteX5" fmla="*/ 86890 w 86890"/>
                          <a:gd name="connsiteY5" fmla="*/ 141713 h 278438"/>
                          <a:gd name="connsiteX6" fmla="*/ 80241 w 86890"/>
                          <a:gd name="connsiteY6" fmla="*/ 173297 h 278438"/>
                          <a:gd name="connsiteX7" fmla="*/ 60293 w 86890"/>
                          <a:gd name="connsiteY7" fmla="*/ 211530 h 278438"/>
                          <a:gd name="connsiteX8" fmla="*/ 60293 w 86890"/>
                          <a:gd name="connsiteY8" fmla="*/ 256413 h 278438"/>
                          <a:gd name="connsiteX9" fmla="*/ 60293 w 86890"/>
                          <a:gd name="connsiteY9" fmla="*/ 274698 h 278438"/>
                          <a:gd name="connsiteX10" fmla="*/ 42008 w 86890"/>
                          <a:gd name="connsiteY10" fmla="*/ 274698 h 278438"/>
                          <a:gd name="connsiteX11" fmla="*/ 37021 w 86890"/>
                          <a:gd name="connsiteY11" fmla="*/ 199894 h 278438"/>
                          <a:gd name="connsiteX12" fmla="*/ 53644 w 86890"/>
                          <a:gd name="connsiteY12" fmla="*/ 169972 h 278438"/>
                          <a:gd name="connsiteX13" fmla="*/ 60293 w 86890"/>
                          <a:gd name="connsiteY13" fmla="*/ 145037 h 278438"/>
                          <a:gd name="connsiteX14" fmla="*/ 42008 w 86890"/>
                          <a:gd name="connsiteY14" fmla="*/ 120102 h 278438"/>
                          <a:gd name="connsiteX15" fmla="*/ 5436 w 86890"/>
                          <a:gd name="connsiteY15" fmla="*/ 85194 h 278438"/>
                          <a:gd name="connsiteX16" fmla="*/ 10423 w 86890"/>
                          <a:gd name="connsiteY16" fmla="*/ 25350 h 278438"/>
                          <a:gd name="connsiteX17" fmla="*/ 20398 w 86890"/>
                          <a:gd name="connsiteY17" fmla="*/ 10390 h 278438"/>
                          <a:gd name="connsiteX18" fmla="*/ 28709 w 86890"/>
                          <a:gd name="connsiteY18" fmla="*/ 2078 h 278438"/>
                          <a:gd name="connsiteX19" fmla="*/ 42008 w 86890"/>
                          <a:gd name="connsiteY19" fmla="*/ 416 h 278438"/>
                          <a:gd name="connsiteX20" fmla="*/ 50319 w 86890"/>
                          <a:gd name="connsiteY20" fmla="*/ 13714 h 278438"/>
                          <a:gd name="connsiteX21" fmla="*/ 46994 w 86890"/>
                          <a:gd name="connsiteY21" fmla="*/ 22026 h 278438"/>
                          <a:gd name="connsiteX22" fmla="*/ 43670 w 86890"/>
                          <a:gd name="connsiteY22" fmla="*/ 25350 h 278438"/>
                          <a:gd name="connsiteX23" fmla="*/ 38683 w 86890"/>
                          <a:gd name="connsiteY23" fmla="*/ 25350 h 278438"/>
                          <a:gd name="connsiteX24" fmla="*/ 22060 w 86890"/>
                          <a:gd name="connsiteY24" fmla="*/ 17039 h 278438"/>
                          <a:gd name="connsiteX25" fmla="*/ 23723 w 86890"/>
                          <a:gd name="connsiteY25" fmla="*/ 20363 h 278438"/>
                          <a:gd name="connsiteX26" fmla="*/ 22060 w 86890"/>
                          <a:gd name="connsiteY26" fmla="*/ 17039 h 278438"/>
                          <a:gd name="connsiteX27" fmla="*/ 23723 w 86890"/>
                          <a:gd name="connsiteY27" fmla="*/ 3740 h 278438"/>
                          <a:gd name="connsiteX28" fmla="*/ 20398 w 86890"/>
                          <a:gd name="connsiteY28" fmla="*/ 8727 h 278438"/>
                          <a:gd name="connsiteX29" fmla="*/ 23723 w 86890"/>
                          <a:gd name="connsiteY29" fmla="*/ 3740 h 278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86890" h="278438">
                            <a:moveTo>
                              <a:pt x="38683" y="25350"/>
                            </a:moveTo>
                            <a:cubicBezTo>
                              <a:pt x="35358" y="28675"/>
                              <a:pt x="33696" y="32000"/>
                              <a:pt x="32034" y="36986"/>
                            </a:cubicBezTo>
                            <a:cubicBezTo>
                              <a:pt x="27046" y="46960"/>
                              <a:pt x="22060" y="60259"/>
                              <a:pt x="27046" y="70233"/>
                            </a:cubicBezTo>
                            <a:cubicBezTo>
                              <a:pt x="30371" y="76882"/>
                              <a:pt x="35358" y="80207"/>
                              <a:pt x="42008" y="85194"/>
                            </a:cubicBezTo>
                            <a:cubicBezTo>
                              <a:pt x="50319" y="90181"/>
                              <a:pt x="56969" y="96830"/>
                              <a:pt x="65281" y="101817"/>
                            </a:cubicBezTo>
                            <a:cubicBezTo>
                              <a:pt x="76916" y="111791"/>
                              <a:pt x="85228" y="125090"/>
                              <a:pt x="86890" y="141713"/>
                            </a:cubicBezTo>
                            <a:cubicBezTo>
                              <a:pt x="86890" y="151687"/>
                              <a:pt x="85228" y="161660"/>
                              <a:pt x="80241" y="173297"/>
                            </a:cubicBezTo>
                            <a:cubicBezTo>
                              <a:pt x="75254" y="186595"/>
                              <a:pt x="66942" y="198232"/>
                              <a:pt x="60293" y="211530"/>
                            </a:cubicBezTo>
                            <a:cubicBezTo>
                              <a:pt x="51981" y="226491"/>
                              <a:pt x="45332" y="241452"/>
                              <a:pt x="60293" y="256413"/>
                            </a:cubicBezTo>
                            <a:cubicBezTo>
                              <a:pt x="65281" y="261399"/>
                              <a:pt x="65281" y="269711"/>
                              <a:pt x="60293" y="274698"/>
                            </a:cubicBezTo>
                            <a:cubicBezTo>
                              <a:pt x="55306" y="279685"/>
                              <a:pt x="46994" y="279685"/>
                              <a:pt x="42008" y="274698"/>
                            </a:cubicBezTo>
                            <a:cubicBezTo>
                              <a:pt x="17073" y="249764"/>
                              <a:pt x="23723" y="224829"/>
                              <a:pt x="37021" y="199894"/>
                            </a:cubicBezTo>
                            <a:cubicBezTo>
                              <a:pt x="42008" y="189920"/>
                              <a:pt x="48657" y="179946"/>
                              <a:pt x="53644" y="169972"/>
                            </a:cubicBezTo>
                            <a:cubicBezTo>
                              <a:pt x="56969" y="161660"/>
                              <a:pt x="60293" y="153349"/>
                              <a:pt x="60293" y="145037"/>
                            </a:cubicBezTo>
                            <a:cubicBezTo>
                              <a:pt x="60293" y="133401"/>
                              <a:pt x="50319" y="126752"/>
                              <a:pt x="42008" y="120102"/>
                            </a:cubicBezTo>
                            <a:cubicBezTo>
                              <a:pt x="28709" y="110129"/>
                              <a:pt x="13748" y="100155"/>
                              <a:pt x="5436" y="85194"/>
                            </a:cubicBezTo>
                            <a:cubicBezTo>
                              <a:pt x="-4537" y="66908"/>
                              <a:pt x="450" y="43636"/>
                              <a:pt x="10423" y="25350"/>
                            </a:cubicBezTo>
                            <a:cubicBezTo>
                              <a:pt x="13748" y="20363"/>
                              <a:pt x="17073" y="15376"/>
                              <a:pt x="20398" y="10390"/>
                            </a:cubicBezTo>
                            <a:cubicBezTo>
                              <a:pt x="22060" y="8727"/>
                              <a:pt x="28709" y="3740"/>
                              <a:pt x="28709" y="2078"/>
                            </a:cubicBezTo>
                            <a:cubicBezTo>
                              <a:pt x="35358" y="-1247"/>
                              <a:pt x="40346" y="416"/>
                              <a:pt x="42008" y="416"/>
                            </a:cubicBezTo>
                            <a:cubicBezTo>
                              <a:pt x="46994" y="2078"/>
                              <a:pt x="50319" y="7065"/>
                              <a:pt x="50319" y="13714"/>
                            </a:cubicBezTo>
                            <a:cubicBezTo>
                              <a:pt x="50319" y="15376"/>
                              <a:pt x="50319" y="18701"/>
                              <a:pt x="46994" y="22026"/>
                            </a:cubicBezTo>
                            <a:cubicBezTo>
                              <a:pt x="45332" y="23688"/>
                              <a:pt x="45332" y="23688"/>
                              <a:pt x="43670" y="25350"/>
                            </a:cubicBezTo>
                            <a:lnTo>
                              <a:pt x="38683" y="25350"/>
                            </a:lnTo>
                            <a:close/>
                            <a:moveTo>
                              <a:pt x="22060" y="17039"/>
                            </a:moveTo>
                            <a:cubicBezTo>
                              <a:pt x="22060" y="18701"/>
                              <a:pt x="23723" y="20363"/>
                              <a:pt x="23723" y="20363"/>
                            </a:cubicBezTo>
                            <a:cubicBezTo>
                              <a:pt x="23723" y="18701"/>
                              <a:pt x="22060" y="18701"/>
                              <a:pt x="22060" y="17039"/>
                            </a:cubicBezTo>
                            <a:moveTo>
                              <a:pt x="23723" y="3740"/>
                            </a:moveTo>
                            <a:cubicBezTo>
                              <a:pt x="22060" y="5402"/>
                              <a:pt x="22060" y="8727"/>
                              <a:pt x="20398" y="8727"/>
                            </a:cubicBezTo>
                            <a:cubicBezTo>
                              <a:pt x="22060" y="7065"/>
                              <a:pt x="22060" y="5402"/>
                              <a:pt x="23723" y="3740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1" name="Freeform: Shape 600">
                        <a:extLst>
                          <a:ext uri="{FF2B5EF4-FFF2-40B4-BE49-F238E27FC236}">
                            <a16:creationId xmlns:a16="http://schemas.microsoft.com/office/drawing/2014/main" id="{29960C9F-1535-496B-5E4D-0E3CCC42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63719" y="3472107"/>
                        <a:ext cx="96058" cy="272520"/>
                      </a:xfrm>
                      <a:custGeom>
                        <a:avLst/>
                        <a:gdLst>
                          <a:gd name="connsiteX0" fmla="*/ 30354 w 96058"/>
                          <a:gd name="connsiteY0" fmla="*/ 1304 h 272520"/>
                          <a:gd name="connsiteX1" fmla="*/ 15393 w 96058"/>
                          <a:gd name="connsiteY1" fmla="*/ 16265 h 272520"/>
                          <a:gd name="connsiteX2" fmla="*/ 7081 w 96058"/>
                          <a:gd name="connsiteY2" fmla="*/ 37875 h 272520"/>
                          <a:gd name="connsiteX3" fmla="*/ 433 w 96058"/>
                          <a:gd name="connsiteY3" fmla="*/ 76109 h 272520"/>
                          <a:gd name="connsiteX4" fmla="*/ 37003 w 96058"/>
                          <a:gd name="connsiteY4" fmla="*/ 130965 h 272520"/>
                          <a:gd name="connsiteX5" fmla="*/ 66925 w 96058"/>
                          <a:gd name="connsiteY5" fmla="*/ 169199 h 272520"/>
                          <a:gd name="connsiteX6" fmla="*/ 58614 w 96058"/>
                          <a:gd name="connsiteY6" fmla="*/ 207432 h 272520"/>
                          <a:gd name="connsiteX7" fmla="*/ 40328 w 96058"/>
                          <a:gd name="connsiteY7" fmla="*/ 257301 h 272520"/>
                          <a:gd name="connsiteX8" fmla="*/ 51964 w 96058"/>
                          <a:gd name="connsiteY8" fmla="*/ 272262 h 272520"/>
                          <a:gd name="connsiteX9" fmla="*/ 66925 w 96058"/>
                          <a:gd name="connsiteY9" fmla="*/ 260626 h 272520"/>
                          <a:gd name="connsiteX10" fmla="*/ 83549 w 96058"/>
                          <a:gd name="connsiteY10" fmla="*/ 219068 h 272520"/>
                          <a:gd name="connsiteX11" fmla="*/ 95184 w 96058"/>
                          <a:gd name="connsiteY11" fmla="*/ 164211 h 272520"/>
                          <a:gd name="connsiteX12" fmla="*/ 56951 w 96058"/>
                          <a:gd name="connsiteY12" fmla="*/ 111017 h 272520"/>
                          <a:gd name="connsiteX13" fmla="*/ 30354 w 96058"/>
                          <a:gd name="connsiteY13" fmla="*/ 72784 h 272520"/>
                          <a:gd name="connsiteX14" fmla="*/ 35341 w 96058"/>
                          <a:gd name="connsiteY14" fmla="*/ 47849 h 272520"/>
                          <a:gd name="connsiteX15" fmla="*/ 40328 w 96058"/>
                          <a:gd name="connsiteY15" fmla="*/ 32888 h 272520"/>
                          <a:gd name="connsiteX16" fmla="*/ 41991 w 96058"/>
                          <a:gd name="connsiteY16" fmla="*/ 27901 h 272520"/>
                          <a:gd name="connsiteX17" fmla="*/ 43653 w 96058"/>
                          <a:gd name="connsiteY17" fmla="*/ 26239 h 272520"/>
                          <a:gd name="connsiteX18" fmla="*/ 50302 w 96058"/>
                          <a:gd name="connsiteY18" fmla="*/ 7953 h 272520"/>
                          <a:gd name="connsiteX19" fmla="*/ 30354 w 96058"/>
                          <a:gd name="connsiteY19" fmla="*/ 1304 h 2725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96058" h="272520">
                            <a:moveTo>
                              <a:pt x="30354" y="1304"/>
                            </a:moveTo>
                            <a:cubicBezTo>
                              <a:pt x="23705" y="4629"/>
                              <a:pt x="18718" y="9616"/>
                              <a:pt x="15393" y="16265"/>
                            </a:cubicBezTo>
                            <a:cubicBezTo>
                              <a:pt x="12068" y="22914"/>
                              <a:pt x="8744" y="31226"/>
                              <a:pt x="7081" y="37875"/>
                            </a:cubicBezTo>
                            <a:cubicBezTo>
                              <a:pt x="2095" y="49511"/>
                              <a:pt x="-1230" y="62810"/>
                              <a:pt x="433" y="76109"/>
                            </a:cubicBezTo>
                            <a:cubicBezTo>
                              <a:pt x="3757" y="99381"/>
                              <a:pt x="18718" y="116004"/>
                              <a:pt x="37003" y="130965"/>
                            </a:cubicBezTo>
                            <a:cubicBezTo>
                              <a:pt x="50302" y="142601"/>
                              <a:pt x="63601" y="152575"/>
                              <a:pt x="66925" y="169199"/>
                            </a:cubicBezTo>
                            <a:cubicBezTo>
                              <a:pt x="70249" y="182497"/>
                              <a:pt x="63601" y="195796"/>
                              <a:pt x="58614" y="207432"/>
                            </a:cubicBezTo>
                            <a:cubicBezTo>
                              <a:pt x="50302" y="224055"/>
                              <a:pt x="41991" y="240678"/>
                              <a:pt x="40328" y="257301"/>
                            </a:cubicBezTo>
                            <a:cubicBezTo>
                              <a:pt x="38666" y="263951"/>
                              <a:pt x="45314" y="270600"/>
                              <a:pt x="51964" y="272262"/>
                            </a:cubicBezTo>
                            <a:cubicBezTo>
                              <a:pt x="58614" y="273925"/>
                              <a:pt x="65263" y="267275"/>
                              <a:pt x="66925" y="260626"/>
                            </a:cubicBezTo>
                            <a:cubicBezTo>
                              <a:pt x="68587" y="245665"/>
                              <a:pt x="76899" y="232367"/>
                              <a:pt x="83549" y="219068"/>
                            </a:cubicBezTo>
                            <a:cubicBezTo>
                              <a:pt x="91860" y="200783"/>
                              <a:pt x="98509" y="182497"/>
                              <a:pt x="95184" y="164211"/>
                            </a:cubicBezTo>
                            <a:cubicBezTo>
                              <a:pt x="90197" y="140939"/>
                              <a:pt x="73574" y="125978"/>
                              <a:pt x="56951" y="111017"/>
                            </a:cubicBezTo>
                            <a:cubicBezTo>
                              <a:pt x="45314" y="101043"/>
                              <a:pt x="32016" y="89407"/>
                              <a:pt x="30354" y="72784"/>
                            </a:cubicBezTo>
                            <a:cubicBezTo>
                              <a:pt x="28691" y="64472"/>
                              <a:pt x="32016" y="56161"/>
                              <a:pt x="35341" y="47849"/>
                            </a:cubicBezTo>
                            <a:cubicBezTo>
                              <a:pt x="37003" y="44525"/>
                              <a:pt x="38666" y="37875"/>
                              <a:pt x="40328" y="32888"/>
                            </a:cubicBezTo>
                            <a:cubicBezTo>
                              <a:pt x="40328" y="31226"/>
                              <a:pt x="41991" y="29564"/>
                              <a:pt x="41991" y="27901"/>
                            </a:cubicBezTo>
                            <a:cubicBezTo>
                              <a:pt x="41991" y="27901"/>
                              <a:pt x="41991" y="26239"/>
                              <a:pt x="43653" y="26239"/>
                            </a:cubicBezTo>
                            <a:cubicBezTo>
                              <a:pt x="50302" y="22914"/>
                              <a:pt x="53626" y="16265"/>
                              <a:pt x="50302" y="7953"/>
                            </a:cubicBezTo>
                            <a:cubicBezTo>
                              <a:pt x="45314" y="1304"/>
                              <a:pt x="37003" y="-2020"/>
                              <a:pt x="30354" y="1304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586" name="Graphic 2">
                  <a:extLst>
                    <a:ext uri="{FF2B5EF4-FFF2-40B4-BE49-F238E27FC236}">
                      <a16:creationId xmlns:a16="http://schemas.microsoft.com/office/drawing/2014/main" id="{8128D921-543F-3BC7-DF9B-E821EAA83170}"/>
                    </a:ext>
                  </a:extLst>
                </p:cNvPr>
                <p:cNvGrpSpPr/>
                <p:nvPr/>
              </p:nvGrpSpPr>
              <p:grpSpPr>
                <a:xfrm>
                  <a:off x="10516087" y="2540312"/>
                  <a:ext cx="984151" cy="656421"/>
                  <a:chOff x="10516087" y="2540312"/>
                  <a:chExt cx="984151" cy="656421"/>
                </a:xfrm>
              </p:grpSpPr>
              <p:grpSp>
                <p:nvGrpSpPr>
                  <p:cNvPr id="587" name="Graphic 2">
                    <a:extLst>
                      <a:ext uri="{FF2B5EF4-FFF2-40B4-BE49-F238E27FC236}">
                        <a16:creationId xmlns:a16="http://schemas.microsoft.com/office/drawing/2014/main" id="{ED691103-9185-A044-C55C-6557F39248B6}"/>
                      </a:ext>
                    </a:extLst>
                  </p:cNvPr>
                  <p:cNvGrpSpPr/>
                  <p:nvPr/>
                </p:nvGrpSpPr>
                <p:grpSpPr>
                  <a:xfrm>
                    <a:off x="10516087" y="3023255"/>
                    <a:ext cx="984151" cy="173479"/>
                    <a:chOff x="10516087" y="3023255"/>
                    <a:chExt cx="984151" cy="173479"/>
                  </a:xfrm>
                </p:grpSpPr>
                <p:sp>
                  <p:nvSpPr>
                    <p:cNvPr id="592" name="Freeform: Shape 591">
                      <a:extLst>
                        <a:ext uri="{FF2B5EF4-FFF2-40B4-BE49-F238E27FC236}">
                          <a16:creationId xmlns:a16="http://schemas.microsoft.com/office/drawing/2014/main" id="{2C156F45-2633-2824-FBEC-C55AF6756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749" y="3023255"/>
                      <a:ext cx="982489" cy="173479"/>
                    </a:xfrm>
                    <a:custGeom>
                      <a:avLst/>
                      <a:gdLst>
                        <a:gd name="connsiteX0" fmla="*/ 982452 w 982489"/>
                        <a:gd name="connsiteY0" fmla="*/ 152601 h 173479"/>
                        <a:gd name="connsiteX1" fmla="*/ 483756 w 982489"/>
                        <a:gd name="connsiteY1" fmla="*/ 142627 h 173479"/>
                        <a:gd name="connsiteX2" fmla="*/ 241057 w 982489"/>
                        <a:gd name="connsiteY2" fmla="*/ 102731 h 173479"/>
                        <a:gd name="connsiteX3" fmla="*/ 21 w 982489"/>
                        <a:gd name="connsiteY3" fmla="*/ 21278 h 173479"/>
                        <a:gd name="connsiteX4" fmla="*/ 382355 w 982489"/>
                        <a:gd name="connsiteY4" fmla="*/ 16291 h 173479"/>
                        <a:gd name="connsiteX5" fmla="*/ 498717 w 982489"/>
                        <a:gd name="connsiteY5" fmla="*/ 29589 h 173479"/>
                        <a:gd name="connsiteX6" fmla="*/ 982452 w 982489"/>
                        <a:gd name="connsiteY6" fmla="*/ 152601 h 173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82489" h="173479">
                          <a:moveTo>
                            <a:pt x="982452" y="152601"/>
                          </a:moveTo>
                          <a:cubicBezTo>
                            <a:pt x="977465" y="184185"/>
                            <a:pt x="754715" y="179198"/>
                            <a:pt x="483756" y="142627"/>
                          </a:cubicBezTo>
                          <a:cubicBezTo>
                            <a:pt x="393991" y="130991"/>
                            <a:pt x="310875" y="117692"/>
                            <a:pt x="241057" y="102731"/>
                          </a:cubicBezTo>
                          <a:cubicBezTo>
                            <a:pt x="94774" y="72810"/>
                            <a:pt x="-1641" y="41225"/>
                            <a:pt x="21" y="21278"/>
                          </a:cubicBezTo>
                          <a:cubicBezTo>
                            <a:pt x="3346" y="-5319"/>
                            <a:pt x="166253" y="-6982"/>
                            <a:pt x="382355" y="16291"/>
                          </a:cubicBezTo>
                          <a:cubicBezTo>
                            <a:pt x="418926" y="19615"/>
                            <a:pt x="458821" y="24602"/>
                            <a:pt x="498717" y="29589"/>
                          </a:cubicBezTo>
                          <a:cubicBezTo>
                            <a:pt x="769675" y="66160"/>
                            <a:pt x="985776" y="121017"/>
                            <a:pt x="982452" y="152601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3" name="Freeform: Shape 592">
                      <a:extLst>
                        <a:ext uri="{FF2B5EF4-FFF2-40B4-BE49-F238E27FC236}">
                          <a16:creationId xmlns:a16="http://schemas.microsoft.com/office/drawing/2014/main" id="{02E05A02-0296-5F53-9B78-99A5111ECA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6087" y="3023255"/>
                      <a:ext cx="387341" cy="102731"/>
                    </a:xfrm>
                    <a:custGeom>
                      <a:avLst/>
                      <a:gdLst>
                        <a:gd name="connsiteX0" fmla="*/ 146305 w 387341"/>
                        <a:gd name="connsiteY0" fmla="*/ 54524 h 102731"/>
                        <a:gd name="connsiteX1" fmla="*/ 241058 w 387341"/>
                        <a:gd name="connsiteY1" fmla="*/ 102731 h 102731"/>
                        <a:gd name="connsiteX2" fmla="*/ 21 w 387341"/>
                        <a:gd name="connsiteY2" fmla="*/ 21278 h 102731"/>
                        <a:gd name="connsiteX3" fmla="*/ 382355 w 387341"/>
                        <a:gd name="connsiteY3" fmla="*/ 16291 h 102731"/>
                        <a:gd name="connsiteX4" fmla="*/ 387341 w 387341"/>
                        <a:gd name="connsiteY4" fmla="*/ 24602 h 102731"/>
                        <a:gd name="connsiteX5" fmla="*/ 149630 w 387341"/>
                        <a:gd name="connsiteY5" fmla="*/ 31252 h 102731"/>
                        <a:gd name="connsiteX6" fmla="*/ 146305 w 387341"/>
                        <a:gd name="connsiteY6" fmla="*/ 54524 h 102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87341" h="102731">
                          <a:moveTo>
                            <a:pt x="146305" y="54524"/>
                          </a:moveTo>
                          <a:cubicBezTo>
                            <a:pt x="177889" y="71147"/>
                            <a:pt x="209473" y="87770"/>
                            <a:pt x="241058" y="102731"/>
                          </a:cubicBezTo>
                          <a:cubicBezTo>
                            <a:pt x="94773" y="72810"/>
                            <a:pt x="-1642" y="41225"/>
                            <a:pt x="21" y="21278"/>
                          </a:cubicBezTo>
                          <a:cubicBezTo>
                            <a:pt x="3345" y="-5319"/>
                            <a:pt x="166253" y="-6982"/>
                            <a:pt x="382355" y="16291"/>
                          </a:cubicBezTo>
                          <a:cubicBezTo>
                            <a:pt x="384017" y="19615"/>
                            <a:pt x="385679" y="21278"/>
                            <a:pt x="387341" y="24602"/>
                          </a:cubicBezTo>
                          <a:cubicBezTo>
                            <a:pt x="307550" y="17953"/>
                            <a:pt x="227758" y="19615"/>
                            <a:pt x="149630" y="31252"/>
                          </a:cubicBezTo>
                          <a:cubicBezTo>
                            <a:pt x="137994" y="31252"/>
                            <a:pt x="134669" y="49537"/>
                            <a:pt x="146305" y="54524"/>
                          </a:cubicBezTo>
                        </a:path>
                      </a:pathLst>
                    </a:custGeom>
                    <a:solidFill>
                      <a:srgbClr val="245773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88" name="Graphic 2">
                    <a:extLst>
                      <a:ext uri="{FF2B5EF4-FFF2-40B4-BE49-F238E27FC236}">
                        <a16:creationId xmlns:a16="http://schemas.microsoft.com/office/drawing/2014/main" id="{FB1EB56F-BEBF-D0DE-F572-8288C5A49656}"/>
                      </a:ext>
                    </a:extLst>
                  </p:cNvPr>
                  <p:cNvGrpSpPr/>
                  <p:nvPr/>
                </p:nvGrpSpPr>
                <p:grpSpPr>
                  <a:xfrm>
                    <a:off x="10750495" y="2540312"/>
                    <a:ext cx="626183" cy="588998"/>
                    <a:chOff x="10750495" y="2540312"/>
                    <a:chExt cx="626183" cy="588998"/>
                  </a:xfrm>
                </p:grpSpPr>
                <p:sp>
                  <p:nvSpPr>
                    <p:cNvPr id="589" name="Freeform: Shape 588">
                      <a:extLst>
                        <a:ext uri="{FF2B5EF4-FFF2-40B4-BE49-F238E27FC236}">
                          <a16:creationId xmlns:a16="http://schemas.microsoft.com/office/drawing/2014/main" id="{09ABEB31-D5F9-0A77-920F-0A7C612AF7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0495" y="2540312"/>
                      <a:ext cx="626183" cy="588998"/>
                    </a:xfrm>
                    <a:custGeom>
                      <a:avLst/>
                      <a:gdLst>
                        <a:gd name="connsiteX0" fmla="*/ 625032 w 626183"/>
                        <a:gd name="connsiteY0" fmla="*/ 121886 h 588998"/>
                        <a:gd name="connsiteX1" fmla="*/ 540254 w 626183"/>
                        <a:gd name="connsiteY1" fmla="*/ 515856 h 588998"/>
                        <a:gd name="connsiteX2" fmla="*/ 523631 w 626183"/>
                        <a:gd name="connsiteY2" fmla="*/ 588998 h 588998"/>
                        <a:gd name="connsiteX3" fmla="*/ 0 w 626183"/>
                        <a:gd name="connsiteY3" fmla="*/ 519181 h 588998"/>
                        <a:gd name="connsiteX4" fmla="*/ 4987 w 626183"/>
                        <a:gd name="connsiteY4" fmla="*/ 441052 h 588998"/>
                        <a:gd name="connsiteX5" fmla="*/ 4987 w 626183"/>
                        <a:gd name="connsiteY5" fmla="*/ 441052 h 588998"/>
                        <a:gd name="connsiteX6" fmla="*/ 4987 w 626183"/>
                        <a:gd name="connsiteY6" fmla="*/ 434403 h 588998"/>
                        <a:gd name="connsiteX7" fmla="*/ 26597 w 626183"/>
                        <a:gd name="connsiteY7" fmla="*/ 43757 h 588998"/>
                        <a:gd name="connsiteX8" fmla="*/ 71480 w 626183"/>
                        <a:gd name="connsiteY8" fmla="*/ 537 h 588998"/>
                        <a:gd name="connsiteX9" fmla="*/ 518644 w 626183"/>
                        <a:gd name="connsiteY9" fmla="*/ 48745 h 588998"/>
                        <a:gd name="connsiteX10" fmla="*/ 598435 w 626183"/>
                        <a:gd name="connsiteY10" fmla="*/ 72017 h 588998"/>
                        <a:gd name="connsiteX11" fmla="*/ 625032 w 626183"/>
                        <a:gd name="connsiteY11" fmla="*/ 121886 h 5889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26183" h="588998">
                          <a:moveTo>
                            <a:pt x="625032" y="121886"/>
                          </a:moveTo>
                          <a:cubicBezTo>
                            <a:pt x="606747" y="203340"/>
                            <a:pt x="563527" y="406143"/>
                            <a:pt x="540254" y="515856"/>
                          </a:cubicBezTo>
                          <a:cubicBezTo>
                            <a:pt x="530280" y="559077"/>
                            <a:pt x="523631" y="588998"/>
                            <a:pt x="523631" y="588998"/>
                          </a:cubicBezTo>
                          <a:cubicBezTo>
                            <a:pt x="344100" y="585674"/>
                            <a:pt x="174544" y="560739"/>
                            <a:pt x="0" y="519181"/>
                          </a:cubicBezTo>
                          <a:cubicBezTo>
                            <a:pt x="0" y="519181"/>
                            <a:pt x="1662" y="487597"/>
                            <a:pt x="4987" y="441052"/>
                          </a:cubicBezTo>
                          <a:lnTo>
                            <a:pt x="4987" y="441052"/>
                          </a:lnTo>
                          <a:cubicBezTo>
                            <a:pt x="4987" y="439390"/>
                            <a:pt x="4987" y="437727"/>
                            <a:pt x="4987" y="434403"/>
                          </a:cubicBezTo>
                          <a:cubicBezTo>
                            <a:pt x="11636" y="323027"/>
                            <a:pt x="21610" y="128536"/>
                            <a:pt x="26597" y="43757"/>
                          </a:cubicBezTo>
                          <a:cubicBezTo>
                            <a:pt x="28260" y="20485"/>
                            <a:pt x="46545" y="2200"/>
                            <a:pt x="71480" y="537"/>
                          </a:cubicBezTo>
                          <a:cubicBezTo>
                            <a:pt x="216102" y="-2788"/>
                            <a:pt x="364048" y="8849"/>
                            <a:pt x="518644" y="48745"/>
                          </a:cubicBezTo>
                          <a:cubicBezTo>
                            <a:pt x="545241" y="55394"/>
                            <a:pt x="571838" y="63705"/>
                            <a:pt x="598435" y="72017"/>
                          </a:cubicBezTo>
                          <a:cubicBezTo>
                            <a:pt x="618383" y="80328"/>
                            <a:pt x="630020" y="100276"/>
                            <a:pt x="625032" y="121886"/>
                          </a:cubicBezTo>
                          <a:close/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0" name="Freeform: Shape 589">
                      <a:extLst>
                        <a:ext uri="{FF2B5EF4-FFF2-40B4-BE49-F238E27FC236}">
                          <a16:creationId xmlns:a16="http://schemas.microsoft.com/office/drawing/2014/main" id="{95A2CB80-8DAD-23F8-85C0-FA9C1275DA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0495" y="2974715"/>
                      <a:ext cx="540253" cy="154595"/>
                    </a:xfrm>
                    <a:custGeom>
                      <a:avLst/>
                      <a:gdLst>
                        <a:gd name="connsiteX0" fmla="*/ 540254 w 540253"/>
                        <a:gd name="connsiteY0" fmla="*/ 81454 h 154595"/>
                        <a:gd name="connsiteX1" fmla="*/ 523631 w 540253"/>
                        <a:gd name="connsiteY1" fmla="*/ 154596 h 154595"/>
                        <a:gd name="connsiteX2" fmla="*/ 0 w 540253"/>
                        <a:gd name="connsiteY2" fmla="*/ 84778 h 154595"/>
                        <a:gd name="connsiteX3" fmla="*/ 4987 w 540253"/>
                        <a:gd name="connsiteY3" fmla="*/ 6649 h 154595"/>
                        <a:gd name="connsiteX4" fmla="*/ 4987 w 540253"/>
                        <a:gd name="connsiteY4" fmla="*/ 6649 h 154595"/>
                        <a:gd name="connsiteX5" fmla="*/ 4987 w 540253"/>
                        <a:gd name="connsiteY5" fmla="*/ 0 h 154595"/>
                        <a:gd name="connsiteX6" fmla="*/ 540254 w 540253"/>
                        <a:gd name="connsiteY6" fmla="*/ 81454 h 154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40253" h="154595">
                          <a:moveTo>
                            <a:pt x="540254" y="81454"/>
                          </a:moveTo>
                          <a:cubicBezTo>
                            <a:pt x="530280" y="124674"/>
                            <a:pt x="523631" y="154596"/>
                            <a:pt x="523631" y="154596"/>
                          </a:cubicBezTo>
                          <a:cubicBezTo>
                            <a:pt x="344100" y="151271"/>
                            <a:pt x="174544" y="126336"/>
                            <a:pt x="0" y="84778"/>
                          </a:cubicBezTo>
                          <a:cubicBezTo>
                            <a:pt x="0" y="84778"/>
                            <a:pt x="1662" y="53194"/>
                            <a:pt x="4987" y="6649"/>
                          </a:cubicBezTo>
                          <a:lnTo>
                            <a:pt x="4987" y="6649"/>
                          </a:lnTo>
                          <a:cubicBezTo>
                            <a:pt x="4987" y="4987"/>
                            <a:pt x="4987" y="3325"/>
                            <a:pt x="4987" y="0"/>
                          </a:cubicBezTo>
                          <a:cubicBezTo>
                            <a:pt x="179530" y="36571"/>
                            <a:pt x="357399" y="64830"/>
                            <a:pt x="540254" y="81454"/>
                          </a:cubicBezTo>
                          <a:close/>
                        </a:path>
                      </a:pathLst>
                    </a:custGeom>
                    <a:solidFill>
                      <a:srgbClr val="C6EBF6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1" name="Freeform: Shape 590">
                      <a:extLst>
                        <a:ext uri="{FF2B5EF4-FFF2-40B4-BE49-F238E27FC236}">
                          <a16:creationId xmlns:a16="http://schemas.microsoft.com/office/drawing/2014/main" id="{AED27DA6-56F9-A123-BA74-85A8D53ABD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7145" y="2541975"/>
                      <a:ext cx="511994" cy="439389"/>
                    </a:xfrm>
                    <a:custGeom>
                      <a:avLst/>
                      <a:gdLst>
                        <a:gd name="connsiteX0" fmla="*/ 511994 w 511994"/>
                        <a:gd name="connsiteY0" fmla="*/ 48744 h 439389"/>
                        <a:gd name="connsiteX1" fmla="*/ 167894 w 511994"/>
                        <a:gd name="connsiteY1" fmla="*/ 40433 h 439389"/>
                        <a:gd name="connsiteX2" fmla="*/ 71480 w 511994"/>
                        <a:gd name="connsiteY2" fmla="*/ 70354 h 439389"/>
                        <a:gd name="connsiteX3" fmla="*/ 43220 w 511994"/>
                        <a:gd name="connsiteY3" fmla="*/ 148483 h 439389"/>
                        <a:gd name="connsiteX4" fmla="*/ 0 w 511994"/>
                        <a:gd name="connsiteY4" fmla="*/ 439389 h 439389"/>
                        <a:gd name="connsiteX5" fmla="*/ 21610 w 511994"/>
                        <a:gd name="connsiteY5" fmla="*/ 43757 h 439389"/>
                        <a:gd name="connsiteX6" fmla="*/ 66493 w 511994"/>
                        <a:gd name="connsiteY6" fmla="*/ 537 h 439389"/>
                        <a:gd name="connsiteX7" fmla="*/ 511994 w 511994"/>
                        <a:gd name="connsiteY7" fmla="*/ 48744 h 439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1994" h="439389">
                          <a:moveTo>
                            <a:pt x="511994" y="48744"/>
                          </a:moveTo>
                          <a:cubicBezTo>
                            <a:pt x="397294" y="37108"/>
                            <a:pt x="282594" y="33783"/>
                            <a:pt x="167894" y="40433"/>
                          </a:cubicBezTo>
                          <a:cubicBezTo>
                            <a:pt x="132986" y="42095"/>
                            <a:pt x="94751" y="45420"/>
                            <a:pt x="71480" y="70354"/>
                          </a:cubicBezTo>
                          <a:cubicBezTo>
                            <a:pt x="51532" y="90302"/>
                            <a:pt x="46545" y="120224"/>
                            <a:pt x="43220" y="148483"/>
                          </a:cubicBezTo>
                          <a:cubicBezTo>
                            <a:pt x="28259" y="244898"/>
                            <a:pt x="13298" y="341313"/>
                            <a:pt x="0" y="439389"/>
                          </a:cubicBezTo>
                          <a:cubicBezTo>
                            <a:pt x="6649" y="328014"/>
                            <a:pt x="16623" y="128536"/>
                            <a:pt x="21610" y="43757"/>
                          </a:cubicBezTo>
                          <a:cubicBezTo>
                            <a:pt x="23272" y="20485"/>
                            <a:pt x="41558" y="2200"/>
                            <a:pt x="66493" y="537"/>
                          </a:cubicBezTo>
                          <a:cubicBezTo>
                            <a:pt x="209452" y="-2788"/>
                            <a:pt x="357399" y="8849"/>
                            <a:pt x="511994" y="48744"/>
                          </a:cubicBezTo>
                        </a:path>
                      </a:pathLst>
                    </a:custGeom>
                    <a:solidFill>
                      <a:srgbClr val="245773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401" name="Graphic 2">
              <a:extLst>
                <a:ext uri="{FF2B5EF4-FFF2-40B4-BE49-F238E27FC236}">
                  <a16:creationId xmlns:a16="http://schemas.microsoft.com/office/drawing/2014/main" id="{34568218-DDA5-EB60-3D34-42A3901A9572}"/>
                </a:ext>
              </a:extLst>
            </p:cNvPr>
            <p:cNvGrpSpPr/>
            <p:nvPr/>
          </p:nvGrpSpPr>
          <p:grpSpPr>
            <a:xfrm>
              <a:off x="10606043" y="4240941"/>
              <a:ext cx="2098722" cy="1706001"/>
              <a:chOff x="10606043" y="4240941"/>
              <a:chExt cx="2098722" cy="1706001"/>
            </a:xfrm>
          </p:grpSpPr>
          <p:grpSp>
            <p:nvGrpSpPr>
              <p:cNvPr id="529" name="Graphic 2">
                <a:extLst>
                  <a:ext uri="{FF2B5EF4-FFF2-40B4-BE49-F238E27FC236}">
                    <a16:creationId xmlns:a16="http://schemas.microsoft.com/office/drawing/2014/main" id="{9072EDBF-9B26-8810-ABDD-E5630A45AC2F}"/>
                  </a:ext>
                </a:extLst>
              </p:cNvPr>
              <p:cNvGrpSpPr/>
              <p:nvPr/>
            </p:nvGrpSpPr>
            <p:grpSpPr>
              <a:xfrm>
                <a:off x="11007777" y="4240941"/>
                <a:ext cx="1203930" cy="1270473"/>
                <a:chOff x="11007777" y="4240941"/>
                <a:chExt cx="1203930" cy="1270473"/>
              </a:xfrm>
            </p:grpSpPr>
            <p:grpSp>
              <p:nvGrpSpPr>
                <p:cNvPr id="547" name="Graphic 2">
                  <a:extLst>
                    <a:ext uri="{FF2B5EF4-FFF2-40B4-BE49-F238E27FC236}">
                      <a16:creationId xmlns:a16="http://schemas.microsoft.com/office/drawing/2014/main" id="{63ADEB41-EB99-6C1C-B126-950168CBCE04}"/>
                    </a:ext>
                  </a:extLst>
                </p:cNvPr>
                <p:cNvGrpSpPr/>
                <p:nvPr/>
              </p:nvGrpSpPr>
              <p:grpSpPr>
                <a:xfrm>
                  <a:off x="11007777" y="4583518"/>
                  <a:ext cx="770836" cy="927896"/>
                  <a:chOff x="11007777" y="4583518"/>
                  <a:chExt cx="770836" cy="927896"/>
                </a:xfrm>
              </p:grpSpPr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id="{F03CD042-B86E-FEC0-39F3-8F90A4309F6B}"/>
                      </a:ext>
                    </a:extLst>
                  </p:cNvPr>
                  <p:cNvSpPr/>
                  <p:nvPr/>
                </p:nvSpPr>
                <p:spPr>
                  <a:xfrm>
                    <a:off x="11192671" y="4745085"/>
                    <a:ext cx="397294" cy="766329"/>
                  </a:xfrm>
                  <a:custGeom>
                    <a:avLst/>
                    <a:gdLst>
                      <a:gd name="connsiteX0" fmla="*/ 397295 w 397294"/>
                      <a:gd name="connsiteY0" fmla="*/ 766329 h 766329"/>
                      <a:gd name="connsiteX1" fmla="*/ 0 w 397294"/>
                      <a:gd name="connsiteY1" fmla="*/ 0 h 766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7294" h="766329">
                        <a:moveTo>
                          <a:pt x="397295" y="766329"/>
                        </a:moveTo>
                        <a:cubicBezTo>
                          <a:pt x="319166" y="487059"/>
                          <a:pt x="182855" y="224413"/>
                          <a:pt x="0" y="0"/>
                        </a:cubicBezTo>
                      </a:path>
                    </a:pathLst>
                  </a:custGeom>
                  <a:noFill/>
                  <a:ln w="16620" cap="flat">
                    <a:solidFill>
                      <a:srgbClr val="B8245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64" name="Graphic 2">
                    <a:extLst>
                      <a:ext uri="{FF2B5EF4-FFF2-40B4-BE49-F238E27FC236}">
                        <a16:creationId xmlns:a16="http://schemas.microsoft.com/office/drawing/2014/main" id="{2B978B30-0BE5-EF02-AF3D-469D857AB1D5}"/>
                      </a:ext>
                    </a:extLst>
                  </p:cNvPr>
                  <p:cNvGrpSpPr/>
                  <p:nvPr/>
                </p:nvGrpSpPr>
                <p:grpSpPr>
                  <a:xfrm>
                    <a:off x="11007777" y="4583518"/>
                    <a:ext cx="770836" cy="750832"/>
                    <a:chOff x="11007777" y="4583518"/>
                    <a:chExt cx="770836" cy="750832"/>
                  </a:xfrm>
                  <a:solidFill>
                    <a:srgbClr val="B82458"/>
                  </a:solidFill>
                </p:grpSpPr>
                <p:sp>
                  <p:nvSpPr>
                    <p:cNvPr id="565" name="Freeform: Shape 564">
                      <a:extLst>
                        <a:ext uri="{FF2B5EF4-FFF2-40B4-BE49-F238E27FC236}">
                          <a16:creationId xmlns:a16="http://schemas.microsoft.com/office/drawing/2014/main" id="{BD3F5D84-695A-747D-0EAE-DF97A2F5DC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07777" y="4638619"/>
                      <a:ext cx="206505" cy="136387"/>
                    </a:xfrm>
                    <a:custGeom>
                      <a:avLst/>
                      <a:gdLst>
                        <a:gd name="connsiteX0" fmla="*/ 206506 w 206505"/>
                        <a:gd name="connsiteY0" fmla="*/ 136388 h 136387"/>
                        <a:gd name="connsiteX1" fmla="*/ 105103 w 206505"/>
                        <a:gd name="connsiteY1" fmla="*/ 13376 h 136387"/>
                        <a:gd name="connsiteX2" fmla="*/ 35286 w 206505"/>
                        <a:gd name="connsiteY2" fmla="*/ 3402 h 136387"/>
                        <a:gd name="connsiteX3" fmla="*/ 2039 w 206505"/>
                        <a:gd name="connsiteY3" fmla="*/ 58259 h 136387"/>
                        <a:gd name="connsiteX4" fmla="*/ 31962 w 206505"/>
                        <a:gd name="connsiteY4" fmla="*/ 89843 h 136387"/>
                        <a:gd name="connsiteX5" fmla="*/ 206506 w 206505"/>
                        <a:gd name="connsiteY5" fmla="*/ 136388 h 136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6505" h="136387">
                          <a:moveTo>
                            <a:pt x="206506" y="136388"/>
                          </a:moveTo>
                          <a:cubicBezTo>
                            <a:pt x="191544" y="83194"/>
                            <a:pt x="153311" y="38311"/>
                            <a:pt x="105103" y="13376"/>
                          </a:cubicBezTo>
                          <a:cubicBezTo>
                            <a:pt x="83494" y="3402"/>
                            <a:pt x="58559" y="-4909"/>
                            <a:pt x="35286" y="3402"/>
                          </a:cubicBezTo>
                          <a:cubicBezTo>
                            <a:pt x="12014" y="10052"/>
                            <a:pt x="-6272" y="36649"/>
                            <a:pt x="2039" y="58259"/>
                          </a:cubicBezTo>
                          <a:cubicBezTo>
                            <a:pt x="7027" y="71557"/>
                            <a:pt x="18663" y="81531"/>
                            <a:pt x="31962" y="89843"/>
                          </a:cubicBezTo>
                          <a:cubicBezTo>
                            <a:pt x="68532" y="113115"/>
                            <a:pt x="111753" y="121427"/>
                            <a:pt x="206506" y="13638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6" name="Freeform: Shape 565">
                      <a:extLst>
                        <a:ext uri="{FF2B5EF4-FFF2-40B4-BE49-F238E27FC236}">
                          <a16:creationId xmlns:a16="http://schemas.microsoft.com/office/drawing/2014/main" id="{82E53AEA-F360-D632-AFA3-6CD6418B45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1933" y="4583518"/>
                      <a:ext cx="72279" cy="234709"/>
                    </a:xfrm>
                    <a:custGeom>
                      <a:avLst/>
                      <a:gdLst>
                        <a:gd name="connsiteX0" fmla="*/ 33908 w 72279"/>
                        <a:gd name="connsiteY0" fmla="*/ 234709 h 234709"/>
                        <a:gd name="connsiteX1" fmla="*/ 10635 w 72279"/>
                        <a:gd name="connsiteY1" fmla="*/ 36893 h 234709"/>
                        <a:gd name="connsiteX2" fmla="*/ 23933 w 72279"/>
                        <a:gd name="connsiteY2" fmla="*/ 10296 h 234709"/>
                        <a:gd name="connsiteX3" fmla="*/ 50531 w 72279"/>
                        <a:gd name="connsiteY3" fmla="*/ 322 h 234709"/>
                        <a:gd name="connsiteX4" fmla="*/ 72141 w 72279"/>
                        <a:gd name="connsiteY4" fmla="*/ 41880 h 234709"/>
                        <a:gd name="connsiteX5" fmla="*/ 33908 w 72279"/>
                        <a:gd name="connsiteY5" fmla="*/ 234709 h 2347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2279" h="234709">
                          <a:moveTo>
                            <a:pt x="33908" y="234709"/>
                          </a:moveTo>
                          <a:cubicBezTo>
                            <a:pt x="-1001" y="176528"/>
                            <a:pt x="-9313" y="103386"/>
                            <a:pt x="10635" y="36893"/>
                          </a:cubicBezTo>
                          <a:cubicBezTo>
                            <a:pt x="13960" y="26919"/>
                            <a:pt x="17285" y="16945"/>
                            <a:pt x="23933" y="10296"/>
                          </a:cubicBezTo>
                          <a:cubicBezTo>
                            <a:pt x="30583" y="3647"/>
                            <a:pt x="40557" y="-1340"/>
                            <a:pt x="50531" y="322"/>
                          </a:cubicBezTo>
                          <a:cubicBezTo>
                            <a:pt x="67154" y="5309"/>
                            <a:pt x="70478" y="25257"/>
                            <a:pt x="72141" y="41880"/>
                          </a:cubicBezTo>
                          <a:cubicBezTo>
                            <a:pt x="73803" y="106711"/>
                            <a:pt x="60505" y="171541"/>
                            <a:pt x="33908" y="234709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7" name="Freeform: Shape 566">
                      <a:extLst>
                        <a:ext uri="{FF2B5EF4-FFF2-40B4-BE49-F238E27FC236}">
                          <a16:creationId xmlns:a16="http://schemas.microsoft.com/office/drawing/2014/main" id="{F0B084CF-12DD-FED5-9D0B-1BDA1EF970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84099" y="4635849"/>
                      <a:ext cx="143392" cy="242221"/>
                    </a:xfrm>
                    <a:custGeom>
                      <a:avLst/>
                      <a:gdLst>
                        <a:gd name="connsiteX0" fmla="*/ 18286 w 143392"/>
                        <a:gd name="connsiteY0" fmla="*/ 242222 h 242221"/>
                        <a:gd name="connsiteX1" fmla="*/ 0 w 143392"/>
                        <a:gd name="connsiteY1" fmla="*/ 195677 h 242221"/>
                        <a:gd name="connsiteX2" fmla="*/ 76467 w 143392"/>
                        <a:gd name="connsiteY2" fmla="*/ 19471 h 242221"/>
                        <a:gd name="connsiteX3" fmla="*/ 123012 w 143392"/>
                        <a:gd name="connsiteY3" fmla="*/ 1186 h 242221"/>
                        <a:gd name="connsiteX4" fmla="*/ 142960 w 143392"/>
                        <a:gd name="connsiteY4" fmla="*/ 29445 h 242221"/>
                        <a:gd name="connsiteX5" fmla="*/ 136310 w 143392"/>
                        <a:gd name="connsiteY5" fmla="*/ 66016 h 242221"/>
                        <a:gd name="connsiteX6" fmla="*/ 18286 w 143392"/>
                        <a:gd name="connsiteY6" fmla="*/ 242222 h 242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392" h="242221">
                          <a:moveTo>
                            <a:pt x="18286" y="242222"/>
                          </a:moveTo>
                          <a:cubicBezTo>
                            <a:pt x="3325" y="232248"/>
                            <a:pt x="0" y="212300"/>
                            <a:pt x="0" y="195677"/>
                          </a:cubicBezTo>
                          <a:cubicBezTo>
                            <a:pt x="1663" y="130846"/>
                            <a:pt x="29923" y="66016"/>
                            <a:pt x="76467" y="19471"/>
                          </a:cubicBezTo>
                          <a:cubicBezTo>
                            <a:pt x="89766" y="7835"/>
                            <a:pt x="106389" y="-3801"/>
                            <a:pt x="123012" y="1186"/>
                          </a:cubicBezTo>
                          <a:cubicBezTo>
                            <a:pt x="134649" y="6172"/>
                            <a:pt x="141297" y="17809"/>
                            <a:pt x="142960" y="29445"/>
                          </a:cubicBezTo>
                          <a:cubicBezTo>
                            <a:pt x="144622" y="41081"/>
                            <a:pt x="141297" y="54380"/>
                            <a:pt x="136310" y="66016"/>
                          </a:cubicBezTo>
                          <a:cubicBezTo>
                            <a:pt x="113039" y="132509"/>
                            <a:pt x="73142" y="192352"/>
                            <a:pt x="18286" y="24222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8" name="Freeform: Shape 567">
                      <a:extLst>
                        <a:ext uri="{FF2B5EF4-FFF2-40B4-BE49-F238E27FC236}">
                          <a16:creationId xmlns:a16="http://schemas.microsoft.com/office/drawing/2014/main" id="{B2CB17E2-6B6C-D1D5-45FB-1CFA0E490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47268" y="4729033"/>
                      <a:ext cx="180969" cy="237141"/>
                    </a:xfrm>
                    <a:custGeom>
                      <a:avLst/>
                      <a:gdLst>
                        <a:gd name="connsiteX0" fmla="*/ 0 w 180969"/>
                        <a:gd name="connsiteY0" fmla="*/ 237141 h 237141"/>
                        <a:gd name="connsiteX1" fmla="*/ 126336 w 180969"/>
                        <a:gd name="connsiteY1" fmla="*/ 9404 h 237141"/>
                        <a:gd name="connsiteX2" fmla="*/ 166232 w 180969"/>
                        <a:gd name="connsiteY2" fmla="*/ 2754 h 237141"/>
                        <a:gd name="connsiteX3" fmla="*/ 179530 w 180969"/>
                        <a:gd name="connsiteY3" fmla="*/ 45974 h 237141"/>
                        <a:gd name="connsiteX4" fmla="*/ 119686 w 180969"/>
                        <a:gd name="connsiteY4" fmla="*/ 155688 h 237141"/>
                        <a:gd name="connsiteX5" fmla="*/ 0 w 180969"/>
                        <a:gd name="connsiteY5" fmla="*/ 237141 h 237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0969" h="237141">
                          <a:moveTo>
                            <a:pt x="0" y="237141"/>
                          </a:moveTo>
                          <a:cubicBezTo>
                            <a:pt x="0" y="147376"/>
                            <a:pt x="48207" y="57611"/>
                            <a:pt x="126336" y="9404"/>
                          </a:cubicBezTo>
                          <a:cubicBezTo>
                            <a:pt x="137972" y="2754"/>
                            <a:pt x="152933" y="-3895"/>
                            <a:pt x="166232" y="2754"/>
                          </a:cubicBezTo>
                          <a:cubicBezTo>
                            <a:pt x="181192" y="9404"/>
                            <a:pt x="182855" y="31014"/>
                            <a:pt x="179530" y="45974"/>
                          </a:cubicBezTo>
                          <a:cubicBezTo>
                            <a:pt x="172881" y="87532"/>
                            <a:pt x="149609" y="124104"/>
                            <a:pt x="119686" y="155688"/>
                          </a:cubicBezTo>
                          <a:cubicBezTo>
                            <a:pt x="89765" y="185610"/>
                            <a:pt x="54856" y="208882"/>
                            <a:pt x="0" y="23714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9" name="Freeform: Shape 568">
                      <a:extLst>
                        <a:ext uri="{FF2B5EF4-FFF2-40B4-BE49-F238E27FC236}">
                          <a16:creationId xmlns:a16="http://schemas.microsoft.com/office/drawing/2014/main" id="{DD0A2EDA-1C51-1C0E-4663-F501E48B2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97138" y="4860009"/>
                      <a:ext cx="256412" cy="182631"/>
                    </a:xfrm>
                    <a:custGeom>
                      <a:avLst/>
                      <a:gdLst>
                        <a:gd name="connsiteX0" fmla="*/ 0 w 256412"/>
                        <a:gd name="connsiteY0" fmla="*/ 182632 h 182631"/>
                        <a:gd name="connsiteX1" fmla="*/ 197815 w 256412"/>
                        <a:gd name="connsiteY1" fmla="*/ 1439 h 182631"/>
                        <a:gd name="connsiteX2" fmla="*/ 249348 w 256412"/>
                        <a:gd name="connsiteY2" fmla="*/ 14737 h 182631"/>
                        <a:gd name="connsiteX3" fmla="*/ 251010 w 256412"/>
                        <a:gd name="connsiteY3" fmla="*/ 56295 h 182631"/>
                        <a:gd name="connsiteX4" fmla="*/ 221088 w 256412"/>
                        <a:gd name="connsiteY4" fmla="*/ 87880 h 182631"/>
                        <a:gd name="connsiteX5" fmla="*/ 0 w 256412"/>
                        <a:gd name="connsiteY5" fmla="*/ 182632 h 1826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6412" h="182631">
                          <a:moveTo>
                            <a:pt x="0" y="182632"/>
                          </a:moveTo>
                          <a:cubicBezTo>
                            <a:pt x="28259" y="92866"/>
                            <a:pt x="104726" y="14737"/>
                            <a:pt x="197815" y="1439"/>
                          </a:cubicBezTo>
                          <a:cubicBezTo>
                            <a:pt x="216102" y="-1886"/>
                            <a:pt x="237712" y="-224"/>
                            <a:pt x="249348" y="14737"/>
                          </a:cubicBezTo>
                          <a:cubicBezTo>
                            <a:pt x="259321" y="26374"/>
                            <a:pt x="257660" y="42997"/>
                            <a:pt x="251010" y="56295"/>
                          </a:cubicBezTo>
                          <a:cubicBezTo>
                            <a:pt x="244360" y="69594"/>
                            <a:pt x="232725" y="79568"/>
                            <a:pt x="221088" y="87880"/>
                          </a:cubicBezTo>
                          <a:cubicBezTo>
                            <a:pt x="161244" y="134424"/>
                            <a:pt x="84778" y="157697"/>
                            <a:pt x="0" y="18263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0" name="Freeform: Shape 569">
                      <a:extLst>
                        <a:ext uri="{FF2B5EF4-FFF2-40B4-BE49-F238E27FC236}">
                          <a16:creationId xmlns:a16="http://schemas.microsoft.com/office/drawing/2014/main" id="{A093B614-C855-A2CB-F2C0-5A8B939247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40357" y="5017440"/>
                      <a:ext cx="284353" cy="115551"/>
                    </a:xfrm>
                    <a:custGeom>
                      <a:avLst/>
                      <a:gdLst>
                        <a:gd name="connsiteX0" fmla="*/ 0 w 284353"/>
                        <a:gd name="connsiteY0" fmla="*/ 111642 h 115551"/>
                        <a:gd name="connsiteX1" fmla="*/ 96414 w 284353"/>
                        <a:gd name="connsiteY1" fmla="*/ 28526 h 115551"/>
                        <a:gd name="connsiteX2" fmla="*/ 222751 w 284353"/>
                        <a:gd name="connsiteY2" fmla="*/ 266 h 115551"/>
                        <a:gd name="connsiteX3" fmla="*/ 260984 w 284353"/>
                        <a:gd name="connsiteY3" fmla="*/ 3591 h 115551"/>
                        <a:gd name="connsiteX4" fmla="*/ 284256 w 284353"/>
                        <a:gd name="connsiteY4" fmla="*/ 31850 h 115551"/>
                        <a:gd name="connsiteX5" fmla="*/ 247686 w 284353"/>
                        <a:gd name="connsiteY5" fmla="*/ 75070 h 115551"/>
                        <a:gd name="connsiteX6" fmla="*/ 0 w 284353"/>
                        <a:gd name="connsiteY6" fmla="*/ 111642 h 1155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4353" h="115551">
                          <a:moveTo>
                            <a:pt x="0" y="111642"/>
                          </a:moveTo>
                          <a:cubicBezTo>
                            <a:pt x="21610" y="75070"/>
                            <a:pt x="58181" y="45149"/>
                            <a:pt x="96414" y="28526"/>
                          </a:cubicBezTo>
                          <a:cubicBezTo>
                            <a:pt x="136310" y="10240"/>
                            <a:pt x="179530" y="1928"/>
                            <a:pt x="222751" y="266"/>
                          </a:cubicBezTo>
                          <a:cubicBezTo>
                            <a:pt x="236050" y="266"/>
                            <a:pt x="249348" y="-1396"/>
                            <a:pt x="260984" y="3591"/>
                          </a:cubicBezTo>
                          <a:cubicBezTo>
                            <a:pt x="272621" y="8578"/>
                            <a:pt x="284256" y="18552"/>
                            <a:pt x="284256" y="31850"/>
                          </a:cubicBezTo>
                          <a:cubicBezTo>
                            <a:pt x="285919" y="51798"/>
                            <a:pt x="265971" y="66759"/>
                            <a:pt x="247686" y="75070"/>
                          </a:cubicBezTo>
                          <a:cubicBezTo>
                            <a:pt x="172882" y="108317"/>
                            <a:pt x="88103" y="123278"/>
                            <a:pt x="0" y="11164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1" name="Freeform: Shape 570">
                      <a:extLst>
                        <a:ext uri="{FF2B5EF4-FFF2-40B4-BE49-F238E27FC236}">
                          <a16:creationId xmlns:a16="http://schemas.microsoft.com/office/drawing/2014/main" id="{B0A24585-BE6B-FFCB-27C1-B513D9E65F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3604" y="5157109"/>
                      <a:ext cx="305009" cy="95515"/>
                    </a:xfrm>
                    <a:custGeom>
                      <a:avLst/>
                      <a:gdLst>
                        <a:gd name="connsiteX0" fmla="*/ 0 w 305009"/>
                        <a:gd name="connsiteY0" fmla="*/ 38465 h 95515"/>
                        <a:gd name="connsiteX1" fmla="*/ 275945 w 305009"/>
                        <a:gd name="connsiteY1" fmla="*/ 35140 h 95515"/>
                        <a:gd name="connsiteX2" fmla="*/ 299218 w 305009"/>
                        <a:gd name="connsiteY2" fmla="*/ 53426 h 95515"/>
                        <a:gd name="connsiteX3" fmla="*/ 302542 w 305009"/>
                        <a:gd name="connsiteY3" fmla="*/ 81685 h 95515"/>
                        <a:gd name="connsiteX4" fmla="*/ 264309 w 305009"/>
                        <a:gd name="connsiteY4" fmla="*/ 94984 h 95515"/>
                        <a:gd name="connsiteX5" fmla="*/ 63168 w 305009"/>
                        <a:gd name="connsiteY5" fmla="*/ 68387 h 955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5009" h="95515">
                          <a:moveTo>
                            <a:pt x="0" y="38465"/>
                          </a:moveTo>
                          <a:cubicBezTo>
                            <a:pt x="83116" y="-11405"/>
                            <a:pt x="192829" y="-13067"/>
                            <a:pt x="275945" y="35140"/>
                          </a:cubicBezTo>
                          <a:cubicBezTo>
                            <a:pt x="284256" y="40127"/>
                            <a:pt x="292568" y="45114"/>
                            <a:pt x="299218" y="53426"/>
                          </a:cubicBezTo>
                          <a:cubicBezTo>
                            <a:pt x="304204" y="61737"/>
                            <a:pt x="307529" y="73374"/>
                            <a:pt x="302542" y="81685"/>
                          </a:cubicBezTo>
                          <a:cubicBezTo>
                            <a:pt x="295893" y="94984"/>
                            <a:pt x="277608" y="96646"/>
                            <a:pt x="264309" y="94984"/>
                          </a:cubicBezTo>
                          <a:cubicBezTo>
                            <a:pt x="196154" y="94984"/>
                            <a:pt x="129661" y="85010"/>
                            <a:pt x="63168" y="6838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2" name="Freeform: Shape 571">
                      <a:extLst>
                        <a:ext uri="{FF2B5EF4-FFF2-40B4-BE49-F238E27FC236}">
                          <a16:creationId xmlns:a16="http://schemas.microsoft.com/office/drawing/2014/main" id="{201830DF-D5B2-3C87-1858-DE60648D82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25785" y="4786574"/>
                      <a:ext cx="208444" cy="73281"/>
                    </a:xfrm>
                    <a:custGeom>
                      <a:avLst/>
                      <a:gdLst>
                        <a:gd name="connsiteX0" fmla="*/ 208444 w 208444"/>
                        <a:gd name="connsiteY0" fmla="*/ 20017 h 73281"/>
                        <a:gd name="connsiteX1" fmla="*/ 22265 w 208444"/>
                        <a:gd name="connsiteY1" fmla="*/ 25004 h 73281"/>
                        <a:gd name="connsiteX2" fmla="*/ 3979 w 208444"/>
                        <a:gd name="connsiteY2" fmla="*/ 39965 h 73281"/>
                        <a:gd name="connsiteX3" fmla="*/ 2317 w 208444"/>
                        <a:gd name="connsiteY3" fmla="*/ 63237 h 73281"/>
                        <a:gd name="connsiteX4" fmla="*/ 25589 w 208444"/>
                        <a:gd name="connsiteY4" fmla="*/ 73211 h 73281"/>
                        <a:gd name="connsiteX5" fmla="*/ 208444 w 208444"/>
                        <a:gd name="connsiteY5" fmla="*/ 20017 h 73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8444" h="73281">
                          <a:moveTo>
                            <a:pt x="208444" y="20017"/>
                          </a:moveTo>
                          <a:cubicBezTo>
                            <a:pt x="150263" y="-8242"/>
                            <a:pt x="78784" y="-6580"/>
                            <a:pt x="22265" y="25004"/>
                          </a:cubicBezTo>
                          <a:cubicBezTo>
                            <a:pt x="15616" y="28329"/>
                            <a:pt x="8966" y="33316"/>
                            <a:pt x="3979" y="39965"/>
                          </a:cubicBezTo>
                          <a:cubicBezTo>
                            <a:pt x="-1008" y="46614"/>
                            <a:pt x="-1008" y="56588"/>
                            <a:pt x="2317" y="63237"/>
                          </a:cubicBezTo>
                          <a:cubicBezTo>
                            <a:pt x="7304" y="69887"/>
                            <a:pt x="17278" y="73211"/>
                            <a:pt x="25589" y="73211"/>
                          </a:cubicBezTo>
                          <a:cubicBezTo>
                            <a:pt x="87095" y="74874"/>
                            <a:pt x="141952" y="46614"/>
                            <a:pt x="208444" y="2001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3" name="Freeform: Shape 572">
                      <a:extLst>
                        <a:ext uri="{FF2B5EF4-FFF2-40B4-BE49-F238E27FC236}">
                          <a16:creationId xmlns:a16="http://schemas.microsoft.com/office/drawing/2014/main" id="{39F4DBFC-B4B9-7DF7-5EBE-71D2410A4A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9660" y="4868097"/>
                      <a:ext cx="239373" cy="94084"/>
                    </a:xfrm>
                    <a:custGeom>
                      <a:avLst/>
                      <a:gdLst>
                        <a:gd name="connsiteX0" fmla="*/ 239373 w 239373"/>
                        <a:gd name="connsiteY0" fmla="*/ 29922 h 94084"/>
                        <a:gd name="connsiteX1" fmla="*/ 24935 w 239373"/>
                        <a:gd name="connsiteY1" fmla="*/ 29922 h 94084"/>
                        <a:gd name="connsiteX2" fmla="*/ 0 w 239373"/>
                        <a:gd name="connsiteY2" fmla="*/ 61506 h 94084"/>
                        <a:gd name="connsiteX3" fmla="*/ 21610 w 239373"/>
                        <a:gd name="connsiteY3" fmla="*/ 89765 h 94084"/>
                        <a:gd name="connsiteX4" fmla="*/ 58181 w 239373"/>
                        <a:gd name="connsiteY4" fmla="*/ 93090 h 94084"/>
                        <a:gd name="connsiteX5" fmla="*/ 239373 w 239373"/>
                        <a:gd name="connsiteY5" fmla="*/ 29922 h 940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373" h="94084">
                          <a:moveTo>
                            <a:pt x="239373" y="29922"/>
                          </a:moveTo>
                          <a:cubicBezTo>
                            <a:pt x="176205" y="-9974"/>
                            <a:pt x="88103" y="-9974"/>
                            <a:pt x="24935" y="29922"/>
                          </a:cubicBezTo>
                          <a:cubicBezTo>
                            <a:pt x="13298" y="38234"/>
                            <a:pt x="1662" y="48207"/>
                            <a:pt x="0" y="61506"/>
                          </a:cubicBezTo>
                          <a:cubicBezTo>
                            <a:pt x="0" y="74804"/>
                            <a:pt x="9974" y="84778"/>
                            <a:pt x="21610" y="89765"/>
                          </a:cubicBezTo>
                          <a:cubicBezTo>
                            <a:pt x="33246" y="94752"/>
                            <a:pt x="46545" y="94752"/>
                            <a:pt x="58181" y="93090"/>
                          </a:cubicBezTo>
                          <a:cubicBezTo>
                            <a:pt x="118024" y="86441"/>
                            <a:pt x="171219" y="61506"/>
                            <a:pt x="239373" y="2992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" name="Freeform: Shape 573">
                      <a:extLst>
                        <a:ext uri="{FF2B5EF4-FFF2-40B4-BE49-F238E27FC236}">
                          <a16:creationId xmlns:a16="http://schemas.microsoft.com/office/drawing/2014/main" id="{48E5B3C2-8C20-E22D-2A72-80FAA2C34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9052" y="4964512"/>
                      <a:ext cx="249825" cy="122001"/>
                    </a:xfrm>
                    <a:custGeom>
                      <a:avLst/>
                      <a:gdLst>
                        <a:gd name="connsiteX0" fmla="*/ 249826 w 249825"/>
                        <a:gd name="connsiteY0" fmla="*/ 24935 h 122001"/>
                        <a:gd name="connsiteX1" fmla="*/ 43698 w 249825"/>
                        <a:gd name="connsiteY1" fmla="*/ 24935 h 122001"/>
                        <a:gd name="connsiteX2" fmla="*/ 7127 w 249825"/>
                        <a:gd name="connsiteY2" fmla="*/ 56519 h 122001"/>
                        <a:gd name="connsiteX3" fmla="*/ 5465 w 249825"/>
                        <a:gd name="connsiteY3" fmla="*/ 103064 h 122001"/>
                        <a:gd name="connsiteX4" fmla="*/ 37049 w 249825"/>
                        <a:gd name="connsiteY4" fmla="*/ 121349 h 122001"/>
                        <a:gd name="connsiteX5" fmla="*/ 73619 w 249825"/>
                        <a:gd name="connsiteY5" fmla="*/ 118024 h 122001"/>
                        <a:gd name="connsiteX6" fmla="*/ 249826 w 249825"/>
                        <a:gd name="connsiteY6" fmla="*/ 24935 h 122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9825" h="122001">
                          <a:moveTo>
                            <a:pt x="249826" y="24935"/>
                          </a:moveTo>
                          <a:cubicBezTo>
                            <a:pt x="186658" y="-8312"/>
                            <a:pt x="106866" y="-8312"/>
                            <a:pt x="43698" y="24935"/>
                          </a:cubicBezTo>
                          <a:cubicBezTo>
                            <a:pt x="28738" y="33246"/>
                            <a:pt x="15438" y="41558"/>
                            <a:pt x="7127" y="56519"/>
                          </a:cubicBezTo>
                          <a:cubicBezTo>
                            <a:pt x="-1185" y="69817"/>
                            <a:pt x="-2847" y="88103"/>
                            <a:pt x="5465" y="103064"/>
                          </a:cubicBezTo>
                          <a:cubicBezTo>
                            <a:pt x="12114" y="113038"/>
                            <a:pt x="23750" y="119687"/>
                            <a:pt x="37049" y="121349"/>
                          </a:cubicBezTo>
                          <a:cubicBezTo>
                            <a:pt x="48685" y="123012"/>
                            <a:pt x="61984" y="121349"/>
                            <a:pt x="73619" y="118024"/>
                          </a:cubicBezTo>
                          <a:cubicBezTo>
                            <a:pt x="130139" y="103064"/>
                            <a:pt x="181670" y="71480"/>
                            <a:pt x="249826" y="2493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5" name="Freeform: Shape 574">
                      <a:extLst>
                        <a:ext uri="{FF2B5EF4-FFF2-40B4-BE49-F238E27FC236}">
                          <a16:creationId xmlns:a16="http://schemas.microsoft.com/office/drawing/2014/main" id="{58E4B9C4-8DAC-21B4-3BD7-0650AAE48A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81036" y="5079045"/>
                      <a:ext cx="239373" cy="139477"/>
                    </a:xfrm>
                    <a:custGeom>
                      <a:avLst/>
                      <a:gdLst>
                        <a:gd name="connsiteX0" fmla="*/ 239373 w 239373"/>
                        <a:gd name="connsiteY0" fmla="*/ 8478 h 139477"/>
                        <a:gd name="connsiteX1" fmla="*/ 11635 w 239373"/>
                        <a:gd name="connsiteY1" fmla="*/ 83283 h 139477"/>
                        <a:gd name="connsiteX2" fmla="*/ 0 w 239373"/>
                        <a:gd name="connsiteY2" fmla="*/ 111542 h 139477"/>
                        <a:gd name="connsiteX3" fmla="*/ 26597 w 239373"/>
                        <a:gd name="connsiteY3" fmla="*/ 138139 h 139477"/>
                        <a:gd name="connsiteX4" fmla="*/ 66493 w 239373"/>
                        <a:gd name="connsiteY4" fmla="*/ 133152 h 139477"/>
                        <a:gd name="connsiteX5" fmla="*/ 239373 w 239373"/>
                        <a:gd name="connsiteY5" fmla="*/ 8478 h 139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373" h="139477">
                          <a:moveTo>
                            <a:pt x="239373" y="8478"/>
                          </a:moveTo>
                          <a:cubicBezTo>
                            <a:pt x="157920" y="-16457"/>
                            <a:pt x="61505" y="15127"/>
                            <a:pt x="11635" y="83283"/>
                          </a:cubicBezTo>
                          <a:cubicBezTo>
                            <a:pt x="4987" y="91594"/>
                            <a:pt x="0" y="101568"/>
                            <a:pt x="0" y="111542"/>
                          </a:cubicBezTo>
                          <a:cubicBezTo>
                            <a:pt x="1662" y="124841"/>
                            <a:pt x="13298" y="134815"/>
                            <a:pt x="26597" y="138139"/>
                          </a:cubicBezTo>
                          <a:cubicBezTo>
                            <a:pt x="39895" y="141464"/>
                            <a:pt x="53193" y="138139"/>
                            <a:pt x="66493" y="133152"/>
                          </a:cubicBezTo>
                          <a:cubicBezTo>
                            <a:pt x="121349" y="118191"/>
                            <a:pt x="171219" y="86607"/>
                            <a:pt x="239373" y="847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6" name="Freeform: Shape 575">
                      <a:extLst>
                        <a:ext uri="{FF2B5EF4-FFF2-40B4-BE49-F238E27FC236}">
                          <a16:creationId xmlns:a16="http://schemas.microsoft.com/office/drawing/2014/main" id="{10D2CD64-A759-E92F-D853-675730BA74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92161" y="5170165"/>
                      <a:ext cx="173130" cy="164186"/>
                    </a:xfrm>
                    <a:custGeom>
                      <a:avLst/>
                      <a:gdLst>
                        <a:gd name="connsiteX0" fmla="*/ 173131 w 173130"/>
                        <a:gd name="connsiteY0" fmla="*/ 475 h 164186"/>
                        <a:gd name="connsiteX1" fmla="*/ 21860 w 173130"/>
                        <a:gd name="connsiteY1" fmla="*/ 76942 h 164186"/>
                        <a:gd name="connsiteX2" fmla="*/ 249 w 173130"/>
                        <a:gd name="connsiteY2" fmla="*/ 120161 h 164186"/>
                        <a:gd name="connsiteX3" fmla="*/ 20197 w 173130"/>
                        <a:gd name="connsiteY3" fmla="*/ 161719 h 164186"/>
                        <a:gd name="connsiteX4" fmla="*/ 53444 w 173130"/>
                        <a:gd name="connsiteY4" fmla="*/ 158395 h 164186"/>
                        <a:gd name="connsiteX5" fmla="*/ 80041 w 173130"/>
                        <a:gd name="connsiteY5" fmla="*/ 135123 h 164186"/>
                        <a:gd name="connsiteX6" fmla="*/ 173131 w 173130"/>
                        <a:gd name="connsiteY6" fmla="*/ 475 h 164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130" h="164186">
                          <a:moveTo>
                            <a:pt x="173131" y="475"/>
                          </a:moveTo>
                          <a:cubicBezTo>
                            <a:pt x="114950" y="-4513"/>
                            <a:pt x="58430" y="30396"/>
                            <a:pt x="21860" y="76942"/>
                          </a:cubicBezTo>
                          <a:cubicBezTo>
                            <a:pt x="11886" y="90240"/>
                            <a:pt x="1912" y="105201"/>
                            <a:pt x="249" y="120161"/>
                          </a:cubicBezTo>
                          <a:cubicBezTo>
                            <a:pt x="-1413" y="135123"/>
                            <a:pt x="5237" y="155070"/>
                            <a:pt x="20197" y="161719"/>
                          </a:cubicBezTo>
                          <a:cubicBezTo>
                            <a:pt x="31834" y="166707"/>
                            <a:pt x="43470" y="163382"/>
                            <a:pt x="53444" y="158395"/>
                          </a:cubicBezTo>
                          <a:cubicBezTo>
                            <a:pt x="63418" y="153408"/>
                            <a:pt x="71730" y="143434"/>
                            <a:pt x="80041" y="135123"/>
                          </a:cubicBezTo>
                          <a:cubicBezTo>
                            <a:pt x="111625" y="103538"/>
                            <a:pt x="141546" y="71954"/>
                            <a:pt x="173131" y="47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48" name="Graphic 2">
                  <a:extLst>
                    <a:ext uri="{FF2B5EF4-FFF2-40B4-BE49-F238E27FC236}">
                      <a16:creationId xmlns:a16="http://schemas.microsoft.com/office/drawing/2014/main" id="{8DBB4AAF-E7F5-DB1D-E007-E4F76EB489AF}"/>
                    </a:ext>
                  </a:extLst>
                </p:cNvPr>
                <p:cNvGrpSpPr/>
                <p:nvPr/>
              </p:nvGrpSpPr>
              <p:grpSpPr>
                <a:xfrm>
                  <a:off x="11653079" y="4240941"/>
                  <a:ext cx="558628" cy="1021125"/>
                  <a:chOff x="11653079" y="4240941"/>
                  <a:chExt cx="558628" cy="1021125"/>
                </a:xfrm>
              </p:grpSpPr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id="{A4602B8D-BA03-2BED-FD07-FB06BECD737E}"/>
                      </a:ext>
                    </a:extLst>
                  </p:cNvPr>
                  <p:cNvSpPr/>
                  <p:nvPr/>
                </p:nvSpPr>
                <p:spPr>
                  <a:xfrm>
                    <a:off x="11947659" y="4399323"/>
                    <a:ext cx="59548" cy="862743"/>
                  </a:xfrm>
                  <a:custGeom>
                    <a:avLst/>
                    <a:gdLst>
                      <a:gd name="connsiteX0" fmla="*/ 31290 w 59548"/>
                      <a:gd name="connsiteY0" fmla="*/ 862744 h 862743"/>
                      <a:gd name="connsiteX1" fmla="*/ 59549 w 59548"/>
                      <a:gd name="connsiteY1" fmla="*/ 0 h 8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9548" h="862743">
                        <a:moveTo>
                          <a:pt x="31290" y="862744"/>
                        </a:moveTo>
                        <a:cubicBezTo>
                          <a:pt x="-18580" y="576825"/>
                          <a:pt x="-8606" y="280932"/>
                          <a:pt x="59549" y="0"/>
                        </a:cubicBezTo>
                      </a:path>
                    </a:pathLst>
                  </a:custGeom>
                  <a:noFill/>
                  <a:ln w="16620" cap="flat">
                    <a:solidFill>
                      <a:srgbClr val="B8245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50" name="Graphic 2">
                    <a:extLst>
                      <a:ext uri="{FF2B5EF4-FFF2-40B4-BE49-F238E27FC236}">
                        <a16:creationId xmlns:a16="http://schemas.microsoft.com/office/drawing/2014/main" id="{8C40687E-DF30-F72B-7C13-BA1B7DC007B9}"/>
                      </a:ext>
                    </a:extLst>
                  </p:cNvPr>
                  <p:cNvGrpSpPr/>
                  <p:nvPr/>
                </p:nvGrpSpPr>
                <p:grpSpPr>
                  <a:xfrm>
                    <a:off x="11653079" y="4240941"/>
                    <a:ext cx="558628" cy="858836"/>
                    <a:chOff x="11653079" y="4240941"/>
                    <a:chExt cx="558628" cy="858836"/>
                  </a:xfrm>
                  <a:solidFill>
                    <a:srgbClr val="B82458"/>
                  </a:solidFill>
                </p:grpSpPr>
                <p:sp>
                  <p:nvSpPr>
                    <p:cNvPr id="551" name="Freeform: Shape 550">
                      <a:extLst>
                        <a:ext uri="{FF2B5EF4-FFF2-40B4-BE49-F238E27FC236}">
                          <a16:creationId xmlns:a16="http://schemas.microsoft.com/office/drawing/2014/main" id="{10628A21-EF18-A6C9-ADDB-07AEA84097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7512" y="4240941"/>
                      <a:ext cx="154575" cy="194952"/>
                    </a:xfrm>
                    <a:custGeom>
                      <a:avLst/>
                      <a:gdLst>
                        <a:gd name="connsiteX0" fmla="*/ 3048 w 154575"/>
                        <a:gd name="connsiteY0" fmla="*/ 194952 h 194952"/>
                        <a:gd name="connsiteX1" fmla="*/ 41281 w 154575"/>
                        <a:gd name="connsiteY1" fmla="*/ 40357 h 194952"/>
                        <a:gd name="connsiteX2" fmla="*/ 99462 w 154575"/>
                        <a:gd name="connsiteY2" fmla="*/ 461 h 194952"/>
                        <a:gd name="connsiteX3" fmla="*/ 154319 w 154575"/>
                        <a:gd name="connsiteY3" fmla="*/ 35370 h 194952"/>
                        <a:gd name="connsiteX4" fmla="*/ 141020 w 154575"/>
                        <a:gd name="connsiteY4" fmla="*/ 76928 h 194952"/>
                        <a:gd name="connsiteX5" fmla="*/ 3048 w 154575"/>
                        <a:gd name="connsiteY5" fmla="*/ 194952 h 194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575" h="194952">
                          <a:moveTo>
                            <a:pt x="3048" y="194952"/>
                          </a:moveTo>
                          <a:cubicBezTo>
                            <a:pt x="-6927" y="140096"/>
                            <a:pt x="8035" y="83577"/>
                            <a:pt x="41281" y="40357"/>
                          </a:cubicBezTo>
                          <a:cubicBezTo>
                            <a:pt x="56242" y="22071"/>
                            <a:pt x="76189" y="3786"/>
                            <a:pt x="99462" y="461"/>
                          </a:cubicBezTo>
                          <a:cubicBezTo>
                            <a:pt x="122735" y="-2864"/>
                            <a:pt x="150994" y="12097"/>
                            <a:pt x="154319" y="35370"/>
                          </a:cubicBezTo>
                          <a:cubicBezTo>
                            <a:pt x="155981" y="50331"/>
                            <a:pt x="149332" y="63629"/>
                            <a:pt x="141020" y="76928"/>
                          </a:cubicBezTo>
                          <a:cubicBezTo>
                            <a:pt x="117747" y="113499"/>
                            <a:pt x="81177" y="140096"/>
                            <a:pt x="3048" y="19495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2" name="Freeform: Shape 551">
                      <a:extLst>
                        <a:ext uri="{FF2B5EF4-FFF2-40B4-BE49-F238E27FC236}">
                          <a16:creationId xmlns:a16="http://schemas.microsoft.com/office/drawing/2014/main" id="{11C2E01D-F69E-1457-701F-0A725CB22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9211" y="4284101"/>
                      <a:ext cx="123726" cy="208311"/>
                    </a:xfrm>
                    <a:custGeom>
                      <a:avLst/>
                      <a:gdLst>
                        <a:gd name="connsiteX0" fmla="*/ 123062 w 123726"/>
                        <a:gd name="connsiteY0" fmla="*/ 208311 h 208311"/>
                        <a:gd name="connsiteX1" fmla="*/ 59894 w 123726"/>
                        <a:gd name="connsiteY1" fmla="*/ 20469 h 208311"/>
                        <a:gd name="connsiteX2" fmla="*/ 36622 w 123726"/>
                        <a:gd name="connsiteY2" fmla="*/ 2184 h 208311"/>
                        <a:gd name="connsiteX3" fmla="*/ 8362 w 123726"/>
                        <a:gd name="connsiteY3" fmla="*/ 5508 h 208311"/>
                        <a:gd name="connsiteX4" fmla="*/ 6699 w 123726"/>
                        <a:gd name="connsiteY4" fmla="*/ 52053 h 208311"/>
                        <a:gd name="connsiteX5" fmla="*/ 123062 w 123726"/>
                        <a:gd name="connsiteY5" fmla="*/ 208311 h 208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3726" h="208311">
                          <a:moveTo>
                            <a:pt x="123062" y="208311"/>
                          </a:moveTo>
                          <a:cubicBezTo>
                            <a:pt x="128050" y="140156"/>
                            <a:pt x="104777" y="70339"/>
                            <a:pt x="59894" y="20469"/>
                          </a:cubicBezTo>
                          <a:cubicBezTo>
                            <a:pt x="53245" y="13820"/>
                            <a:pt x="46596" y="5508"/>
                            <a:pt x="36622" y="2184"/>
                          </a:cubicBezTo>
                          <a:cubicBezTo>
                            <a:pt x="26647" y="-1141"/>
                            <a:pt x="16674" y="-1141"/>
                            <a:pt x="8362" y="5508"/>
                          </a:cubicBezTo>
                          <a:cubicBezTo>
                            <a:pt x="-4936" y="17144"/>
                            <a:pt x="51" y="37092"/>
                            <a:pt x="6699" y="52053"/>
                          </a:cubicBezTo>
                          <a:cubicBezTo>
                            <a:pt x="31634" y="110234"/>
                            <a:pt x="71530" y="161766"/>
                            <a:pt x="123062" y="20831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" name="Freeform: Shape 552">
                      <a:extLst>
                        <a:ext uri="{FF2B5EF4-FFF2-40B4-BE49-F238E27FC236}">
                          <a16:creationId xmlns:a16="http://schemas.microsoft.com/office/drawing/2014/main" id="{2C983B5D-AA2E-5C83-D7EF-B97483F8C3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58380" y="4386440"/>
                      <a:ext cx="212277" cy="180777"/>
                    </a:xfrm>
                    <a:custGeom>
                      <a:avLst/>
                      <a:gdLst>
                        <a:gd name="connsiteX0" fmla="*/ 207270 w 212277"/>
                        <a:gd name="connsiteY0" fmla="*/ 180777 h 180777"/>
                        <a:gd name="connsiteX1" fmla="*/ 202283 w 212277"/>
                        <a:gd name="connsiteY1" fmla="*/ 130907 h 180777"/>
                        <a:gd name="connsiteX2" fmla="*/ 57661 w 212277"/>
                        <a:gd name="connsiteY2" fmla="*/ 4572 h 180777"/>
                        <a:gd name="connsiteX3" fmla="*/ 7792 w 212277"/>
                        <a:gd name="connsiteY3" fmla="*/ 7896 h 180777"/>
                        <a:gd name="connsiteX4" fmla="*/ 2805 w 212277"/>
                        <a:gd name="connsiteY4" fmla="*/ 42805 h 180777"/>
                        <a:gd name="connsiteX5" fmla="*/ 24415 w 212277"/>
                        <a:gd name="connsiteY5" fmla="*/ 72726 h 180777"/>
                        <a:gd name="connsiteX6" fmla="*/ 207270 w 212277"/>
                        <a:gd name="connsiteY6" fmla="*/ 180777 h 1807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2277" h="180777">
                          <a:moveTo>
                            <a:pt x="207270" y="180777"/>
                          </a:moveTo>
                          <a:cubicBezTo>
                            <a:pt x="217245" y="165816"/>
                            <a:pt x="210595" y="145869"/>
                            <a:pt x="202283" y="130907"/>
                          </a:cubicBezTo>
                          <a:cubicBezTo>
                            <a:pt x="172362" y="72726"/>
                            <a:pt x="119168" y="26181"/>
                            <a:pt x="57661" y="4572"/>
                          </a:cubicBezTo>
                          <a:cubicBezTo>
                            <a:pt x="41038" y="-416"/>
                            <a:pt x="21091" y="-3740"/>
                            <a:pt x="7792" y="7896"/>
                          </a:cubicBezTo>
                          <a:cubicBezTo>
                            <a:pt x="-520" y="16207"/>
                            <a:pt x="-2182" y="31168"/>
                            <a:pt x="2805" y="42805"/>
                          </a:cubicBezTo>
                          <a:cubicBezTo>
                            <a:pt x="7792" y="54441"/>
                            <a:pt x="16103" y="64415"/>
                            <a:pt x="24415" y="72726"/>
                          </a:cubicBezTo>
                          <a:cubicBezTo>
                            <a:pt x="74285" y="122596"/>
                            <a:pt x="135791" y="157505"/>
                            <a:pt x="207270" y="18077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4" name="Freeform: Shape 553">
                      <a:extLst>
                        <a:ext uri="{FF2B5EF4-FFF2-40B4-BE49-F238E27FC236}">
                          <a16:creationId xmlns:a16="http://schemas.microsoft.com/office/drawing/2014/main" id="{277AFA0A-3B76-ADAC-11D8-80FEE9849E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08044" y="4513236"/>
                      <a:ext cx="254282" cy="152058"/>
                    </a:xfrm>
                    <a:custGeom>
                      <a:avLst/>
                      <a:gdLst>
                        <a:gd name="connsiteX0" fmla="*/ 254282 w 254282"/>
                        <a:gd name="connsiteY0" fmla="*/ 152058 h 152058"/>
                        <a:gd name="connsiteX1" fmla="*/ 43167 w 254282"/>
                        <a:gd name="connsiteY1" fmla="*/ 787 h 152058"/>
                        <a:gd name="connsiteX2" fmla="*/ 4934 w 254282"/>
                        <a:gd name="connsiteY2" fmla="*/ 10761 h 152058"/>
                        <a:gd name="connsiteX3" fmla="*/ 11583 w 254282"/>
                        <a:gd name="connsiteY3" fmla="*/ 55643 h 152058"/>
                        <a:gd name="connsiteX4" fmla="*/ 112985 w 254282"/>
                        <a:gd name="connsiteY4" fmla="*/ 128785 h 152058"/>
                        <a:gd name="connsiteX5" fmla="*/ 254282 w 254282"/>
                        <a:gd name="connsiteY5" fmla="*/ 152058 h 1520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4282" h="152058">
                          <a:moveTo>
                            <a:pt x="254282" y="152058"/>
                          </a:moveTo>
                          <a:cubicBezTo>
                            <a:pt x="216048" y="70604"/>
                            <a:pt x="132932" y="10761"/>
                            <a:pt x="43167" y="787"/>
                          </a:cubicBezTo>
                          <a:cubicBezTo>
                            <a:pt x="29869" y="-876"/>
                            <a:pt x="13246" y="-876"/>
                            <a:pt x="4934" y="10761"/>
                          </a:cubicBezTo>
                          <a:cubicBezTo>
                            <a:pt x="-5040" y="24059"/>
                            <a:pt x="1609" y="42345"/>
                            <a:pt x="11583" y="55643"/>
                          </a:cubicBezTo>
                          <a:cubicBezTo>
                            <a:pt x="36518" y="90552"/>
                            <a:pt x="73089" y="113824"/>
                            <a:pt x="112985" y="128785"/>
                          </a:cubicBezTo>
                          <a:cubicBezTo>
                            <a:pt x="152880" y="143747"/>
                            <a:pt x="194438" y="150396"/>
                            <a:pt x="254282" y="15205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5" name="Freeform: Shape 554">
                      <a:extLst>
                        <a:ext uri="{FF2B5EF4-FFF2-40B4-BE49-F238E27FC236}">
                          <a16:creationId xmlns:a16="http://schemas.microsoft.com/office/drawing/2014/main" id="{253D2E03-2B11-115F-1453-596D9412D7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4058" y="4667335"/>
                      <a:ext cx="296631" cy="105836"/>
                    </a:xfrm>
                    <a:custGeom>
                      <a:avLst/>
                      <a:gdLst>
                        <a:gd name="connsiteX0" fmla="*/ 296632 w 296631"/>
                        <a:gd name="connsiteY0" fmla="*/ 87724 h 105836"/>
                        <a:gd name="connsiteX1" fmla="*/ 40634 w 296631"/>
                        <a:gd name="connsiteY1" fmla="*/ 9595 h 105836"/>
                        <a:gd name="connsiteX2" fmla="*/ 739 w 296631"/>
                        <a:gd name="connsiteY2" fmla="*/ 42841 h 105836"/>
                        <a:gd name="connsiteX3" fmla="*/ 17362 w 296631"/>
                        <a:gd name="connsiteY3" fmla="*/ 81075 h 105836"/>
                        <a:gd name="connsiteX4" fmla="*/ 57257 w 296631"/>
                        <a:gd name="connsiteY4" fmla="*/ 97698 h 105836"/>
                        <a:gd name="connsiteX5" fmla="*/ 296632 w 296631"/>
                        <a:gd name="connsiteY5" fmla="*/ 87724 h 10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6631" h="105836">
                          <a:moveTo>
                            <a:pt x="296632" y="87724"/>
                          </a:moveTo>
                          <a:cubicBezTo>
                            <a:pt x="233464" y="17906"/>
                            <a:pt x="130400" y="-18664"/>
                            <a:pt x="40634" y="9595"/>
                          </a:cubicBezTo>
                          <a:cubicBezTo>
                            <a:pt x="22349" y="14582"/>
                            <a:pt x="4063" y="24555"/>
                            <a:pt x="739" y="42841"/>
                          </a:cubicBezTo>
                          <a:cubicBezTo>
                            <a:pt x="-2586" y="57802"/>
                            <a:pt x="5726" y="72763"/>
                            <a:pt x="17362" y="81075"/>
                          </a:cubicBezTo>
                          <a:cubicBezTo>
                            <a:pt x="28997" y="91048"/>
                            <a:pt x="43959" y="94373"/>
                            <a:pt x="57257" y="97698"/>
                          </a:cubicBezTo>
                          <a:cubicBezTo>
                            <a:pt x="130400" y="114321"/>
                            <a:pt x="208529" y="102685"/>
                            <a:pt x="296632" y="87724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6" name="Freeform: Shape 555">
                      <a:extLst>
                        <a:ext uri="{FF2B5EF4-FFF2-40B4-BE49-F238E27FC236}">
                          <a16:creationId xmlns:a16="http://schemas.microsoft.com/office/drawing/2014/main" id="{F7079986-0FB1-5BD5-BF29-9C0B164BA5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3079" y="4818050"/>
                      <a:ext cx="294286" cy="108227"/>
                    </a:xfrm>
                    <a:custGeom>
                      <a:avLst/>
                      <a:gdLst>
                        <a:gd name="connsiteX0" fmla="*/ 294286 w 294286"/>
                        <a:gd name="connsiteY0" fmla="*/ 33423 h 108227"/>
                        <a:gd name="connsiteX1" fmla="*/ 171274 w 294286"/>
                        <a:gd name="connsiteY1" fmla="*/ 177 h 108227"/>
                        <a:gd name="connsiteX2" fmla="*/ 44938 w 294286"/>
                        <a:gd name="connsiteY2" fmla="*/ 28437 h 108227"/>
                        <a:gd name="connsiteX3" fmla="*/ 11692 w 294286"/>
                        <a:gd name="connsiteY3" fmla="*/ 48384 h 108227"/>
                        <a:gd name="connsiteX4" fmla="*/ 1718 w 294286"/>
                        <a:gd name="connsiteY4" fmla="*/ 84955 h 108227"/>
                        <a:gd name="connsiteX5" fmla="*/ 53250 w 294286"/>
                        <a:gd name="connsiteY5" fmla="*/ 108228 h 108227"/>
                        <a:gd name="connsiteX6" fmla="*/ 294286 w 294286"/>
                        <a:gd name="connsiteY6" fmla="*/ 33423 h 108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4286" h="108227">
                          <a:moveTo>
                            <a:pt x="294286" y="33423"/>
                          </a:moveTo>
                          <a:cubicBezTo>
                            <a:pt x="257715" y="8489"/>
                            <a:pt x="214495" y="-1485"/>
                            <a:pt x="171274" y="177"/>
                          </a:cubicBezTo>
                          <a:cubicBezTo>
                            <a:pt x="128054" y="177"/>
                            <a:pt x="84834" y="11813"/>
                            <a:pt x="44938" y="28437"/>
                          </a:cubicBezTo>
                          <a:cubicBezTo>
                            <a:pt x="33302" y="33423"/>
                            <a:pt x="20003" y="38411"/>
                            <a:pt x="11692" y="48384"/>
                          </a:cubicBezTo>
                          <a:cubicBezTo>
                            <a:pt x="3380" y="58358"/>
                            <a:pt x="-3270" y="71657"/>
                            <a:pt x="1718" y="84955"/>
                          </a:cubicBezTo>
                          <a:cubicBezTo>
                            <a:pt x="8367" y="103241"/>
                            <a:pt x="33302" y="108228"/>
                            <a:pt x="53250" y="108228"/>
                          </a:cubicBezTo>
                          <a:cubicBezTo>
                            <a:pt x="138028" y="106565"/>
                            <a:pt x="221144" y="81630"/>
                            <a:pt x="294286" y="33423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7" name="Freeform: Shape 556">
                      <a:extLst>
                        <a:ext uri="{FF2B5EF4-FFF2-40B4-BE49-F238E27FC236}">
                          <a16:creationId xmlns:a16="http://schemas.microsoft.com/office/drawing/2014/main" id="{B48FD333-C48A-672E-0847-E79EFEE97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84303" y="4924942"/>
                      <a:ext cx="263062" cy="174836"/>
                    </a:xfrm>
                    <a:custGeom>
                      <a:avLst/>
                      <a:gdLst>
                        <a:gd name="connsiteX0" fmla="*/ 263062 w 263062"/>
                        <a:gd name="connsiteY0" fmla="*/ 1337 h 174836"/>
                        <a:gd name="connsiteX1" fmla="*/ 12052 w 263062"/>
                        <a:gd name="connsiteY1" fmla="*/ 117699 h 174836"/>
                        <a:gd name="connsiteX2" fmla="*/ 416 w 263062"/>
                        <a:gd name="connsiteY2" fmla="*/ 144296 h 174836"/>
                        <a:gd name="connsiteX3" fmla="*/ 10389 w 263062"/>
                        <a:gd name="connsiteY3" fmla="*/ 170893 h 174836"/>
                        <a:gd name="connsiteX4" fmla="*/ 51947 w 263062"/>
                        <a:gd name="connsiteY4" fmla="*/ 167569 h 174836"/>
                        <a:gd name="connsiteX5" fmla="*/ 221504 w 263062"/>
                        <a:gd name="connsiteY5" fmla="*/ 57855 h 174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3062" h="174836">
                          <a:moveTo>
                            <a:pt x="263062" y="1337"/>
                          </a:moveTo>
                          <a:cubicBezTo>
                            <a:pt x="166648" y="-8637"/>
                            <a:pt x="66909" y="37908"/>
                            <a:pt x="12052" y="117699"/>
                          </a:cubicBezTo>
                          <a:cubicBezTo>
                            <a:pt x="7064" y="126011"/>
                            <a:pt x="416" y="134322"/>
                            <a:pt x="416" y="144296"/>
                          </a:cubicBezTo>
                          <a:cubicBezTo>
                            <a:pt x="-1247" y="154270"/>
                            <a:pt x="2078" y="165906"/>
                            <a:pt x="10389" y="170893"/>
                          </a:cubicBezTo>
                          <a:cubicBezTo>
                            <a:pt x="22026" y="179205"/>
                            <a:pt x="38649" y="172556"/>
                            <a:pt x="51947" y="167569"/>
                          </a:cubicBezTo>
                          <a:cubicBezTo>
                            <a:pt x="111791" y="137647"/>
                            <a:pt x="169973" y="101076"/>
                            <a:pt x="221504" y="5785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8" name="Freeform: Shape 557">
                      <a:extLst>
                        <a:ext uri="{FF2B5EF4-FFF2-40B4-BE49-F238E27FC236}">
                          <a16:creationId xmlns:a16="http://schemas.microsoft.com/office/drawing/2014/main" id="{8B42CD98-F806-0ABE-A273-8C64CFC7EE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5573" y="4397095"/>
                      <a:ext cx="203124" cy="75369"/>
                    </a:xfrm>
                    <a:custGeom>
                      <a:avLst/>
                      <a:gdLst>
                        <a:gd name="connsiteX0" fmla="*/ 0 w 203124"/>
                        <a:gd name="connsiteY0" fmla="*/ 75370 h 75369"/>
                        <a:gd name="connsiteX1" fmla="*/ 169556 w 203124"/>
                        <a:gd name="connsiteY1" fmla="*/ 565 h 75369"/>
                        <a:gd name="connsiteX2" fmla="*/ 192829 w 203124"/>
                        <a:gd name="connsiteY2" fmla="*/ 7215 h 75369"/>
                        <a:gd name="connsiteX3" fmla="*/ 202802 w 203124"/>
                        <a:gd name="connsiteY3" fmla="*/ 27163 h 75369"/>
                        <a:gd name="connsiteX4" fmla="*/ 186179 w 203124"/>
                        <a:gd name="connsiteY4" fmla="*/ 45448 h 75369"/>
                        <a:gd name="connsiteX5" fmla="*/ 0 w 203124"/>
                        <a:gd name="connsiteY5" fmla="*/ 75370 h 75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3124" h="75369">
                          <a:moveTo>
                            <a:pt x="0" y="75370"/>
                          </a:moveTo>
                          <a:cubicBezTo>
                            <a:pt x="39895" y="23838"/>
                            <a:pt x="106388" y="-4422"/>
                            <a:pt x="169556" y="565"/>
                          </a:cubicBezTo>
                          <a:cubicBezTo>
                            <a:pt x="177867" y="565"/>
                            <a:pt x="186179" y="2228"/>
                            <a:pt x="192829" y="7215"/>
                          </a:cubicBezTo>
                          <a:cubicBezTo>
                            <a:pt x="199478" y="10539"/>
                            <a:pt x="204465" y="18851"/>
                            <a:pt x="202802" y="27163"/>
                          </a:cubicBezTo>
                          <a:cubicBezTo>
                            <a:pt x="201140" y="35474"/>
                            <a:pt x="192829" y="42123"/>
                            <a:pt x="186179" y="45448"/>
                          </a:cubicBezTo>
                          <a:cubicBezTo>
                            <a:pt x="134647" y="73707"/>
                            <a:pt x="71480" y="70382"/>
                            <a:pt x="0" y="75370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9" name="Freeform: Shape 558">
                      <a:extLst>
                        <a:ext uri="{FF2B5EF4-FFF2-40B4-BE49-F238E27FC236}">
                          <a16:creationId xmlns:a16="http://schemas.microsoft.com/office/drawing/2014/main" id="{9B48B4CD-5DF6-B8BD-B944-D69B431052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313" y="4494163"/>
                      <a:ext cx="231742" cy="93002"/>
                    </a:xfrm>
                    <a:custGeom>
                      <a:avLst/>
                      <a:gdLst>
                        <a:gd name="connsiteX0" fmla="*/ 0 w 231742"/>
                        <a:gd name="connsiteY0" fmla="*/ 93002 h 93002"/>
                        <a:gd name="connsiteX1" fmla="*/ 192829 w 231742"/>
                        <a:gd name="connsiteY1" fmla="*/ 1574 h 93002"/>
                        <a:gd name="connsiteX2" fmla="*/ 229400 w 231742"/>
                        <a:gd name="connsiteY2" fmla="*/ 19860 h 93002"/>
                        <a:gd name="connsiteX3" fmla="*/ 222750 w 231742"/>
                        <a:gd name="connsiteY3" fmla="*/ 54769 h 93002"/>
                        <a:gd name="connsiteX4" fmla="*/ 189504 w 231742"/>
                        <a:gd name="connsiteY4" fmla="*/ 73054 h 93002"/>
                        <a:gd name="connsiteX5" fmla="*/ 0 w 231742"/>
                        <a:gd name="connsiteY5" fmla="*/ 93002 h 93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1742" h="93002">
                          <a:moveTo>
                            <a:pt x="0" y="93002"/>
                          </a:moveTo>
                          <a:cubicBezTo>
                            <a:pt x="39895" y="29834"/>
                            <a:pt x="118024" y="-8400"/>
                            <a:pt x="192829" y="1574"/>
                          </a:cubicBezTo>
                          <a:cubicBezTo>
                            <a:pt x="206127" y="3237"/>
                            <a:pt x="222750" y="8224"/>
                            <a:pt x="229400" y="19860"/>
                          </a:cubicBezTo>
                          <a:cubicBezTo>
                            <a:pt x="234387" y="31496"/>
                            <a:pt x="231062" y="44795"/>
                            <a:pt x="222750" y="54769"/>
                          </a:cubicBezTo>
                          <a:cubicBezTo>
                            <a:pt x="214439" y="64742"/>
                            <a:pt x="202803" y="69730"/>
                            <a:pt x="189504" y="73054"/>
                          </a:cubicBezTo>
                          <a:cubicBezTo>
                            <a:pt x="134647" y="93002"/>
                            <a:pt x="74804" y="91340"/>
                            <a:pt x="0" y="9300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0" name="Freeform: Shape 559">
                      <a:extLst>
                        <a:ext uri="{FF2B5EF4-FFF2-40B4-BE49-F238E27FC236}">
                          <a16:creationId xmlns:a16="http://schemas.microsoft.com/office/drawing/2014/main" id="{0D91B5A1-566C-1801-967C-9DF9E29EC8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4015" y="4606895"/>
                      <a:ext cx="254515" cy="101131"/>
                    </a:xfrm>
                    <a:custGeom>
                      <a:avLst/>
                      <a:gdLst>
                        <a:gd name="connsiteX0" fmla="*/ 0 w 254515"/>
                        <a:gd name="connsiteY0" fmla="*/ 88321 h 101131"/>
                        <a:gd name="connsiteX1" fmla="*/ 186179 w 254515"/>
                        <a:gd name="connsiteY1" fmla="*/ 218 h 101131"/>
                        <a:gd name="connsiteX2" fmla="*/ 232725 w 254515"/>
                        <a:gd name="connsiteY2" fmla="*/ 11854 h 101131"/>
                        <a:gd name="connsiteX3" fmla="*/ 254335 w 254515"/>
                        <a:gd name="connsiteY3" fmla="*/ 51750 h 101131"/>
                        <a:gd name="connsiteX4" fmla="*/ 234387 w 254515"/>
                        <a:gd name="connsiteY4" fmla="*/ 81672 h 101131"/>
                        <a:gd name="connsiteX5" fmla="*/ 199478 w 254515"/>
                        <a:gd name="connsiteY5" fmla="*/ 93308 h 101131"/>
                        <a:gd name="connsiteX6" fmla="*/ 0 w 254515"/>
                        <a:gd name="connsiteY6" fmla="*/ 88321 h 101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4515" h="101131">
                          <a:moveTo>
                            <a:pt x="0" y="88321"/>
                          </a:moveTo>
                          <a:cubicBezTo>
                            <a:pt x="43220" y="31802"/>
                            <a:pt x="114699" y="-3107"/>
                            <a:pt x="186179" y="218"/>
                          </a:cubicBezTo>
                          <a:cubicBezTo>
                            <a:pt x="202802" y="218"/>
                            <a:pt x="219425" y="3543"/>
                            <a:pt x="232725" y="11854"/>
                          </a:cubicBezTo>
                          <a:cubicBezTo>
                            <a:pt x="246023" y="20166"/>
                            <a:pt x="255997" y="36789"/>
                            <a:pt x="254335" y="51750"/>
                          </a:cubicBezTo>
                          <a:cubicBezTo>
                            <a:pt x="252672" y="63386"/>
                            <a:pt x="244360" y="75023"/>
                            <a:pt x="234387" y="81672"/>
                          </a:cubicBezTo>
                          <a:cubicBezTo>
                            <a:pt x="224413" y="88321"/>
                            <a:pt x="211114" y="91646"/>
                            <a:pt x="199478" y="93308"/>
                          </a:cubicBezTo>
                          <a:cubicBezTo>
                            <a:pt x="139634" y="106607"/>
                            <a:pt x="81453" y="101619"/>
                            <a:pt x="0" y="8832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1" name="Freeform: Shape 560">
                      <a:extLst>
                        <a:ext uri="{FF2B5EF4-FFF2-40B4-BE49-F238E27FC236}">
                          <a16:creationId xmlns:a16="http://schemas.microsoft.com/office/drawing/2014/main" id="{F78C89D2-79C4-D359-810F-BCD59604F8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9027" y="4752832"/>
                      <a:ext cx="262680" cy="95836"/>
                    </a:xfrm>
                    <a:custGeom>
                      <a:avLst/>
                      <a:gdLst>
                        <a:gd name="connsiteX0" fmla="*/ 0 w 262680"/>
                        <a:gd name="connsiteY0" fmla="*/ 53759 h 95836"/>
                        <a:gd name="connsiteX1" fmla="*/ 237713 w 262680"/>
                        <a:gd name="connsiteY1" fmla="*/ 22175 h 95836"/>
                        <a:gd name="connsiteX2" fmla="*/ 260984 w 262680"/>
                        <a:gd name="connsiteY2" fmla="*/ 43785 h 95836"/>
                        <a:gd name="connsiteX3" fmla="*/ 249348 w 262680"/>
                        <a:gd name="connsiteY3" fmla="*/ 78694 h 95836"/>
                        <a:gd name="connsiteX4" fmla="*/ 211115 w 262680"/>
                        <a:gd name="connsiteY4" fmla="*/ 91993 h 95836"/>
                        <a:gd name="connsiteX5" fmla="*/ 0 w 262680"/>
                        <a:gd name="connsiteY5" fmla="*/ 53759 h 9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2680" h="95836">
                          <a:moveTo>
                            <a:pt x="0" y="53759"/>
                          </a:moveTo>
                          <a:cubicBezTo>
                            <a:pt x="63169" y="-4422"/>
                            <a:pt x="162908" y="-16058"/>
                            <a:pt x="237713" y="22175"/>
                          </a:cubicBezTo>
                          <a:cubicBezTo>
                            <a:pt x="247686" y="27162"/>
                            <a:pt x="255998" y="33811"/>
                            <a:pt x="260984" y="43785"/>
                          </a:cubicBezTo>
                          <a:cubicBezTo>
                            <a:pt x="265971" y="57084"/>
                            <a:pt x="259322" y="70383"/>
                            <a:pt x="249348" y="78694"/>
                          </a:cubicBezTo>
                          <a:cubicBezTo>
                            <a:pt x="239374" y="87006"/>
                            <a:pt x="224413" y="90330"/>
                            <a:pt x="211115" y="91993"/>
                          </a:cubicBezTo>
                          <a:cubicBezTo>
                            <a:pt x="152934" y="101967"/>
                            <a:pt x="94752" y="93655"/>
                            <a:pt x="0" y="53759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2" name="Freeform: Shape 561">
                      <a:extLst>
                        <a:ext uri="{FF2B5EF4-FFF2-40B4-BE49-F238E27FC236}">
                          <a16:creationId xmlns:a16="http://schemas.microsoft.com/office/drawing/2014/main" id="{502E71FE-4F48-6647-0C7F-A3F104F9EF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4040" y="4880544"/>
                      <a:ext cx="214661" cy="110564"/>
                    </a:xfrm>
                    <a:custGeom>
                      <a:avLst/>
                      <a:gdLst>
                        <a:gd name="connsiteX0" fmla="*/ 0 w 214661"/>
                        <a:gd name="connsiteY0" fmla="*/ 19137 h 110564"/>
                        <a:gd name="connsiteX1" fmla="*/ 169557 w 214661"/>
                        <a:gd name="connsiteY1" fmla="*/ 22462 h 110564"/>
                        <a:gd name="connsiteX2" fmla="*/ 207790 w 214661"/>
                        <a:gd name="connsiteY2" fmla="*/ 52383 h 110564"/>
                        <a:gd name="connsiteX3" fmla="*/ 207790 w 214661"/>
                        <a:gd name="connsiteY3" fmla="*/ 98929 h 110564"/>
                        <a:gd name="connsiteX4" fmla="*/ 176206 w 214661"/>
                        <a:gd name="connsiteY4" fmla="*/ 110565 h 110564"/>
                        <a:gd name="connsiteX5" fmla="*/ 142960 w 214661"/>
                        <a:gd name="connsiteY5" fmla="*/ 102253 h 110564"/>
                        <a:gd name="connsiteX6" fmla="*/ 0 w 214661"/>
                        <a:gd name="connsiteY6" fmla="*/ 19137 h 110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4661" h="110564">
                          <a:moveTo>
                            <a:pt x="0" y="19137"/>
                          </a:moveTo>
                          <a:cubicBezTo>
                            <a:pt x="49870" y="-10785"/>
                            <a:pt x="116362" y="-2473"/>
                            <a:pt x="169557" y="22462"/>
                          </a:cubicBezTo>
                          <a:cubicBezTo>
                            <a:pt x="184518" y="29111"/>
                            <a:pt x="199478" y="39085"/>
                            <a:pt x="207790" y="52383"/>
                          </a:cubicBezTo>
                          <a:cubicBezTo>
                            <a:pt x="216102" y="65682"/>
                            <a:pt x="217764" y="87292"/>
                            <a:pt x="207790" y="98929"/>
                          </a:cubicBezTo>
                          <a:cubicBezTo>
                            <a:pt x="199478" y="107240"/>
                            <a:pt x="187842" y="110565"/>
                            <a:pt x="176206" y="110565"/>
                          </a:cubicBezTo>
                          <a:cubicBezTo>
                            <a:pt x="164570" y="110565"/>
                            <a:pt x="152934" y="105578"/>
                            <a:pt x="142960" y="102253"/>
                          </a:cubicBezTo>
                          <a:cubicBezTo>
                            <a:pt x="101402" y="85630"/>
                            <a:pt x="59844" y="70669"/>
                            <a:pt x="0" y="1913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530" name="Graphic 2">
                <a:extLst>
                  <a:ext uri="{FF2B5EF4-FFF2-40B4-BE49-F238E27FC236}">
                    <a16:creationId xmlns:a16="http://schemas.microsoft.com/office/drawing/2014/main" id="{0E8142CF-01A9-3929-AD2C-ED7E947B3672}"/>
                  </a:ext>
                </a:extLst>
              </p:cNvPr>
              <p:cNvGrpSpPr/>
              <p:nvPr/>
            </p:nvGrpSpPr>
            <p:grpSpPr>
              <a:xfrm>
                <a:off x="10606043" y="4862747"/>
                <a:ext cx="2098722" cy="1084195"/>
                <a:chOff x="10606043" y="4862747"/>
                <a:chExt cx="2098722" cy="1084195"/>
              </a:xfrm>
            </p:grpSpPr>
            <p:grpSp>
              <p:nvGrpSpPr>
                <p:cNvPr id="531" name="Graphic 2">
                  <a:extLst>
                    <a:ext uri="{FF2B5EF4-FFF2-40B4-BE49-F238E27FC236}">
                      <a16:creationId xmlns:a16="http://schemas.microsoft.com/office/drawing/2014/main" id="{076B653F-FEBC-8C9D-343B-3BD37FA014D7}"/>
                    </a:ext>
                  </a:extLst>
                </p:cNvPr>
                <p:cNvGrpSpPr/>
                <p:nvPr/>
              </p:nvGrpSpPr>
              <p:grpSpPr>
                <a:xfrm>
                  <a:off x="10606043" y="4862747"/>
                  <a:ext cx="2098722" cy="1084195"/>
                  <a:chOff x="10606043" y="4862747"/>
                  <a:chExt cx="2098722" cy="1084195"/>
                </a:xfrm>
              </p:grpSpPr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id="{B850A52B-3821-174E-78D2-E6FABD17B093}"/>
                      </a:ext>
                    </a:extLst>
                  </p:cNvPr>
                  <p:cNvSpPr/>
                  <p:nvPr/>
                </p:nvSpPr>
                <p:spPr>
                  <a:xfrm>
                    <a:off x="10607705" y="4862747"/>
                    <a:ext cx="2097060" cy="1084195"/>
                  </a:xfrm>
                  <a:custGeom>
                    <a:avLst/>
                    <a:gdLst>
                      <a:gd name="connsiteX0" fmla="*/ 2081054 w 2097060"/>
                      <a:gd name="connsiteY0" fmla="*/ 829860 h 1084195"/>
                      <a:gd name="connsiteX1" fmla="*/ 1899862 w 2097060"/>
                      <a:gd name="connsiteY1" fmla="*/ 1084195 h 1084195"/>
                      <a:gd name="connsiteX2" fmla="*/ 254165 w 2097060"/>
                      <a:gd name="connsiteY2" fmla="*/ 976144 h 1084195"/>
                      <a:gd name="connsiteX3" fmla="*/ 54687 w 2097060"/>
                      <a:gd name="connsiteY3" fmla="*/ 864769 h 1084195"/>
                      <a:gd name="connsiteX4" fmla="*/ 26427 w 2097060"/>
                      <a:gd name="connsiteY4" fmla="*/ 823211 h 1084195"/>
                      <a:gd name="connsiteX5" fmla="*/ 66323 w 2097060"/>
                      <a:gd name="connsiteY5" fmla="*/ 562227 h 1084195"/>
                      <a:gd name="connsiteX6" fmla="*/ 309022 w 2097060"/>
                      <a:gd name="connsiteY6" fmla="*/ 603785 h 1084195"/>
                      <a:gd name="connsiteX7" fmla="*/ 249179 w 2097060"/>
                      <a:gd name="connsiteY7" fmla="*/ 309555 h 1084195"/>
                      <a:gd name="connsiteX8" fmla="*/ 412086 w 2097060"/>
                      <a:gd name="connsiteY8" fmla="*/ 76830 h 1084195"/>
                      <a:gd name="connsiteX9" fmla="*/ 658109 w 2097060"/>
                      <a:gd name="connsiteY9" fmla="*/ 163270 h 1084195"/>
                      <a:gd name="connsiteX10" fmla="*/ 772809 w 2097060"/>
                      <a:gd name="connsiteY10" fmla="*/ 410956 h 1084195"/>
                      <a:gd name="connsiteX11" fmla="*/ 993898 w 2097060"/>
                      <a:gd name="connsiteY11" fmla="*/ 181556 h 1084195"/>
                      <a:gd name="connsiteX12" fmla="*/ 1263194 w 2097060"/>
                      <a:gd name="connsiteY12" fmla="*/ 349450 h 1084195"/>
                      <a:gd name="connsiteX13" fmla="*/ 1461009 w 2097060"/>
                      <a:gd name="connsiteY13" fmla="*/ 15324 h 1084195"/>
                      <a:gd name="connsiteX14" fmla="*/ 1823395 w 2097060"/>
                      <a:gd name="connsiteY14" fmla="*/ 154959 h 1084195"/>
                      <a:gd name="connsiteX15" fmla="*/ 1771863 w 2097060"/>
                      <a:gd name="connsiteY15" fmla="*/ 510695 h 1084195"/>
                      <a:gd name="connsiteX16" fmla="*/ 2026198 w 2097060"/>
                      <a:gd name="connsiteY16" fmla="*/ 537292 h 1084195"/>
                      <a:gd name="connsiteX17" fmla="*/ 2042821 w 2097060"/>
                      <a:gd name="connsiteY17" fmla="*/ 555578 h 1084195"/>
                      <a:gd name="connsiteX18" fmla="*/ 2081054 w 2097060"/>
                      <a:gd name="connsiteY18" fmla="*/ 829860 h 1084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97060" h="1084195">
                        <a:moveTo>
                          <a:pt x="2081054" y="829860"/>
                        </a:moveTo>
                        <a:cubicBezTo>
                          <a:pt x="2049471" y="929600"/>
                          <a:pt x="1899862" y="1084195"/>
                          <a:pt x="1899862" y="1084195"/>
                        </a:cubicBezTo>
                        <a:cubicBezTo>
                          <a:pt x="1899862" y="1084195"/>
                          <a:pt x="250841" y="1084195"/>
                          <a:pt x="254165" y="976144"/>
                        </a:cubicBezTo>
                        <a:cubicBezTo>
                          <a:pt x="177698" y="962846"/>
                          <a:pt x="102894" y="924613"/>
                          <a:pt x="54687" y="864769"/>
                        </a:cubicBezTo>
                        <a:cubicBezTo>
                          <a:pt x="44712" y="851470"/>
                          <a:pt x="34739" y="838172"/>
                          <a:pt x="26427" y="823211"/>
                        </a:cubicBezTo>
                        <a:cubicBezTo>
                          <a:pt x="-18455" y="740095"/>
                          <a:pt x="-6819" y="623733"/>
                          <a:pt x="66323" y="562227"/>
                        </a:cubicBezTo>
                        <a:cubicBezTo>
                          <a:pt x="139465" y="500721"/>
                          <a:pt x="269126" y="519006"/>
                          <a:pt x="309022" y="603785"/>
                        </a:cubicBezTo>
                        <a:cubicBezTo>
                          <a:pt x="275775" y="509033"/>
                          <a:pt x="242529" y="409294"/>
                          <a:pt x="249179" y="309555"/>
                        </a:cubicBezTo>
                        <a:cubicBezTo>
                          <a:pt x="255827" y="208153"/>
                          <a:pt x="315671" y="105089"/>
                          <a:pt x="412086" y="76830"/>
                        </a:cubicBezTo>
                        <a:cubicBezTo>
                          <a:pt x="500188" y="50233"/>
                          <a:pt x="596603" y="95115"/>
                          <a:pt x="658109" y="163270"/>
                        </a:cubicBezTo>
                        <a:cubicBezTo>
                          <a:pt x="717952" y="231425"/>
                          <a:pt x="749536" y="321191"/>
                          <a:pt x="772809" y="410956"/>
                        </a:cubicBezTo>
                        <a:cubicBezTo>
                          <a:pt x="782783" y="296256"/>
                          <a:pt x="879197" y="196517"/>
                          <a:pt x="993898" y="181556"/>
                        </a:cubicBezTo>
                        <a:cubicBezTo>
                          <a:pt x="1106935" y="166595"/>
                          <a:pt x="1226622" y="241399"/>
                          <a:pt x="1263194" y="349450"/>
                        </a:cubicBezTo>
                        <a:cubicBezTo>
                          <a:pt x="1239921" y="211477"/>
                          <a:pt x="1328023" y="61869"/>
                          <a:pt x="1461009" y="15324"/>
                        </a:cubicBezTo>
                        <a:cubicBezTo>
                          <a:pt x="1593995" y="-31221"/>
                          <a:pt x="1755240" y="31947"/>
                          <a:pt x="1823395" y="154959"/>
                        </a:cubicBezTo>
                        <a:cubicBezTo>
                          <a:pt x="1884901" y="267997"/>
                          <a:pt x="1861629" y="419267"/>
                          <a:pt x="1771863" y="510695"/>
                        </a:cubicBezTo>
                        <a:cubicBezTo>
                          <a:pt x="1845005" y="457501"/>
                          <a:pt x="1959705" y="472462"/>
                          <a:pt x="2026198" y="537292"/>
                        </a:cubicBezTo>
                        <a:cubicBezTo>
                          <a:pt x="2032847" y="543941"/>
                          <a:pt x="2037834" y="548929"/>
                          <a:pt x="2042821" y="555578"/>
                        </a:cubicBezTo>
                        <a:cubicBezTo>
                          <a:pt x="2099340" y="628720"/>
                          <a:pt x="2110977" y="738433"/>
                          <a:pt x="2081054" y="829860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id="{06814AB9-E5F1-3C0C-DC13-B7B56B4D3677}"/>
                      </a:ext>
                    </a:extLst>
                  </p:cNvPr>
                  <p:cNvSpPr/>
                  <p:nvPr/>
                </p:nvSpPr>
                <p:spPr>
                  <a:xfrm>
                    <a:off x="10606043" y="4862747"/>
                    <a:ext cx="2041157" cy="864769"/>
                  </a:xfrm>
                  <a:custGeom>
                    <a:avLst/>
                    <a:gdLst>
                      <a:gd name="connsiteX0" fmla="*/ 2041158 w 2041157"/>
                      <a:gd name="connsiteY0" fmla="*/ 555578 h 864769"/>
                      <a:gd name="connsiteX1" fmla="*/ 1976328 w 2041157"/>
                      <a:gd name="connsiteY1" fmla="*/ 540617 h 864769"/>
                      <a:gd name="connsiteX2" fmla="*/ 1685422 w 2041157"/>
                      <a:gd name="connsiteY2" fmla="*/ 640356 h 864769"/>
                      <a:gd name="connsiteX3" fmla="*/ 1751915 w 2041157"/>
                      <a:gd name="connsiteY3" fmla="*/ 376047 h 864769"/>
                      <a:gd name="connsiteX4" fmla="*/ 1608955 w 2041157"/>
                      <a:gd name="connsiteY4" fmla="*/ 161608 h 864769"/>
                      <a:gd name="connsiteX5" fmla="*/ 1381218 w 2041157"/>
                      <a:gd name="connsiteY5" fmla="*/ 254698 h 864769"/>
                      <a:gd name="connsiteX6" fmla="*/ 1283141 w 2041157"/>
                      <a:gd name="connsiteY6" fmla="*/ 495734 h 864769"/>
                      <a:gd name="connsiteX7" fmla="*/ 983923 w 2041157"/>
                      <a:gd name="connsiteY7" fmla="*/ 329502 h 864769"/>
                      <a:gd name="connsiteX8" fmla="*/ 746212 w 2041157"/>
                      <a:gd name="connsiteY8" fmla="*/ 592149 h 864769"/>
                      <a:gd name="connsiteX9" fmla="*/ 579980 w 2041157"/>
                      <a:gd name="connsiteY9" fmla="*/ 244724 h 864769"/>
                      <a:gd name="connsiteX10" fmla="*/ 430371 w 2041157"/>
                      <a:gd name="connsiteY10" fmla="*/ 174907 h 864769"/>
                      <a:gd name="connsiteX11" fmla="*/ 355567 w 2041157"/>
                      <a:gd name="connsiteY11" fmla="*/ 304567 h 864769"/>
                      <a:gd name="connsiteX12" fmla="*/ 350580 w 2041157"/>
                      <a:gd name="connsiteY12" fmla="*/ 701862 h 864769"/>
                      <a:gd name="connsiteX13" fmla="*/ 91257 w 2041157"/>
                      <a:gd name="connsiteY13" fmla="*/ 666953 h 864769"/>
                      <a:gd name="connsiteX14" fmla="*/ 54686 w 2041157"/>
                      <a:gd name="connsiteY14" fmla="*/ 864769 h 864769"/>
                      <a:gd name="connsiteX15" fmla="*/ 26427 w 2041157"/>
                      <a:gd name="connsiteY15" fmla="*/ 823211 h 864769"/>
                      <a:gd name="connsiteX16" fmla="*/ 66323 w 2041157"/>
                      <a:gd name="connsiteY16" fmla="*/ 562227 h 864769"/>
                      <a:gd name="connsiteX17" fmla="*/ 309022 w 2041157"/>
                      <a:gd name="connsiteY17" fmla="*/ 603785 h 864769"/>
                      <a:gd name="connsiteX18" fmla="*/ 249178 w 2041157"/>
                      <a:gd name="connsiteY18" fmla="*/ 309555 h 864769"/>
                      <a:gd name="connsiteX19" fmla="*/ 412085 w 2041157"/>
                      <a:gd name="connsiteY19" fmla="*/ 76830 h 864769"/>
                      <a:gd name="connsiteX20" fmla="*/ 658109 w 2041157"/>
                      <a:gd name="connsiteY20" fmla="*/ 163270 h 864769"/>
                      <a:gd name="connsiteX21" fmla="*/ 772808 w 2041157"/>
                      <a:gd name="connsiteY21" fmla="*/ 410956 h 864769"/>
                      <a:gd name="connsiteX22" fmla="*/ 992235 w 2041157"/>
                      <a:gd name="connsiteY22" fmla="*/ 181556 h 864769"/>
                      <a:gd name="connsiteX23" fmla="*/ 1261531 w 2041157"/>
                      <a:gd name="connsiteY23" fmla="*/ 349450 h 864769"/>
                      <a:gd name="connsiteX24" fmla="*/ 1459346 w 2041157"/>
                      <a:gd name="connsiteY24" fmla="*/ 15324 h 864769"/>
                      <a:gd name="connsiteX25" fmla="*/ 1821733 w 2041157"/>
                      <a:gd name="connsiteY25" fmla="*/ 154959 h 864769"/>
                      <a:gd name="connsiteX26" fmla="*/ 1770200 w 2041157"/>
                      <a:gd name="connsiteY26" fmla="*/ 510695 h 864769"/>
                      <a:gd name="connsiteX27" fmla="*/ 2024535 w 2041157"/>
                      <a:gd name="connsiteY27" fmla="*/ 537292 h 864769"/>
                      <a:gd name="connsiteX28" fmla="*/ 2041158 w 2041157"/>
                      <a:gd name="connsiteY28" fmla="*/ 555578 h 8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041157" h="864769">
                        <a:moveTo>
                          <a:pt x="2041158" y="555578"/>
                        </a:moveTo>
                        <a:cubicBezTo>
                          <a:pt x="2019548" y="548929"/>
                          <a:pt x="1997938" y="543941"/>
                          <a:pt x="1976328" y="540617"/>
                        </a:cubicBezTo>
                        <a:cubicBezTo>
                          <a:pt x="1871602" y="527318"/>
                          <a:pt x="1760227" y="565552"/>
                          <a:pt x="1685422" y="640356"/>
                        </a:cubicBezTo>
                        <a:cubicBezTo>
                          <a:pt x="1720331" y="555578"/>
                          <a:pt x="1755240" y="467475"/>
                          <a:pt x="1751915" y="376047"/>
                        </a:cubicBezTo>
                        <a:cubicBezTo>
                          <a:pt x="1748590" y="284620"/>
                          <a:pt x="1697059" y="188205"/>
                          <a:pt x="1608955" y="161608"/>
                        </a:cubicBezTo>
                        <a:cubicBezTo>
                          <a:pt x="1525839" y="136673"/>
                          <a:pt x="1434411" y="184881"/>
                          <a:pt x="1381218" y="254698"/>
                        </a:cubicBezTo>
                        <a:cubicBezTo>
                          <a:pt x="1328024" y="324515"/>
                          <a:pt x="1304751" y="410956"/>
                          <a:pt x="1283141" y="495734"/>
                        </a:cubicBezTo>
                        <a:cubicBezTo>
                          <a:pt x="1248232" y="376047"/>
                          <a:pt x="1106935" y="302905"/>
                          <a:pt x="983923" y="329502"/>
                        </a:cubicBezTo>
                        <a:cubicBezTo>
                          <a:pt x="860911" y="356099"/>
                          <a:pt x="767822" y="469137"/>
                          <a:pt x="746212" y="592149"/>
                        </a:cubicBezTo>
                        <a:cubicBezTo>
                          <a:pt x="719614" y="465813"/>
                          <a:pt x="661433" y="344463"/>
                          <a:pt x="579980" y="244724"/>
                        </a:cubicBezTo>
                        <a:cubicBezTo>
                          <a:pt x="541747" y="199841"/>
                          <a:pt x="485227" y="153296"/>
                          <a:pt x="430371" y="174907"/>
                        </a:cubicBezTo>
                        <a:cubicBezTo>
                          <a:pt x="382163" y="193192"/>
                          <a:pt x="363878" y="253035"/>
                          <a:pt x="355567" y="304567"/>
                        </a:cubicBezTo>
                        <a:cubicBezTo>
                          <a:pt x="335618" y="435891"/>
                          <a:pt x="333957" y="568876"/>
                          <a:pt x="350580" y="701862"/>
                        </a:cubicBezTo>
                        <a:cubicBezTo>
                          <a:pt x="297385" y="617084"/>
                          <a:pt x="164400" y="600461"/>
                          <a:pt x="91257" y="666953"/>
                        </a:cubicBezTo>
                        <a:cubicBezTo>
                          <a:pt x="38063" y="715161"/>
                          <a:pt x="26427" y="798277"/>
                          <a:pt x="54686" y="864769"/>
                        </a:cubicBezTo>
                        <a:cubicBezTo>
                          <a:pt x="44713" y="851470"/>
                          <a:pt x="34739" y="838172"/>
                          <a:pt x="26427" y="823211"/>
                        </a:cubicBezTo>
                        <a:cubicBezTo>
                          <a:pt x="-18455" y="740095"/>
                          <a:pt x="-6819" y="623733"/>
                          <a:pt x="66323" y="562227"/>
                        </a:cubicBezTo>
                        <a:cubicBezTo>
                          <a:pt x="139465" y="500721"/>
                          <a:pt x="269126" y="519006"/>
                          <a:pt x="309022" y="603785"/>
                        </a:cubicBezTo>
                        <a:cubicBezTo>
                          <a:pt x="275775" y="509033"/>
                          <a:pt x="242529" y="409294"/>
                          <a:pt x="249178" y="309555"/>
                        </a:cubicBezTo>
                        <a:cubicBezTo>
                          <a:pt x="255827" y="208153"/>
                          <a:pt x="315670" y="105089"/>
                          <a:pt x="412085" y="76830"/>
                        </a:cubicBezTo>
                        <a:cubicBezTo>
                          <a:pt x="500189" y="50233"/>
                          <a:pt x="596603" y="95115"/>
                          <a:pt x="658109" y="163270"/>
                        </a:cubicBezTo>
                        <a:cubicBezTo>
                          <a:pt x="717952" y="231425"/>
                          <a:pt x="749536" y="321191"/>
                          <a:pt x="772808" y="410956"/>
                        </a:cubicBezTo>
                        <a:cubicBezTo>
                          <a:pt x="782783" y="296256"/>
                          <a:pt x="879197" y="196517"/>
                          <a:pt x="992235" y="181556"/>
                        </a:cubicBezTo>
                        <a:cubicBezTo>
                          <a:pt x="1105272" y="168257"/>
                          <a:pt x="1224960" y="241399"/>
                          <a:pt x="1261531" y="349450"/>
                        </a:cubicBezTo>
                        <a:cubicBezTo>
                          <a:pt x="1238258" y="211477"/>
                          <a:pt x="1326361" y="61869"/>
                          <a:pt x="1459346" y="15324"/>
                        </a:cubicBezTo>
                        <a:cubicBezTo>
                          <a:pt x="1592332" y="-31221"/>
                          <a:pt x="1753577" y="31947"/>
                          <a:pt x="1821733" y="154959"/>
                        </a:cubicBezTo>
                        <a:cubicBezTo>
                          <a:pt x="1883238" y="267997"/>
                          <a:pt x="1859966" y="419267"/>
                          <a:pt x="1770200" y="510695"/>
                        </a:cubicBezTo>
                        <a:cubicBezTo>
                          <a:pt x="1843343" y="457501"/>
                          <a:pt x="1958042" y="472462"/>
                          <a:pt x="2024535" y="537292"/>
                        </a:cubicBezTo>
                        <a:cubicBezTo>
                          <a:pt x="2031185" y="542279"/>
                          <a:pt x="2036171" y="548929"/>
                          <a:pt x="2041158" y="555578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32" name="Graphic 2">
                  <a:extLst>
                    <a:ext uri="{FF2B5EF4-FFF2-40B4-BE49-F238E27FC236}">
                      <a16:creationId xmlns:a16="http://schemas.microsoft.com/office/drawing/2014/main" id="{508FD53E-79DB-3834-4E74-B8DE0F13572B}"/>
                    </a:ext>
                  </a:extLst>
                </p:cNvPr>
                <p:cNvGrpSpPr/>
                <p:nvPr/>
              </p:nvGrpSpPr>
              <p:grpSpPr>
                <a:xfrm>
                  <a:off x="10841922" y="5182275"/>
                  <a:ext cx="1604139" cy="763005"/>
                  <a:chOff x="10841922" y="5182275"/>
                  <a:chExt cx="1604139" cy="763005"/>
                </a:xfrm>
                <a:noFill/>
              </p:grpSpPr>
              <p:grpSp>
                <p:nvGrpSpPr>
                  <p:cNvPr id="533" name="Graphic 2">
                    <a:extLst>
                      <a:ext uri="{FF2B5EF4-FFF2-40B4-BE49-F238E27FC236}">
                        <a16:creationId xmlns:a16="http://schemas.microsoft.com/office/drawing/2014/main" id="{7DECE80D-BF1B-DD44-46C7-4C995F72CDF2}"/>
                      </a:ext>
                    </a:extLst>
                  </p:cNvPr>
                  <p:cNvGrpSpPr/>
                  <p:nvPr/>
                </p:nvGrpSpPr>
                <p:grpSpPr>
                  <a:xfrm>
                    <a:off x="11470279" y="5265391"/>
                    <a:ext cx="322490" cy="679889"/>
                    <a:chOff x="11470279" y="5265391"/>
                    <a:chExt cx="322490" cy="679889"/>
                  </a:xfrm>
                  <a:noFill/>
                </p:grpSpPr>
                <p:sp>
                  <p:nvSpPr>
                    <p:cNvPr id="542" name="Freeform: Shape 541">
                      <a:extLst>
                        <a:ext uri="{FF2B5EF4-FFF2-40B4-BE49-F238E27FC236}">
                          <a16:creationId xmlns:a16="http://schemas.microsoft.com/office/drawing/2014/main" id="{DD744747-6A51-662F-9032-B215B11FB0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34203" y="5295313"/>
                      <a:ext cx="126981" cy="649967"/>
                    </a:xfrm>
                    <a:custGeom>
                      <a:avLst/>
                      <a:gdLst>
                        <a:gd name="connsiteX0" fmla="*/ 126982 w 126981"/>
                        <a:gd name="connsiteY0" fmla="*/ 649967 h 649967"/>
                        <a:gd name="connsiteX1" fmla="*/ 646 w 126981"/>
                        <a:gd name="connsiteY1" fmla="*/ 0 h 649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6981" h="649967">
                          <a:moveTo>
                            <a:pt x="126982" y="649967"/>
                          </a:moveTo>
                          <a:cubicBezTo>
                            <a:pt x="38879" y="445501"/>
                            <a:pt x="-6004" y="222751"/>
                            <a:pt x="646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" name="Freeform: Shape 542">
                      <a:extLst>
                        <a:ext uri="{FF2B5EF4-FFF2-40B4-BE49-F238E27FC236}">
                          <a16:creationId xmlns:a16="http://schemas.microsoft.com/office/drawing/2014/main" id="{DD694DB1-FCC1-363D-3DE2-56274B7354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79732" y="5265391"/>
                      <a:ext cx="113037" cy="450488"/>
                    </a:xfrm>
                    <a:custGeom>
                      <a:avLst/>
                      <a:gdLst>
                        <a:gd name="connsiteX0" fmla="*/ 0 w 113037"/>
                        <a:gd name="connsiteY0" fmla="*/ 450489 h 450488"/>
                        <a:gd name="connsiteX1" fmla="*/ 113038 w 113037"/>
                        <a:gd name="connsiteY1" fmla="*/ 0 h 45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3037" h="450488">
                          <a:moveTo>
                            <a:pt x="0" y="450489"/>
                          </a:moveTo>
                          <a:cubicBezTo>
                            <a:pt x="44882" y="302542"/>
                            <a:pt x="83116" y="151271"/>
                            <a:pt x="113038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id="{140ED30E-09E8-6AEE-5F80-B944F45965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0279" y="5441597"/>
                      <a:ext cx="172881" cy="109713"/>
                    </a:xfrm>
                    <a:custGeom>
                      <a:avLst/>
                      <a:gdLst>
                        <a:gd name="connsiteX0" fmla="*/ 172882 w 172881"/>
                        <a:gd name="connsiteY0" fmla="*/ 109713 h 109713"/>
                        <a:gd name="connsiteX1" fmla="*/ 0 w 172881"/>
                        <a:gd name="connsiteY1" fmla="*/ 0 h 109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881" h="109713">
                          <a:moveTo>
                            <a:pt x="172882" y="109713"/>
                          </a:moveTo>
                          <a:cubicBezTo>
                            <a:pt x="108051" y="86441"/>
                            <a:pt x="48208" y="48207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4" name="Graphic 2">
                    <a:extLst>
                      <a:ext uri="{FF2B5EF4-FFF2-40B4-BE49-F238E27FC236}">
                        <a16:creationId xmlns:a16="http://schemas.microsoft.com/office/drawing/2014/main" id="{489A917E-1A46-5568-C154-D26F2E99D9AB}"/>
                      </a:ext>
                    </a:extLst>
                  </p:cNvPr>
                  <p:cNvGrpSpPr/>
                  <p:nvPr/>
                </p:nvGrpSpPr>
                <p:grpSpPr>
                  <a:xfrm>
                    <a:off x="12023831" y="5182275"/>
                    <a:ext cx="422230" cy="754693"/>
                    <a:chOff x="12023831" y="5182275"/>
                    <a:chExt cx="422230" cy="754693"/>
                  </a:xfrm>
                  <a:noFill/>
                </p:grpSpPr>
                <p:sp>
                  <p:nvSpPr>
                    <p:cNvPr id="539" name="Freeform: Shape 538">
                      <a:extLst>
                        <a:ext uri="{FF2B5EF4-FFF2-40B4-BE49-F238E27FC236}">
                          <a16:creationId xmlns:a16="http://schemas.microsoft.com/office/drawing/2014/main" id="{88D3549F-CB9E-2135-3748-A90054D73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23831" y="5182275"/>
                      <a:ext cx="176206" cy="754693"/>
                    </a:xfrm>
                    <a:custGeom>
                      <a:avLst/>
                      <a:gdLst>
                        <a:gd name="connsiteX0" fmla="*/ 0 w 176206"/>
                        <a:gd name="connsiteY0" fmla="*/ 754694 h 754693"/>
                        <a:gd name="connsiteX1" fmla="*/ 176206 w 176206"/>
                        <a:gd name="connsiteY1" fmla="*/ 0 h 754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6206" h="754693">
                          <a:moveTo>
                            <a:pt x="0" y="754694"/>
                          </a:moveTo>
                          <a:cubicBezTo>
                            <a:pt x="74804" y="507008"/>
                            <a:pt x="134649" y="255998"/>
                            <a:pt x="176206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0" name="Freeform: Shape 539">
                      <a:extLst>
                        <a:ext uri="{FF2B5EF4-FFF2-40B4-BE49-F238E27FC236}">
                          <a16:creationId xmlns:a16="http://schemas.microsoft.com/office/drawing/2014/main" id="{D8DE89E7-79CF-5B72-611A-4C2CEDCBA2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58741" y="5552973"/>
                      <a:ext cx="387320" cy="259321"/>
                    </a:xfrm>
                    <a:custGeom>
                      <a:avLst/>
                      <a:gdLst>
                        <a:gd name="connsiteX0" fmla="*/ 0 w 387320"/>
                        <a:gd name="connsiteY0" fmla="*/ 259322 h 259321"/>
                        <a:gd name="connsiteX1" fmla="*/ 387320 w 387320"/>
                        <a:gd name="connsiteY1" fmla="*/ 0 h 259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7320" h="259321">
                          <a:moveTo>
                            <a:pt x="0" y="259322"/>
                          </a:moveTo>
                          <a:cubicBezTo>
                            <a:pt x="136310" y="184518"/>
                            <a:pt x="265971" y="98077"/>
                            <a:pt x="38732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1" name="Freeform: Shape 540">
                      <a:extLst>
                        <a:ext uri="{FF2B5EF4-FFF2-40B4-BE49-F238E27FC236}">
                          <a16:creationId xmlns:a16="http://schemas.microsoft.com/office/drawing/2014/main" id="{0A8C84AC-54B0-5EC1-2D0A-097CF0AA5D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73701" y="5262067"/>
                      <a:ext cx="64830" cy="219425"/>
                    </a:xfrm>
                    <a:custGeom>
                      <a:avLst/>
                      <a:gdLst>
                        <a:gd name="connsiteX0" fmla="*/ 64831 w 64830"/>
                        <a:gd name="connsiteY0" fmla="*/ 219426 h 219425"/>
                        <a:gd name="connsiteX1" fmla="*/ 0 w 64830"/>
                        <a:gd name="connsiteY1" fmla="*/ 0 h 219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4830" h="219425">
                          <a:moveTo>
                            <a:pt x="64831" y="219426"/>
                          </a:moveTo>
                          <a:cubicBezTo>
                            <a:pt x="26598" y="152933"/>
                            <a:pt x="3325" y="76467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5" name="Graphic 2">
                    <a:extLst>
                      <a:ext uri="{FF2B5EF4-FFF2-40B4-BE49-F238E27FC236}">
                        <a16:creationId xmlns:a16="http://schemas.microsoft.com/office/drawing/2014/main" id="{2A77D669-99E8-63A1-1235-05DFFB3B3930}"/>
                      </a:ext>
                    </a:extLst>
                  </p:cNvPr>
                  <p:cNvGrpSpPr/>
                  <p:nvPr/>
                </p:nvGrpSpPr>
                <p:grpSpPr>
                  <a:xfrm>
                    <a:off x="10841922" y="5293651"/>
                    <a:ext cx="418904" cy="608409"/>
                    <a:chOff x="10841922" y="5293651"/>
                    <a:chExt cx="418904" cy="608409"/>
                  </a:xfrm>
                  <a:noFill/>
                </p:grpSpPr>
                <p:sp>
                  <p:nvSpPr>
                    <p:cNvPr id="536" name="Freeform: Shape 535">
                      <a:extLst>
                        <a:ext uri="{FF2B5EF4-FFF2-40B4-BE49-F238E27FC236}">
                          <a16:creationId xmlns:a16="http://schemas.microsoft.com/office/drawing/2014/main" id="{5680F9AE-2D10-9741-5FE4-DFBA8F23D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86284" y="5301962"/>
                      <a:ext cx="174543" cy="600097"/>
                    </a:xfrm>
                    <a:custGeom>
                      <a:avLst/>
                      <a:gdLst>
                        <a:gd name="connsiteX0" fmla="*/ 174544 w 174543"/>
                        <a:gd name="connsiteY0" fmla="*/ 600098 h 600097"/>
                        <a:gd name="connsiteX1" fmla="*/ 0 w 174543"/>
                        <a:gd name="connsiteY1" fmla="*/ 0 h 60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4543" h="600097">
                          <a:moveTo>
                            <a:pt x="174544" y="600098"/>
                          </a:moveTo>
                          <a:cubicBezTo>
                            <a:pt x="104726" y="403943"/>
                            <a:pt x="46545" y="202803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7" name="Freeform: Shape 536">
                      <a:extLst>
                        <a:ext uri="{FF2B5EF4-FFF2-40B4-BE49-F238E27FC236}">
                          <a16:creationId xmlns:a16="http://schemas.microsoft.com/office/drawing/2014/main" id="{397B2702-C495-D550-E4FA-9B52042988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1922" y="5561284"/>
                      <a:ext cx="385658" cy="227737"/>
                    </a:xfrm>
                    <a:custGeom>
                      <a:avLst/>
                      <a:gdLst>
                        <a:gd name="connsiteX0" fmla="*/ 385658 w 385658"/>
                        <a:gd name="connsiteY0" fmla="*/ 227737 h 227737"/>
                        <a:gd name="connsiteX1" fmla="*/ 0 w 385658"/>
                        <a:gd name="connsiteY1" fmla="*/ 0 h 2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5658" h="227737">
                          <a:moveTo>
                            <a:pt x="385658" y="227737"/>
                          </a:moveTo>
                          <a:cubicBezTo>
                            <a:pt x="242698" y="181193"/>
                            <a:pt x="109713" y="101402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8" name="Freeform: Shape 537">
                      <a:extLst>
                        <a:ext uri="{FF2B5EF4-FFF2-40B4-BE49-F238E27FC236}">
                          <a16:creationId xmlns:a16="http://schemas.microsoft.com/office/drawing/2014/main" id="{F709F777-C95E-544A-ED30-979B10E325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2776" y="5293651"/>
                      <a:ext cx="89764" cy="264308"/>
                    </a:xfrm>
                    <a:custGeom>
                      <a:avLst/>
                      <a:gdLst>
                        <a:gd name="connsiteX0" fmla="*/ 0 w 89764"/>
                        <a:gd name="connsiteY0" fmla="*/ 264309 h 264308"/>
                        <a:gd name="connsiteX1" fmla="*/ 89765 w 89764"/>
                        <a:gd name="connsiteY1" fmla="*/ 0 h 26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89764" h="264308">
                          <a:moveTo>
                            <a:pt x="0" y="264309"/>
                          </a:moveTo>
                          <a:cubicBezTo>
                            <a:pt x="36571" y="177868"/>
                            <a:pt x="66493" y="89765"/>
                            <a:pt x="89765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402" name="Graphic 2">
              <a:extLst>
                <a:ext uri="{FF2B5EF4-FFF2-40B4-BE49-F238E27FC236}">
                  <a16:creationId xmlns:a16="http://schemas.microsoft.com/office/drawing/2014/main" id="{9923E4EB-52F3-19B3-2684-DFADC00CAF26}"/>
                </a:ext>
              </a:extLst>
            </p:cNvPr>
            <p:cNvGrpSpPr/>
            <p:nvPr/>
          </p:nvGrpSpPr>
          <p:grpSpPr>
            <a:xfrm>
              <a:off x="-497411" y="6306003"/>
              <a:ext cx="13305640" cy="2504596"/>
              <a:chOff x="-497411" y="6306003"/>
              <a:chExt cx="13305640" cy="2504596"/>
            </a:xfrm>
          </p:grpSpPr>
          <p:grpSp>
            <p:nvGrpSpPr>
              <p:cNvPr id="456" name="Graphic 2">
                <a:extLst>
                  <a:ext uri="{FF2B5EF4-FFF2-40B4-BE49-F238E27FC236}">
                    <a16:creationId xmlns:a16="http://schemas.microsoft.com/office/drawing/2014/main" id="{46E5A9ED-17DA-E173-D6C4-821B9D8293B2}"/>
                  </a:ext>
                </a:extLst>
              </p:cNvPr>
              <p:cNvGrpSpPr/>
              <p:nvPr/>
            </p:nvGrpSpPr>
            <p:grpSpPr>
              <a:xfrm>
                <a:off x="776577" y="6498833"/>
                <a:ext cx="1090481" cy="1263748"/>
                <a:chOff x="776577" y="6498833"/>
                <a:chExt cx="1090481" cy="1263748"/>
              </a:xfrm>
            </p:grpSpPr>
            <p:grpSp>
              <p:nvGrpSpPr>
                <p:cNvPr id="515" name="Graphic 2">
                  <a:extLst>
                    <a:ext uri="{FF2B5EF4-FFF2-40B4-BE49-F238E27FC236}">
                      <a16:creationId xmlns:a16="http://schemas.microsoft.com/office/drawing/2014/main" id="{41F5A5E6-AAA0-156A-28CF-A3FFC0DFEE9C}"/>
                    </a:ext>
                  </a:extLst>
                </p:cNvPr>
                <p:cNvGrpSpPr/>
                <p:nvPr/>
              </p:nvGrpSpPr>
              <p:grpSpPr>
                <a:xfrm>
                  <a:off x="834703" y="6607083"/>
                  <a:ext cx="943976" cy="1155497"/>
                  <a:chOff x="834703" y="6607083"/>
                  <a:chExt cx="943976" cy="1155497"/>
                </a:xfrm>
                <a:solidFill>
                  <a:srgbClr val="794758"/>
                </a:solidFill>
              </p:grpSpPr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id="{572FF1F7-1F51-44C4-BA99-5A2A09689012}"/>
                      </a:ext>
                    </a:extLst>
                  </p:cNvPr>
                  <p:cNvSpPr/>
                  <p:nvPr/>
                </p:nvSpPr>
                <p:spPr>
                  <a:xfrm>
                    <a:off x="911321" y="6615202"/>
                    <a:ext cx="485294" cy="1147379"/>
                  </a:xfrm>
                  <a:custGeom>
                    <a:avLst/>
                    <a:gdLst>
                      <a:gd name="connsiteX0" fmla="*/ 48111 w 485294"/>
                      <a:gd name="connsiteY0" fmla="*/ 1132033 h 1147379"/>
                      <a:gd name="connsiteX1" fmla="*/ 41462 w 485294"/>
                      <a:gd name="connsiteY1" fmla="*/ 1140345 h 1147379"/>
                      <a:gd name="connsiteX2" fmla="*/ 8215 w 485294"/>
                      <a:gd name="connsiteY2" fmla="*/ 1140345 h 1147379"/>
                      <a:gd name="connsiteX3" fmla="*/ 3228 w 485294"/>
                      <a:gd name="connsiteY3" fmla="*/ 1110423 h 1147379"/>
                      <a:gd name="connsiteX4" fmla="*/ 14865 w 485294"/>
                      <a:gd name="connsiteY4" fmla="*/ 1095462 h 1147379"/>
                      <a:gd name="connsiteX5" fmla="*/ 31488 w 485294"/>
                      <a:gd name="connsiteY5" fmla="*/ 1067203 h 1147379"/>
                      <a:gd name="connsiteX6" fmla="*/ 71383 w 485294"/>
                      <a:gd name="connsiteY6" fmla="*/ 987411 h 1147379"/>
                      <a:gd name="connsiteX7" fmla="*/ 171123 w 485294"/>
                      <a:gd name="connsiteY7" fmla="*/ 758011 h 1147379"/>
                      <a:gd name="connsiteX8" fmla="*/ 437094 w 485294"/>
                      <a:gd name="connsiteY8" fmla="*/ 16617 h 1147379"/>
                      <a:gd name="connsiteX9" fmla="*/ 468678 w 485294"/>
                      <a:gd name="connsiteY9" fmla="*/ 1656 h 1147379"/>
                      <a:gd name="connsiteX10" fmla="*/ 483639 w 485294"/>
                      <a:gd name="connsiteY10" fmla="*/ 33240 h 1147379"/>
                      <a:gd name="connsiteX11" fmla="*/ 216005 w 485294"/>
                      <a:gd name="connsiteY11" fmla="*/ 776297 h 1147379"/>
                      <a:gd name="connsiteX12" fmla="*/ 114604 w 485294"/>
                      <a:gd name="connsiteY12" fmla="*/ 1009022 h 1147379"/>
                      <a:gd name="connsiteX13" fmla="*/ 74708 w 485294"/>
                      <a:gd name="connsiteY13" fmla="*/ 1090475 h 1147379"/>
                      <a:gd name="connsiteX14" fmla="*/ 58085 w 485294"/>
                      <a:gd name="connsiteY14" fmla="*/ 1120397 h 1147379"/>
                      <a:gd name="connsiteX15" fmla="*/ 48111 w 485294"/>
                      <a:gd name="connsiteY15" fmla="*/ 1132033 h 1147379"/>
                      <a:gd name="connsiteX16" fmla="*/ 14865 w 485294"/>
                      <a:gd name="connsiteY16" fmla="*/ 1098787 h 1147379"/>
                      <a:gd name="connsiteX17" fmla="*/ 9878 w 485294"/>
                      <a:gd name="connsiteY17" fmla="*/ 1102111 h 1147379"/>
                      <a:gd name="connsiteX18" fmla="*/ 14865 w 485294"/>
                      <a:gd name="connsiteY18" fmla="*/ 1098787 h 1147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85294" h="1147379">
                        <a:moveTo>
                          <a:pt x="48111" y="1132033"/>
                        </a:moveTo>
                        <a:cubicBezTo>
                          <a:pt x="46449" y="1135358"/>
                          <a:pt x="44786" y="1137020"/>
                          <a:pt x="41462" y="1140345"/>
                        </a:cubicBezTo>
                        <a:cubicBezTo>
                          <a:pt x="23176" y="1155306"/>
                          <a:pt x="9878" y="1142007"/>
                          <a:pt x="8215" y="1140345"/>
                        </a:cubicBezTo>
                        <a:cubicBezTo>
                          <a:pt x="4891" y="1137020"/>
                          <a:pt x="-5083" y="1127046"/>
                          <a:pt x="3228" y="1110423"/>
                        </a:cubicBezTo>
                        <a:cubicBezTo>
                          <a:pt x="3228" y="1108761"/>
                          <a:pt x="11540" y="1098787"/>
                          <a:pt x="14865" y="1095462"/>
                        </a:cubicBezTo>
                        <a:cubicBezTo>
                          <a:pt x="19852" y="1085488"/>
                          <a:pt x="26501" y="1077176"/>
                          <a:pt x="31488" y="1067203"/>
                        </a:cubicBezTo>
                        <a:cubicBezTo>
                          <a:pt x="44786" y="1040606"/>
                          <a:pt x="58085" y="1014008"/>
                          <a:pt x="71383" y="987411"/>
                        </a:cubicBezTo>
                        <a:cubicBezTo>
                          <a:pt x="106292" y="910944"/>
                          <a:pt x="139539" y="834478"/>
                          <a:pt x="171123" y="758011"/>
                        </a:cubicBezTo>
                        <a:cubicBezTo>
                          <a:pt x="270862" y="513650"/>
                          <a:pt x="352316" y="264302"/>
                          <a:pt x="437094" y="16617"/>
                        </a:cubicBezTo>
                        <a:cubicBezTo>
                          <a:pt x="442081" y="3318"/>
                          <a:pt x="455379" y="-3331"/>
                          <a:pt x="468678" y="1656"/>
                        </a:cubicBezTo>
                        <a:cubicBezTo>
                          <a:pt x="481977" y="6643"/>
                          <a:pt x="488626" y="19941"/>
                          <a:pt x="483639" y="33240"/>
                        </a:cubicBezTo>
                        <a:cubicBezTo>
                          <a:pt x="397198" y="282588"/>
                          <a:pt x="315744" y="531936"/>
                          <a:pt x="216005" y="776297"/>
                        </a:cubicBezTo>
                        <a:cubicBezTo>
                          <a:pt x="184421" y="854426"/>
                          <a:pt x="151175" y="932555"/>
                          <a:pt x="114604" y="1009022"/>
                        </a:cubicBezTo>
                        <a:cubicBezTo>
                          <a:pt x="101305" y="1037281"/>
                          <a:pt x="88007" y="1063878"/>
                          <a:pt x="74708" y="1090475"/>
                        </a:cubicBezTo>
                        <a:cubicBezTo>
                          <a:pt x="69721" y="1100449"/>
                          <a:pt x="63072" y="1110423"/>
                          <a:pt x="58085" y="1120397"/>
                        </a:cubicBezTo>
                        <a:cubicBezTo>
                          <a:pt x="54760" y="1122059"/>
                          <a:pt x="49773" y="1128708"/>
                          <a:pt x="48111" y="1132033"/>
                        </a:cubicBezTo>
                        <a:moveTo>
                          <a:pt x="14865" y="1098787"/>
                        </a:moveTo>
                        <a:cubicBezTo>
                          <a:pt x="13202" y="1098787"/>
                          <a:pt x="11540" y="1100449"/>
                          <a:pt x="9878" y="1102111"/>
                        </a:cubicBezTo>
                        <a:cubicBezTo>
                          <a:pt x="11540" y="1100449"/>
                          <a:pt x="13202" y="1098787"/>
                          <a:pt x="14865" y="1098787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id="{61387187-DA1F-9F9F-6563-DB8D658321F7}"/>
                      </a:ext>
                    </a:extLst>
                  </p:cNvPr>
                  <p:cNvSpPr/>
                  <p:nvPr/>
                </p:nvSpPr>
                <p:spPr>
                  <a:xfrm>
                    <a:off x="1015958" y="6775707"/>
                    <a:ext cx="544305" cy="786713"/>
                  </a:xfrm>
                  <a:custGeom>
                    <a:avLst/>
                    <a:gdLst>
                      <a:gd name="connsiteX0" fmla="*/ 16617 w 544305"/>
                      <a:gd name="connsiteY0" fmla="*/ 783685 h 786713"/>
                      <a:gd name="connsiteX1" fmla="*/ 86434 w 544305"/>
                      <a:gd name="connsiteY1" fmla="*/ 775374 h 786713"/>
                      <a:gd name="connsiteX2" fmla="*/ 204459 w 544305"/>
                      <a:gd name="connsiteY2" fmla="*/ 690596 h 786713"/>
                      <a:gd name="connsiteX3" fmla="*/ 244354 w 544305"/>
                      <a:gd name="connsiteY3" fmla="*/ 654025 h 786713"/>
                      <a:gd name="connsiteX4" fmla="*/ 543572 w 544305"/>
                      <a:gd name="connsiteY4" fmla="*/ 30655 h 786713"/>
                      <a:gd name="connsiteX5" fmla="*/ 525286 w 544305"/>
                      <a:gd name="connsiteY5" fmla="*/ 733 h 786713"/>
                      <a:gd name="connsiteX6" fmla="*/ 495365 w 544305"/>
                      <a:gd name="connsiteY6" fmla="*/ 19018 h 786713"/>
                      <a:gd name="connsiteX7" fmla="*/ 209446 w 544305"/>
                      <a:gd name="connsiteY7" fmla="*/ 619116 h 786713"/>
                      <a:gd name="connsiteX8" fmla="*/ 172875 w 544305"/>
                      <a:gd name="connsiteY8" fmla="*/ 654025 h 786713"/>
                      <a:gd name="connsiteX9" fmla="*/ 84772 w 544305"/>
                      <a:gd name="connsiteY9" fmla="*/ 720517 h 786713"/>
                      <a:gd name="connsiteX10" fmla="*/ 53188 w 544305"/>
                      <a:gd name="connsiteY10" fmla="*/ 735478 h 786713"/>
                      <a:gd name="connsiteX11" fmla="*/ 33240 w 544305"/>
                      <a:gd name="connsiteY11" fmla="*/ 737141 h 786713"/>
                      <a:gd name="connsiteX12" fmla="*/ 1656 w 544305"/>
                      <a:gd name="connsiteY12" fmla="*/ 753764 h 786713"/>
                      <a:gd name="connsiteX13" fmla="*/ 16617 w 544305"/>
                      <a:gd name="connsiteY13" fmla="*/ 783685 h 786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44305" h="786713">
                        <a:moveTo>
                          <a:pt x="16617" y="783685"/>
                        </a:moveTo>
                        <a:cubicBezTo>
                          <a:pt x="36564" y="790335"/>
                          <a:pt x="59837" y="785348"/>
                          <a:pt x="86434" y="775374"/>
                        </a:cubicBezTo>
                        <a:cubicBezTo>
                          <a:pt x="132979" y="753764"/>
                          <a:pt x="184511" y="708881"/>
                          <a:pt x="204459" y="690596"/>
                        </a:cubicBezTo>
                        <a:cubicBezTo>
                          <a:pt x="207783" y="687271"/>
                          <a:pt x="241030" y="655687"/>
                          <a:pt x="244354" y="654025"/>
                        </a:cubicBezTo>
                        <a:cubicBezTo>
                          <a:pt x="408924" y="486130"/>
                          <a:pt x="490378" y="250081"/>
                          <a:pt x="543572" y="30655"/>
                        </a:cubicBezTo>
                        <a:cubicBezTo>
                          <a:pt x="546897" y="17356"/>
                          <a:pt x="538585" y="4058"/>
                          <a:pt x="525286" y="733"/>
                        </a:cubicBezTo>
                        <a:cubicBezTo>
                          <a:pt x="511988" y="-2592"/>
                          <a:pt x="498689" y="5720"/>
                          <a:pt x="495365" y="19018"/>
                        </a:cubicBezTo>
                        <a:cubicBezTo>
                          <a:pt x="445495" y="230133"/>
                          <a:pt x="367366" y="459533"/>
                          <a:pt x="209446" y="619116"/>
                        </a:cubicBezTo>
                        <a:cubicBezTo>
                          <a:pt x="206121" y="622441"/>
                          <a:pt x="176199" y="652362"/>
                          <a:pt x="172875" y="654025"/>
                        </a:cubicBezTo>
                        <a:cubicBezTo>
                          <a:pt x="157914" y="667323"/>
                          <a:pt x="121343" y="700569"/>
                          <a:pt x="84772" y="720517"/>
                        </a:cubicBezTo>
                        <a:cubicBezTo>
                          <a:pt x="73136" y="727167"/>
                          <a:pt x="63162" y="732154"/>
                          <a:pt x="53188" y="735478"/>
                        </a:cubicBezTo>
                        <a:cubicBezTo>
                          <a:pt x="46538" y="737141"/>
                          <a:pt x="39889" y="738803"/>
                          <a:pt x="33240" y="737141"/>
                        </a:cubicBezTo>
                        <a:cubicBezTo>
                          <a:pt x="19941" y="733816"/>
                          <a:pt x="6643" y="740465"/>
                          <a:pt x="1656" y="753764"/>
                        </a:cubicBezTo>
                        <a:cubicBezTo>
                          <a:pt x="-3331" y="767062"/>
                          <a:pt x="3318" y="780361"/>
                          <a:pt x="16617" y="783685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id="{78F33160-3E7A-EF22-CCC4-53CC46391EA5}"/>
                      </a:ext>
                    </a:extLst>
                  </p:cNvPr>
                  <p:cNvSpPr/>
                  <p:nvPr/>
                </p:nvSpPr>
                <p:spPr>
                  <a:xfrm>
                    <a:off x="1366049" y="6962896"/>
                    <a:ext cx="412631" cy="286331"/>
                  </a:xfrm>
                  <a:custGeom>
                    <a:avLst/>
                    <a:gdLst>
                      <a:gd name="connsiteX0" fmla="*/ 38886 w 412631"/>
                      <a:gd name="connsiteY0" fmla="*/ 237436 h 286331"/>
                      <a:gd name="connsiteX1" fmla="*/ 62158 w 412631"/>
                      <a:gd name="connsiteY1" fmla="*/ 232448 h 286331"/>
                      <a:gd name="connsiteX2" fmla="*/ 158573 w 412631"/>
                      <a:gd name="connsiteY2" fmla="*/ 194215 h 286331"/>
                      <a:gd name="connsiteX3" fmla="*/ 368025 w 412631"/>
                      <a:gd name="connsiteY3" fmla="*/ 9698 h 286331"/>
                      <a:gd name="connsiteX4" fmla="*/ 402933 w 412631"/>
                      <a:gd name="connsiteY4" fmla="*/ 4711 h 286331"/>
                      <a:gd name="connsiteX5" fmla="*/ 407920 w 412631"/>
                      <a:gd name="connsiteY5" fmla="*/ 39619 h 286331"/>
                      <a:gd name="connsiteX6" fmla="*/ 183507 w 412631"/>
                      <a:gd name="connsiteY6" fmla="*/ 237436 h 286331"/>
                      <a:gd name="connsiteX7" fmla="*/ 77119 w 412631"/>
                      <a:gd name="connsiteY7" fmla="*/ 278994 h 286331"/>
                      <a:gd name="connsiteX8" fmla="*/ 47197 w 412631"/>
                      <a:gd name="connsiteY8" fmla="*/ 285643 h 286331"/>
                      <a:gd name="connsiteX9" fmla="*/ 32236 w 412631"/>
                      <a:gd name="connsiteY9" fmla="*/ 285643 h 286331"/>
                      <a:gd name="connsiteX10" fmla="*/ 13951 w 412631"/>
                      <a:gd name="connsiteY10" fmla="*/ 283980 h 286331"/>
                      <a:gd name="connsiteX11" fmla="*/ 652 w 412631"/>
                      <a:gd name="connsiteY11" fmla="*/ 267357 h 286331"/>
                      <a:gd name="connsiteX12" fmla="*/ 3977 w 412631"/>
                      <a:gd name="connsiteY12" fmla="*/ 247409 h 286331"/>
                      <a:gd name="connsiteX13" fmla="*/ 17275 w 412631"/>
                      <a:gd name="connsiteY13" fmla="*/ 237436 h 286331"/>
                      <a:gd name="connsiteX14" fmla="*/ 27249 w 412631"/>
                      <a:gd name="connsiteY14" fmla="*/ 235773 h 286331"/>
                      <a:gd name="connsiteX15" fmla="*/ 38886 w 412631"/>
                      <a:gd name="connsiteY15" fmla="*/ 237436 h 286331"/>
                      <a:gd name="connsiteX16" fmla="*/ 43873 w 412631"/>
                      <a:gd name="connsiteY16" fmla="*/ 249072 h 286331"/>
                      <a:gd name="connsiteX17" fmla="*/ 35561 w 412631"/>
                      <a:gd name="connsiteY17" fmla="*/ 242422 h 286331"/>
                      <a:gd name="connsiteX18" fmla="*/ 43873 w 412631"/>
                      <a:gd name="connsiteY18" fmla="*/ 249072 h 28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12631" h="286331">
                        <a:moveTo>
                          <a:pt x="38886" y="237436"/>
                        </a:moveTo>
                        <a:cubicBezTo>
                          <a:pt x="47197" y="235773"/>
                          <a:pt x="53846" y="235773"/>
                          <a:pt x="62158" y="232448"/>
                        </a:cubicBezTo>
                        <a:cubicBezTo>
                          <a:pt x="95404" y="224137"/>
                          <a:pt x="128651" y="210838"/>
                          <a:pt x="158573" y="194215"/>
                        </a:cubicBezTo>
                        <a:cubicBezTo>
                          <a:pt x="241689" y="150995"/>
                          <a:pt x="311506" y="82840"/>
                          <a:pt x="368025" y="9698"/>
                        </a:cubicBezTo>
                        <a:cubicBezTo>
                          <a:pt x="376337" y="-276"/>
                          <a:pt x="391297" y="-3601"/>
                          <a:pt x="402933" y="4711"/>
                        </a:cubicBezTo>
                        <a:cubicBezTo>
                          <a:pt x="412908" y="13022"/>
                          <a:pt x="416232" y="27983"/>
                          <a:pt x="407920" y="39619"/>
                        </a:cubicBezTo>
                        <a:cubicBezTo>
                          <a:pt x="348077" y="117748"/>
                          <a:pt x="273273" y="190890"/>
                          <a:pt x="183507" y="237436"/>
                        </a:cubicBezTo>
                        <a:cubicBezTo>
                          <a:pt x="150261" y="254059"/>
                          <a:pt x="113690" y="269020"/>
                          <a:pt x="77119" y="278994"/>
                        </a:cubicBezTo>
                        <a:cubicBezTo>
                          <a:pt x="67145" y="282318"/>
                          <a:pt x="57171" y="283980"/>
                          <a:pt x="47197" y="285643"/>
                        </a:cubicBezTo>
                        <a:cubicBezTo>
                          <a:pt x="43873" y="285643"/>
                          <a:pt x="37223" y="285643"/>
                          <a:pt x="32236" y="285643"/>
                        </a:cubicBezTo>
                        <a:cubicBezTo>
                          <a:pt x="27249" y="287305"/>
                          <a:pt x="20600" y="285643"/>
                          <a:pt x="13951" y="283980"/>
                        </a:cubicBezTo>
                        <a:cubicBezTo>
                          <a:pt x="2315" y="277331"/>
                          <a:pt x="652" y="269020"/>
                          <a:pt x="652" y="267357"/>
                        </a:cubicBezTo>
                        <a:cubicBezTo>
                          <a:pt x="-1010" y="260708"/>
                          <a:pt x="652" y="254059"/>
                          <a:pt x="3977" y="247409"/>
                        </a:cubicBezTo>
                        <a:cubicBezTo>
                          <a:pt x="5639" y="244085"/>
                          <a:pt x="10626" y="240760"/>
                          <a:pt x="17275" y="237436"/>
                        </a:cubicBezTo>
                        <a:cubicBezTo>
                          <a:pt x="18938" y="237436"/>
                          <a:pt x="22262" y="235773"/>
                          <a:pt x="27249" y="235773"/>
                        </a:cubicBezTo>
                        <a:cubicBezTo>
                          <a:pt x="28912" y="237436"/>
                          <a:pt x="37223" y="237436"/>
                          <a:pt x="38886" y="237436"/>
                        </a:cubicBezTo>
                        <a:moveTo>
                          <a:pt x="43873" y="249072"/>
                        </a:moveTo>
                        <a:cubicBezTo>
                          <a:pt x="42210" y="247409"/>
                          <a:pt x="40548" y="244085"/>
                          <a:pt x="35561" y="242422"/>
                        </a:cubicBezTo>
                        <a:cubicBezTo>
                          <a:pt x="38886" y="242422"/>
                          <a:pt x="42210" y="245747"/>
                          <a:pt x="43873" y="24907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id="{492C4E78-AA82-7883-A37D-3BCCAFB7E81B}"/>
                      </a:ext>
                    </a:extLst>
                  </p:cNvPr>
                  <p:cNvSpPr/>
                  <p:nvPr/>
                </p:nvSpPr>
                <p:spPr>
                  <a:xfrm>
                    <a:off x="1176524" y="6607083"/>
                    <a:ext cx="117580" cy="345286"/>
                  </a:xfrm>
                  <a:custGeom>
                    <a:avLst/>
                    <a:gdLst>
                      <a:gd name="connsiteX0" fmla="*/ 65503 w 117580"/>
                      <a:gd name="connsiteY0" fmla="*/ 322290 h 345286"/>
                      <a:gd name="connsiteX1" fmla="*/ 50542 w 117580"/>
                      <a:gd name="connsiteY1" fmla="*/ 305667 h 345286"/>
                      <a:gd name="connsiteX2" fmla="*/ 22283 w 117580"/>
                      <a:gd name="connsiteY2" fmla="*/ 242499 h 345286"/>
                      <a:gd name="connsiteX3" fmla="*/ 12309 w 117580"/>
                      <a:gd name="connsiteY3" fmla="*/ 18086 h 345286"/>
                      <a:gd name="connsiteX4" fmla="*/ 42230 w 117580"/>
                      <a:gd name="connsiteY4" fmla="*/ 1463 h 345286"/>
                      <a:gd name="connsiteX5" fmla="*/ 58854 w 117580"/>
                      <a:gd name="connsiteY5" fmla="*/ 31385 h 345286"/>
                      <a:gd name="connsiteX6" fmla="*/ 68828 w 117580"/>
                      <a:gd name="connsiteY6" fmla="*/ 227539 h 345286"/>
                      <a:gd name="connsiteX7" fmla="*/ 92100 w 117580"/>
                      <a:gd name="connsiteY7" fmla="*/ 280733 h 345286"/>
                      <a:gd name="connsiteX8" fmla="*/ 105399 w 117580"/>
                      <a:gd name="connsiteY8" fmla="*/ 292369 h 345286"/>
                      <a:gd name="connsiteX9" fmla="*/ 117035 w 117580"/>
                      <a:gd name="connsiteY9" fmla="*/ 310655 h 345286"/>
                      <a:gd name="connsiteX10" fmla="*/ 105399 w 117580"/>
                      <a:gd name="connsiteY10" fmla="*/ 340576 h 345286"/>
                      <a:gd name="connsiteX11" fmla="*/ 70490 w 117580"/>
                      <a:gd name="connsiteY11" fmla="*/ 335589 h 345286"/>
                      <a:gd name="connsiteX12" fmla="*/ 65503 w 117580"/>
                      <a:gd name="connsiteY12" fmla="*/ 322290 h 345286"/>
                      <a:gd name="connsiteX13" fmla="*/ 73815 w 117580"/>
                      <a:gd name="connsiteY13" fmla="*/ 299018 h 345286"/>
                      <a:gd name="connsiteX14" fmla="*/ 73815 w 117580"/>
                      <a:gd name="connsiteY14" fmla="*/ 299018 h 345286"/>
                      <a:gd name="connsiteX15" fmla="*/ 73815 w 117580"/>
                      <a:gd name="connsiteY15" fmla="*/ 299018 h 345286"/>
                      <a:gd name="connsiteX16" fmla="*/ 73815 w 117580"/>
                      <a:gd name="connsiteY16" fmla="*/ 299018 h 345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17580" h="345286">
                        <a:moveTo>
                          <a:pt x="65503" y="322290"/>
                        </a:moveTo>
                        <a:cubicBezTo>
                          <a:pt x="60516" y="317304"/>
                          <a:pt x="52204" y="310655"/>
                          <a:pt x="50542" y="305667"/>
                        </a:cubicBezTo>
                        <a:cubicBezTo>
                          <a:pt x="38906" y="285720"/>
                          <a:pt x="28932" y="264109"/>
                          <a:pt x="22283" y="242499"/>
                        </a:cubicBezTo>
                        <a:cubicBezTo>
                          <a:pt x="-2652" y="169357"/>
                          <a:pt x="-7639" y="92891"/>
                          <a:pt x="12309" y="18086"/>
                        </a:cubicBezTo>
                        <a:cubicBezTo>
                          <a:pt x="15633" y="4787"/>
                          <a:pt x="28932" y="-3524"/>
                          <a:pt x="42230" y="1463"/>
                        </a:cubicBezTo>
                        <a:cubicBezTo>
                          <a:pt x="55529" y="4787"/>
                          <a:pt x="63841" y="18086"/>
                          <a:pt x="58854" y="31385"/>
                        </a:cubicBezTo>
                        <a:cubicBezTo>
                          <a:pt x="40568" y="96215"/>
                          <a:pt x="47217" y="164370"/>
                          <a:pt x="68828" y="227539"/>
                        </a:cubicBezTo>
                        <a:cubicBezTo>
                          <a:pt x="75477" y="245824"/>
                          <a:pt x="83788" y="264109"/>
                          <a:pt x="92100" y="280733"/>
                        </a:cubicBezTo>
                        <a:cubicBezTo>
                          <a:pt x="93762" y="282395"/>
                          <a:pt x="102074" y="289044"/>
                          <a:pt x="105399" y="292369"/>
                        </a:cubicBezTo>
                        <a:cubicBezTo>
                          <a:pt x="112048" y="299018"/>
                          <a:pt x="115373" y="305667"/>
                          <a:pt x="117035" y="310655"/>
                        </a:cubicBezTo>
                        <a:cubicBezTo>
                          <a:pt x="118697" y="320628"/>
                          <a:pt x="117035" y="332265"/>
                          <a:pt x="105399" y="340576"/>
                        </a:cubicBezTo>
                        <a:cubicBezTo>
                          <a:pt x="93762" y="348888"/>
                          <a:pt x="78802" y="345563"/>
                          <a:pt x="70490" y="335589"/>
                        </a:cubicBezTo>
                        <a:cubicBezTo>
                          <a:pt x="67165" y="330602"/>
                          <a:pt x="65503" y="325615"/>
                          <a:pt x="65503" y="322290"/>
                        </a:cubicBezTo>
                        <a:moveTo>
                          <a:pt x="73815" y="299018"/>
                        </a:moveTo>
                        <a:lnTo>
                          <a:pt x="73815" y="299018"/>
                        </a:lnTo>
                        <a:lnTo>
                          <a:pt x="73815" y="299018"/>
                        </a:lnTo>
                        <a:lnTo>
                          <a:pt x="73815" y="299018"/>
                        </a:lnTo>
                        <a:close/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id="{6A9F1724-B19C-FCC6-F5B5-C551D0CE4513}"/>
                      </a:ext>
                    </a:extLst>
                  </p:cNvPr>
                  <p:cNvSpPr/>
                  <p:nvPr/>
                </p:nvSpPr>
                <p:spPr>
                  <a:xfrm>
                    <a:off x="978242" y="6677630"/>
                    <a:ext cx="165529" cy="687284"/>
                  </a:xfrm>
                  <a:custGeom>
                    <a:avLst/>
                    <a:gdLst>
                      <a:gd name="connsiteX0" fmla="*/ 119163 w 165529"/>
                      <a:gd name="connsiteY0" fmla="*/ 673972 h 687284"/>
                      <a:gd name="connsiteX1" fmla="*/ 85917 w 165529"/>
                      <a:gd name="connsiteY1" fmla="*/ 632414 h 687284"/>
                      <a:gd name="connsiteX2" fmla="*/ 22749 w 165529"/>
                      <a:gd name="connsiteY2" fmla="*/ 487793 h 687284"/>
                      <a:gd name="connsiteX3" fmla="*/ 26073 w 165529"/>
                      <a:gd name="connsiteY3" fmla="*/ 19019 h 687284"/>
                      <a:gd name="connsiteX4" fmla="*/ 55995 w 165529"/>
                      <a:gd name="connsiteY4" fmla="*/ 733 h 687284"/>
                      <a:gd name="connsiteX5" fmla="*/ 74280 w 165529"/>
                      <a:gd name="connsiteY5" fmla="*/ 30655 h 687284"/>
                      <a:gd name="connsiteX6" fmla="*/ 70956 w 165529"/>
                      <a:gd name="connsiteY6" fmla="*/ 477819 h 687284"/>
                      <a:gd name="connsiteX7" fmla="*/ 127475 w 165529"/>
                      <a:gd name="connsiteY7" fmla="*/ 605818 h 687284"/>
                      <a:gd name="connsiteX8" fmla="*/ 160721 w 165529"/>
                      <a:gd name="connsiteY8" fmla="*/ 647376 h 687284"/>
                      <a:gd name="connsiteX9" fmla="*/ 164046 w 165529"/>
                      <a:gd name="connsiteY9" fmla="*/ 672311 h 687284"/>
                      <a:gd name="connsiteX10" fmla="*/ 130799 w 165529"/>
                      <a:gd name="connsiteY10" fmla="*/ 685609 h 687284"/>
                      <a:gd name="connsiteX11" fmla="*/ 119163 w 165529"/>
                      <a:gd name="connsiteY11" fmla="*/ 673972 h 687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5529" h="687284">
                        <a:moveTo>
                          <a:pt x="119163" y="673972"/>
                        </a:moveTo>
                        <a:cubicBezTo>
                          <a:pt x="115838" y="670648"/>
                          <a:pt x="89241" y="635739"/>
                          <a:pt x="85917" y="632414"/>
                        </a:cubicBezTo>
                        <a:cubicBezTo>
                          <a:pt x="54333" y="587532"/>
                          <a:pt x="34385" y="540987"/>
                          <a:pt x="22749" y="487793"/>
                        </a:cubicBezTo>
                        <a:cubicBezTo>
                          <a:pt x="-10498" y="338184"/>
                          <a:pt x="-5511" y="168627"/>
                          <a:pt x="26073" y="19019"/>
                        </a:cubicBezTo>
                        <a:cubicBezTo>
                          <a:pt x="29398" y="5720"/>
                          <a:pt x="42696" y="-2591"/>
                          <a:pt x="55995" y="733"/>
                        </a:cubicBezTo>
                        <a:cubicBezTo>
                          <a:pt x="69294" y="4058"/>
                          <a:pt x="77605" y="17356"/>
                          <a:pt x="74280" y="30655"/>
                        </a:cubicBezTo>
                        <a:cubicBezTo>
                          <a:pt x="42696" y="173615"/>
                          <a:pt x="37710" y="334859"/>
                          <a:pt x="70956" y="477819"/>
                        </a:cubicBezTo>
                        <a:cubicBezTo>
                          <a:pt x="80930" y="524364"/>
                          <a:pt x="99215" y="565922"/>
                          <a:pt x="127475" y="605818"/>
                        </a:cubicBezTo>
                        <a:cubicBezTo>
                          <a:pt x="129137" y="609142"/>
                          <a:pt x="155734" y="640726"/>
                          <a:pt x="160721" y="647376"/>
                        </a:cubicBezTo>
                        <a:cubicBezTo>
                          <a:pt x="169033" y="660674"/>
                          <a:pt x="164046" y="670648"/>
                          <a:pt x="164046" y="672311"/>
                        </a:cubicBezTo>
                        <a:cubicBezTo>
                          <a:pt x="159059" y="683946"/>
                          <a:pt x="144098" y="690596"/>
                          <a:pt x="130799" y="685609"/>
                        </a:cubicBezTo>
                        <a:cubicBezTo>
                          <a:pt x="125812" y="682284"/>
                          <a:pt x="122488" y="678960"/>
                          <a:pt x="119163" y="67397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id="{4F138334-C6A0-3563-24FA-29059D21E583}"/>
                      </a:ext>
                    </a:extLst>
                  </p:cNvPr>
                  <p:cNvSpPr/>
                  <p:nvPr/>
                </p:nvSpPr>
                <p:spPr>
                  <a:xfrm>
                    <a:off x="834703" y="6829453"/>
                    <a:ext cx="197064" cy="272795"/>
                  </a:xfrm>
                  <a:custGeom>
                    <a:avLst/>
                    <a:gdLst>
                      <a:gd name="connsiteX0" fmla="*/ 181248 w 197064"/>
                      <a:gd name="connsiteY0" fmla="*/ 222932 h 272795"/>
                      <a:gd name="connsiteX1" fmla="*/ 49925 w 197064"/>
                      <a:gd name="connsiteY1" fmla="*/ 26778 h 272795"/>
                      <a:gd name="connsiteX2" fmla="*/ 28315 w 197064"/>
                      <a:gd name="connsiteY2" fmla="*/ 181 h 272795"/>
                      <a:gd name="connsiteX3" fmla="*/ 1718 w 197064"/>
                      <a:gd name="connsiteY3" fmla="*/ 21792 h 272795"/>
                      <a:gd name="connsiteX4" fmla="*/ 164625 w 197064"/>
                      <a:gd name="connsiteY4" fmla="*/ 271140 h 272795"/>
                      <a:gd name="connsiteX5" fmla="*/ 196209 w 197064"/>
                      <a:gd name="connsiteY5" fmla="*/ 256178 h 272795"/>
                      <a:gd name="connsiteX6" fmla="*/ 181248 w 197064"/>
                      <a:gd name="connsiteY6" fmla="*/ 222932 h 272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7064" h="272795">
                        <a:moveTo>
                          <a:pt x="181248" y="222932"/>
                        </a:moveTo>
                        <a:cubicBezTo>
                          <a:pt x="93145" y="191348"/>
                          <a:pt x="39951" y="121531"/>
                          <a:pt x="49925" y="26778"/>
                        </a:cubicBezTo>
                        <a:cubicBezTo>
                          <a:pt x="51587" y="13480"/>
                          <a:pt x="41613" y="1844"/>
                          <a:pt x="28315" y="181"/>
                        </a:cubicBezTo>
                        <a:cubicBezTo>
                          <a:pt x="15016" y="-1481"/>
                          <a:pt x="3380" y="8493"/>
                          <a:pt x="1718" y="21792"/>
                        </a:cubicBezTo>
                        <a:cubicBezTo>
                          <a:pt x="-11581" y="141478"/>
                          <a:pt x="53250" y="229582"/>
                          <a:pt x="164625" y="271140"/>
                        </a:cubicBezTo>
                        <a:cubicBezTo>
                          <a:pt x="177924" y="276126"/>
                          <a:pt x="191222" y="269477"/>
                          <a:pt x="196209" y="256178"/>
                        </a:cubicBezTo>
                        <a:cubicBezTo>
                          <a:pt x="199534" y="242880"/>
                          <a:pt x="192884" y="227919"/>
                          <a:pt x="181248" y="22293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" name="Graphic 2">
                  <a:extLst>
                    <a:ext uri="{FF2B5EF4-FFF2-40B4-BE49-F238E27FC236}">
                      <a16:creationId xmlns:a16="http://schemas.microsoft.com/office/drawing/2014/main" id="{C40E8CB0-586A-0B92-DD28-B39D5F6CBBB6}"/>
                    </a:ext>
                  </a:extLst>
                </p:cNvPr>
                <p:cNvGrpSpPr/>
                <p:nvPr/>
              </p:nvGrpSpPr>
              <p:grpSpPr>
                <a:xfrm>
                  <a:off x="776577" y="6498833"/>
                  <a:ext cx="1090481" cy="510332"/>
                  <a:chOff x="776577" y="6498833"/>
                  <a:chExt cx="1090481" cy="510332"/>
                </a:xfrm>
                <a:solidFill>
                  <a:srgbClr val="B82357"/>
                </a:solidFill>
              </p:grpSpPr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63A6F079-D8A0-FE42-E2F8-B985853F5557}"/>
                      </a:ext>
                    </a:extLst>
                  </p:cNvPr>
                  <p:cNvSpPr/>
                  <p:nvPr/>
                </p:nvSpPr>
                <p:spPr>
                  <a:xfrm>
                    <a:off x="776577" y="671659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57C15BF8-32A2-622F-7CCD-AD7A286EFE79}"/>
                      </a:ext>
                    </a:extLst>
                  </p:cNvPr>
                  <p:cNvSpPr/>
                  <p:nvPr/>
                </p:nvSpPr>
                <p:spPr>
                  <a:xfrm>
                    <a:off x="959432" y="657363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4909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15FE7F24-2806-BA9E-DE7F-1A6DCD98C9BD}"/>
                      </a:ext>
                    </a:extLst>
                  </p:cNvPr>
                  <p:cNvSpPr/>
                  <p:nvPr/>
                </p:nvSpPr>
                <p:spPr>
                  <a:xfrm>
                    <a:off x="1133976" y="6498833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4909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id="{0FA397CA-600A-BA94-1EB0-58B5F19FF3F1}"/>
                      </a:ext>
                    </a:extLst>
                  </p:cNvPr>
                  <p:cNvSpPr/>
                  <p:nvPr/>
                </p:nvSpPr>
                <p:spPr>
                  <a:xfrm>
                    <a:off x="1313507" y="650880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id="{E6CA1122-DCC2-668D-4748-A0B7FB2D2772}"/>
                      </a:ext>
                    </a:extLst>
                  </p:cNvPr>
                  <p:cNvSpPr/>
                  <p:nvPr/>
                </p:nvSpPr>
                <p:spPr>
                  <a:xfrm>
                    <a:off x="1484726" y="6670051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3246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id="{C799F613-2C1F-CBD7-4BD5-532D6F8186C6}"/>
                      </a:ext>
                    </a:extLst>
                  </p:cNvPr>
                  <p:cNvSpPr/>
                  <p:nvPr/>
                </p:nvSpPr>
                <p:spPr>
                  <a:xfrm>
                    <a:off x="1714068" y="6859556"/>
                    <a:ext cx="152990" cy="149608"/>
                  </a:xfrm>
                  <a:custGeom>
                    <a:avLst/>
                    <a:gdLst>
                      <a:gd name="connsiteX0" fmla="*/ 76524 w 152990"/>
                      <a:gd name="connsiteY0" fmla="*/ 0 h 149608"/>
                      <a:gd name="connsiteX1" fmla="*/ 152991 w 152990"/>
                      <a:gd name="connsiteY1" fmla="*/ 74804 h 149608"/>
                      <a:gd name="connsiteX2" fmla="*/ 76524 w 152990"/>
                      <a:gd name="connsiteY2" fmla="*/ 149609 h 149608"/>
                      <a:gd name="connsiteX3" fmla="*/ 57 w 152990"/>
                      <a:gd name="connsiteY3" fmla="*/ 74804 h 149608"/>
                      <a:gd name="connsiteX4" fmla="*/ 76524 w 152990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90" h="149608">
                        <a:moveTo>
                          <a:pt x="76524" y="0"/>
                        </a:moveTo>
                        <a:cubicBezTo>
                          <a:pt x="118082" y="0"/>
                          <a:pt x="152991" y="33246"/>
                          <a:pt x="152991" y="74804"/>
                        </a:cubicBezTo>
                        <a:cubicBezTo>
                          <a:pt x="152991" y="116362"/>
                          <a:pt x="118082" y="149609"/>
                          <a:pt x="76524" y="149609"/>
                        </a:cubicBezTo>
                        <a:cubicBezTo>
                          <a:pt x="34966" y="149609"/>
                          <a:pt x="57" y="116362"/>
                          <a:pt x="57" y="74804"/>
                        </a:cubicBezTo>
                        <a:cubicBezTo>
                          <a:pt x="-1605" y="33246"/>
                          <a:pt x="33303" y="0"/>
                          <a:pt x="76524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57" name="Graphic 2">
                <a:extLst>
                  <a:ext uri="{FF2B5EF4-FFF2-40B4-BE49-F238E27FC236}">
                    <a16:creationId xmlns:a16="http://schemas.microsoft.com/office/drawing/2014/main" id="{72FFCD19-41AE-334B-A1B0-864211BC95B4}"/>
                  </a:ext>
                </a:extLst>
              </p:cNvPr>
              <p:cNvGrpSpPr/>
              <p:nvPr/>
            </p:nvGrpSpPr>
            <p:grpSpPr>
              <a:xfrm>
                <a:off x="-319738" y="6400756"/>
                <a:ext cx="664112" cy="1537638"/>
                <a:chOff x="-319738" y="6400756"/>
                <a:chExt cx="664112" cy="1537638"/>
              </a:xfrm>
            </p:grpSpPr>
            <p:grpSp>
              <p:nvGrpSpPr>
                <p:cNvPr id="506" name="Graphic 2">
                  <a:extLst>
                    <a:ext uri="{FF2B5EF4-FFF2-40B4-BE49-F238E27FC236}">
                      <a16:creationId xmlns:a16="http://schemas.microsoft.com/office/drawing/2014/main" id="{CBD7C32F-6081-B82C-C9DD-29DCF3CFE6D6}"/>
                    </a:ext>
                  </a:extLst>
                </p:cNvPr>
                <p:cNvGrpSpPr/>
                <p:nvPr/>
              </p:nvGrpSpPr>
              <p:grpSpPr>
                <a:xfrm>
                  <a:off x="-319738" y="6520443"/>
                  <a:ext cx="612580" cy="1417952"/>
                  <a:chOff x="-319738" y="6520443"/>
                  <a:chExt cx="612580" cy="1417952"/>
                </a:xfrm>
                <a:solidFill>
                  <a:srgbClr val="794758"/>
                </a:solidFill>
              </p:grpSpPr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BF1F7AAB-935B-F823-FF13-087147E4D2B0}"/>
                      </a:ext>
                    </a:extLst>
                  </p:cNvPr>
                  <p:cNvSpPr/>
                  <p:nvPr/>
                </p:nvSpPr>
                <p:spPr>
                  <a:xfrm>
                    <a:off x="-149334" y="6520443"/>
                    <a:ext cx="280925" cy="1417952"/>
                  </a:xfrm>
                  <a:custGeom>
                    <a:avLst/>
                    <a:gdLst>
                      <a:gd name="connsiteX0" fmla="*/ 51532 w 280925"/>
                      <a:gd name="connsiteY0" fmla="*/ 29922 h 1417952"/>
                      <a:gd name="connsiteX1" fmla="*/ 51532 w 280925"/>
                      <a:gd name="connsiteY1" fmla="*/ 89766 h 1417952"/>
                      <a:gd name="connsiteX2" fmla="*/ 71480 w 280925"/>
                      <a:gd name="connsiteY2" fmla="*/ 365710 h 1417952"/>
                      <a:gd name="connsiteX3" fmla="*/ 279270 w 280925"/>
                      <a:gd name="connsiteY3" fmla="*/ 1384712 h 1417952"/>
                      <a:gd name="connsiteX4" fmla="*/ 264309 w 280925"/>
                      <a:gd name="connsiteY4" fmla="*/ 1416297 h 1417952"/>
                      <a:gd name="connsiteX5" fmla="*/ 232725 w 280925"/>
                      <a:gd name="connsiteY5" fmla="*/ 1401335 h 1417952"/>
                      <a:gd name="connsiteX6" fmla="*/ 21610 w 280925"/>
                      <a:gd name="connsiteY6" fmla="*/ 370698 h 1417952"/>
                      <a:gd name="connsiteX7" fmla="*/ 0 w 280925"/>
                      <a:gd name="connsiteY7" fmla="*/ 89766 h 1417952"/>
                      <a:gd name="connsiteX8" fmla="*/ 1662 w 280925"/>
                      <a:gd name="connsiteY8" fmla="*/ 23273 h 1417952"/>
                      <a:gd name="connsiteX9" fmla="*/ 24935 w 280925"/>
                      <a:gd name="connsiteY9" fmla="*/ 0 h 1417952"/>
                      <a:gd name="connsiteX10" fmla="*/ 49870 w 280925"/>
                      <a:gd name="connsiteY10" fmla="*/ 23273 h 1417952"/>
                      <a:gd name="connsiteX11" fmla="*/ 51532 w 280925"/>
                      <a:gd name="connsiteY11" fmla="*/ 29922 h 1417952"/>
                      <a:gd name="connsiteX12" fmla="*/ 41558 w 280925"/>
                      <a:gd name="connsiteY12" fmla="*/ 43220 h 1417952"/>
                      <a:gd name="connsiteX13" fmla="*/ 28259 w 280925"/>
                      <a:gd name="connsiteY13" fmla="*/ 48208 h 1417952"/>
                      <a:gd name="connsiteX14" fmla="*/ 41558 w 280925"/>
                      <a:gd name="connsiteY14" fmla="*/ 43220 h 1417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925" h="1417952">
                        <a:moveTo>
                          <a:pt x="51532" y="29922"/>
                        </a:moveTo>
                        <a:lnTo>
                          <a:pt x="51532" y="89766"/>
                        </a:lnTo>
                        <a:cubicBezTo>
                          <a:pt x="51532" y="181193"/>
                          <a:pt x="63168" y="274283"/>
                          <a:pt x="71480" y="365710"/>
                        </a:cubicBezTo>
                        <a:cubicBezTo>
                          <a:pt x="106388" y="706486"/>
                          <a:pt x="157920" y="1060560"/>
                          <a:pt x="279270" y="1384712"/>
                        </a:cubicBezTo>
                        <a:cubicBezTo>
                          <a:pt x="284257" y="1398011"/>
                          <a:pt x="277607" y="1411310"/>
                          <a:pt x="264309" y="1416297"/>
                        </a:cubicBezTo>
                        <a:cubicBezTo>
                          <a:pt x="251010" y="1421283"/>
                          <a:pt x="237712" y="1414635"/>
                          <a:pt x="232725" y="1401335"/>
                        </a:cubicBezTo>
                        <a:cubicBezTo>
                          <a:pt x="109713" y="1072196"/>
                          <a:pt x="58181" y="716460"/>
                          <a:pt x="21610" y="370698"/>
                        </a:cubicBezTo>
                        <a:cubicBezTo>
                          <a:pt x="11636" y="277608"/>
                          <a:pt x="1662" y="184518"/>
                          <a:pt x="0" y="89766"/>
                        </a:cubicBezTo>
                        <a:cubicBezTo>
                          <a:pt x="0" y="89766"/>
                          <a:pt x="0" y="34909"/>
                          <a:pt x="1662" y="23273"/>
                        </a:cubicBezTo>
                        <a:cubicBezTo>
                          <a:pt x="3325" y="1662"/>
                          <a:pt x="23273" y="0"/>
                          <a:pt x="24935" y="0"/>
                        </a:cubicBezTo>
                        <a:cubicBezTo>
                          <a:pt x="38233" y="0"/>
                          <a:pt x="49870" y="9974"/>
                          <a:pt x="49870" y="23273"/>
                        </a:cubicBezTo>
                        <a:cubicBezTo>
                          <a:pt x="51532" y="24935"/>
                          <a:pt x="51532" y="28260"/>
                          <a:pt x="51532" y="29922"/>
                        </a:cubicBezTo>
                        <a:moveTo>
                          <a:pt x="41558" y="43220"/>
                        </a:moveTo>
                        <a:cubicBezTo>
                          <a:pt x="38233" y="46545"/>
                          <a:pt x="33246" y="48208"/>
                          <a:pt x="28259" y="48208"/>
                        </a:cubicBezTo>
                        <a:cubicBezTo>
                          <a:pt x="33246" y="48208"/>
                          <a:pt x="38233" y="46545"/>
                          <a:pt x="41558" y="43220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ECEB0572-842D-BDA0-B34A-89E21595F491}"/>
                      </a:ext>
                    </a:extLst>
                  </p:cNvPr>
                  <p:cNvSpPr/>
                  <p:nvPr/>
                </p:nvSpPr>
                <p:spPr>
                  <a:xfrm>
                    <a:off x="-33179" y="6612800"/>
                    <a:ext cx="156596" cy="885564"/>
                  </a:xfrm>
                  <a:custGeom>
                    <a:avLst/>
                    <a:gdLst>
                      <a:gd name="connsiteX0" fmla="*/ 40103 w 156596"/>
                      <a:gd name="connsiteY0" fmla="*/ 880100 h 885564"/>
                      <a:gd name="connsiteX1" fmla="*/ 99947 w 156596"/>
                      <a:gd name="connsiteY1" fmla="*/ 798646 h 885564"/>
                      <a:gd name="connsiteX2" fmla="*/ 136518 w 156596"/>
                      <a:gd name="connsiteY2" fmla="*/ 663998 h 885564"/>
                      <a:gd name="connsiteX3" fmla="*/ 99947 w 156596"/>
                      <a:gd name="connsiteY3" fmla="*/ 19019 h 885564"/>
                      <a:gd name="connsiteX4" fmla="*/ 70025 w 156596"/>
                      <a:gd name="connsiteY4" fmla="*/ 733 h 885564"/>
                      <a:gd name="connsiteX5" fmla="*/ 51740 w 156596"/>
                      <a:gd name="connsiteY5" fmla="*/ 30655 h 885564"/>
                      <a:gd name="connsiteX6" fmla="*/ 86648 w 156596"/>
                      <a:gd name="connsiteY6" fmla="*/ 655687 h 885564"/>
                      <a:gd name="connsiteX7" fmla="*/ 53402 w 156596"/>
                      <a:gd name="connsiteY7" fmla="*/ 782023 h 885564"/>
                      <a:gd name="connsiteX8" fmla="*/ 10182 w 156596"/>
                      <a:gd name="connsiteY8" fmla="*/ 843529 h 885564"/>
                      <a:gd name="connsiteX9" fmla="*/ 5195 w 156596"/>
                      <a:gd name="connsiteY9" fmla="*/ 878438 h 885564"/>
                      <a:gd name="connsiteX10" fmla="*/ 40103 w 156596"/>
                      <a:gd name="connsiteY10" fmla="*/ 880100 h 885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6596" h="885564">
                        <a:moveTo>
                          <a:pt x="40103" y="880100"/>
                        </a:moveTo>
                        <a:cubicBezTo>
                          <a:pt x="66701" y="861815"/>
                          <a:pt x="84986" y="831893"/>
                          <a:pt x="99947" y="798646"/>
                        </a:cubicBezTo>
                        <a:cubicBezTo>
                          <a:pt x="118233" y="753764"/>
                          <a:pt x="128206" y="700570"/>
                          <a:pt x="136518" y="663998"/>
                        </a:cubicBezTo>
                        <a:cubicBezTo>
                          <a:pt x="179738" y="451222"/>
                          <a:pt x="146492" y="228471"/>
                          <a:pt x="99947" y="19019"/>
                        </a:cubicBezTo>
                        <a:cubicBezTo>
                          <a:pt x="96622" y="5720"/>
                          <a:pt x="83324" y="-2591"/>
                          <a:pt x="70025" y="733"/>
                        </a:cubicBezTo>
                        <a:cubicBezTo>
                          <a:pt x="56727" y="4058"/>
                          <a:pt x="48415" y="17356"/>
                          <a:pt x="51740" y="30655"/>
                        </a:cubicBezTo>
                        <a:cubicBezTo>
                          <a:pt x="96622" y="233458"/>
                          <a:pt x="129869" y="449559"/>
                          <a:pt x="86648" y="655687"/>
                        </a:cubicBezTo>
                        <a:cubicBezTo>
                          <a:pt x="79999" y="690596"/>
                          <a:pt x="71688" y="740465"/>
                          <a:pt x="53402" y="782023"/>
                        </a:cubicBezTo>
                        <a:cubicBezTo>
                          <a:pt x="43428" y="806958"/>
                          <a:pt x="30130" y="830230"/>
                          <a:pt x="10182" y="843529"/>
                        </a:cubicBezTo>
                        <a:cubicBezTo>
                          <a:pt x="-1455" y="851841"/>
                          <a:pt x="-3117" y="866802"/>
                          <a:pt x="5195" y="878438"/>
                        </a:cubicBezTo>
                        <a:cubicBezTo>
                          <a:pt x="13506" y="886750"/>
                          <a:pt x="28467" y="888412"/>
                          <a:pt x="40103" y="880100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0883287F-7F4D-92E1-617A-B21CE49E6A7B}"/>
                      </a:ext>
                    </a:extLst>
                  </p:cNvPr>
                  <p:cNvSpPr/>
                  <p:nvPr/>
                </p:nvSpPr>
                <p:spPr>
                  <a:xfrm>
                    <a:off x="78403" y="6630156"/>
                    <a:ext cx="214439" cy="485094"/>
                  </a:xfrm>
                  <a:custGeom>
                    <a:avLst/>
                    <a:gdLst>
                      <a:gd name="connsiteX0" fmla="*/ 44883 w 214439"/>
                      <a:gd name="connsiteY0" fmla="*/ 408931 h 485094"/>
                      <a:gd name="connsiteX1" fmla="*/ 93090 w 214439"/>
                      <a:gd name="connsiteY1" fmla="*/ 330802 h 485094"/>
                      <a:gd name="connsiteX2" fmla="*/ 164570 w 214439"/>
                      <a:gd name="connsiteY2" fmla="*/ 23272 h 485094"/>
                      <a:gd name="connsiteX3" fmla="*/ 191167 w 214439"/>
                      <a:gd name="connsiteY3" fmla="*/ 0 h 485094"/>
                      <a:gd name="connsiteX4" fmla="*/ 214439 w 214439"/>
                      <a:gd name="connsiteY4" fmla="*/ 26597 h 485094"/>
                      <a:gd name="connsiteX5" fmla="*/ 137973 w 214439"/>
                      <a:gd name="connsiteY5" fmla="*/ 352412 h 485094"/>
                      <a:gd name="connsiteX6" fmla="*/ 83116 w 214439"/>
                      <a:gd name="connsiteY6" fmla="*/ 442177 h 485094"/>
                      <a:gd name="connsiteX7" fmla="*/ 39896 w 214439"/>
                      <a:gd name="connsiteY7" fmla="*/ 480410 h 485094"/>
                      <a:gd name="connsiteX8" fmla="*/ 4987 w 214439"/>
                      <a:gd name="connsiteY8" fmla="*/ 475424 h 485094"/>
                      <a:gd name="connsiteX9" fmla="*/ 0 w 214439"/>
                      <a:gd name="connsiteY9" fmla="*/ 462125 h 485094"/>
                      <a:gd name="connsiteX10" fmla="*/ 13299 w 214439"/>
                      <a:gd name="connsiteY10" fmla="*/ 438852 h 485094"/>
                      <a:gd name="connsiteX11" fmla="*/ 44883 w 214439"/>
                      <a:gd name="connsiteY11" fmla="*/ 408931 h 485094"/>
                      <a:gd name="connsiteX12" fmla="*/ 34909 w 214439"/>
                      <a:gd name="connsiteY12" fmla="*/ 435528 h 485094"/>
                      <a:gd name="connsiteX13" fmla="*/ 49870 w 214439"/>
                      <a:gd name="connsiteY13" fmla="*/ 455475 h 485094"/>
                      <a:gd name="connsiteX14" fmla="*/ 34909 w 214439"/>
                      <a:gd name="connsiteY14" fmla="*/ 435528 h 485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14439" h="485094">
                        <a:moveTo>
                          <a:pt x="44883" y="408931"/>
                        </a:moveTo>
                        <a:cubicBezTo>
                          <a:pt x="64830" y="383996"/>
                          <a:pt x="79791" y="357399"/>
                          <a:pt x="93090" y="330802"/>
                        </a:cubicBezTo>
                        <a:cubicBezTo>
                          <a:pt x="139635" y="234387"/>
                          <a:pt x="157920" y="127999"/>
                          <a:pt x="164570" y="23272"/>
                        </a:cubicBezTo>
                        <a:cubicBezTo>
                          <a:pt x="166232" y="9974"/>
                          <a:pt x="177868" y="0"/>
                          <a:pt x="191167" y="0"/>
                        </a:cubicBezTo>
                        <a:cubicBezTo>
                          <a:pt x="204465" y="0"/>
                          <a:pt x="214439" y="13299"/>
                          <a:pt x="214439" y="26597"/>
                        </a:cubicBezTo>
                        <a:cubicBezTo>
                          <a:pt x="207790" y="137973"/>
                          <a:pt x="186180" y="249348"/>
                          <a:pt x="137973" y="352412"/>
                        </a:cubicBezTo>
                        <a:cubicBezTo>
                          <a:pt x="123012" y="383996"/>
                          <a:pt x="104726" y="415580"/>
                          <a:pt x="83116" y="442177"/>
                        </a:cubicBezTo>
                        <a:cubicBezTo>
                          <a:pt x="81454" y="443840"/>
                          <a:pt x="46545" y="475424"/>
                          <a:pt x="39896" y="480410"/>
                        </a:cubicBezTo>
                        <a:cubicBezTo>
                          <a:pt x="21610" y="492047"/>
                          <a:pt x="8312" y="478748"/>
                          <a:pt x="4987" y="475424"/>
                        </a:cubicBezTo>
                        <a:cubicBezTo>
                          <a:pt x="1662" y="472099"/>
                          <a:pt x="0" y="467112"/>
                          <a:pt x="0" y="462125"/>
                        </a:cubicBezTo>
                        <a:cubicBezTo>
                          <a:pt x="0" y="452151"/>
                          <a:pt x="4987" y="443840"/>
                          <a:pt x="13299" y="438852"/>
                        </a:cubicBezTo>
                        <a:lnTo>
                          <a:pt x="44883" y="408931"/>
                        </a:lnTo>
                        <a:close/>
                        <a:moveTo>
                          <a:pt x="34909" y="435528"/>
                        </a:moveTo>
                        <a:cubicBezTo>
                          <a:pt x="43220" y="438852"/>
                          <a:pt x="48207" y="445502"/>
                          <a:pt x="49870" y="455475"/>
                        </a:cubicBezTo>
                        <a:cubicBezTo>
                          <a:pt x="48207" y="445502"/>
                          <a:pt x="43220" y="438852"/>
                          <a:pt x="34909" y="435528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26431B52-4658-E5E2-6309-2336174B91EF}"/>
                      </a:ext>
                    </a:extLst>
                  </p:cNvPr>
                  <p:cNvSpPr/>
                  <p:nvPr/>
                </p:nvSpPr>
                <p:spPr>
                  <a:xfrm>
                    <a:off x="-319738" y="6639282"/>
                    <a:ext cx="245208" cy="338297"/>
                  </a:xfrm>
                  <a:custGeom>
                    <a:avLst/>
                    <a:gdLst>
                      <a:gd name="connsiteX0" fmla="*/ 218611 w 245208"/>
                      <a:gd name="connsiteY0" fmla="*/ 288428 h 338297"/>
                      <a:gd name="connsiteX1" fmla="*/ 200326 w 245208"/>
                      <a:gd name="connsiteY1" fmla="*/ 278455 h 338297"/>
                      <a:gd name="connsiteX2" fmla="*/ 163755 w 245208"/>
                      <a:gd name="connsiteY2" fmla="*/ 238559 h 338297"/>
                      <a:gd name="connsiteX3" fmla="*/ 47392 w 245208"/>
                      <a:gd name="connsiteY3" fmla="*/ 17470 h 338297"/>
                      <a:gd name="connsiteX4" fmla="*/ 17470 w 245208"/>
                      <a:gd name="connsiteY4" fmla="*/ 847 h 338297"/>
                      <a:gd name="connsiteX5" fmla="*/ 847 w 245208"/>
                      <a:gd name="connsiteY5" fmla="*/ 30769 h 338297"/>
                      <a:gd name="connsiteX6" fmla="*/ 127184 w 245208"/>
                      <a:gd name="connsiteY6" fmla="*/ 270143 h 338297"/>
                      <a:gd name="connsiteX7" fmla="*/ 182040 w 245208"/>
                      <a:gd name="connsiteY7" fmla="*/ 325000 h 338297"/>
                      <a:gd name="connsiteX8" fmla="*/ 220273 w 245208"/>
                      <a:gd name="connsiteY8" fmla="*/ 338298 h 338297"/>
                      <a:gd name="connsiteX9" fmla="*/ 245208 w 245208"/>
                      <a:gd name="connsiteY9" fmla="*/ 313363 h 338297"/>
                      <a:gd name="connsiteX10" fmla="*/ 218611 w 245208"/>
                      <a:gd name="connsiteY10" fmla="*/ 288428 h 33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5208" h="338297">
                        <a:moveTo>
                          <a:pt x="218611" y="288428"/>
                        </a:moveTo>
                        <a:cubicBezTo>
                          <a:pt x="211962" y="288428"/>
                          <a:pt x="206975" y="283442"/>
                          <a:pt x="200326" y="278455"/>
                        </a:cubicBezTo>
                        <a:cubicBezTo>
                          <a:pt x="185365" y="265156"/>
                          <a:pt x="170404" y="248533"/>
                          <a:pt x="163755" y="238559"/>
                        </a:cubicBezTo>
                        <a:cubicBezTo>
                          <a:pt x="110560" y="173728"/>
                          <a:pt x="70665" y="97262"/>
                          <a:pt x="47392" y="17470"/>
                        </a:cubicBezTo>
                        <a:cubicBezTo>
                          <a:pt x="44068" y="4172"/>
                          <a:pt x="30769" y="-2478"/>
                          <a:pt x="17470" y="847"/>
                        </a:cubicBezTo>
                        <a:cubicBezTo>
                          <a:pt x="4172" y="4172"/>
                          <a:pt x="-2477" y="17470"/>
                          <a:pt x="847" y="30769"/>
                        </a:cubicBezTo>
                        <a:cubicBezTo>
                          <a:pt x="25782" y="117210"/>
                          <a:pt x="69002" y="198663"/>
                          <a:pt x="127184" y="270143"/>
                        </a:cubicBezTo>
                        <a:cubicBezTo>
                          <a:pt x="137157" y="283442"/>
                          <a:pt x="160430" y="310039"/>
                          <a:pt x="182040" y="325000"/>
                        </a:cubicBezTo>
                        <a:cubicBezTo>
                          <a:pt x="195339" y="333311"/>
                          <a:pt x="208637" y="338298"/>
                          <a:pt x="220273" y="338298"/>
                        </a:cubicBezTo>
                        <a:cubicBezTo>
                          <a:pt x="233572" y="338298"/>
                          <a:pt x="245208" y="328324"/>
                          <a:pt x="245208" y="313363"/>
                        </a:cubicBezTo>
                        <a:cubicBezTo>
                          <a:pt x="241884" y="300065"/>
                          <a:pt x="231910" y="288428"/>
                          <a:pt x="218611" y="288428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07" name="Graphic 2">
                  <a:extLst>
                    <a:ext uri="{FF2B5EF4-FFF2-40B4-BE49-F238E27FC236}">
                      <a16:creationId xmlns:a16="http://schemas.microsoft.com/office/drawing/2014/main" id="{21B344B6-9A86-1FFE-0B44-632DAAA94A51}"/>
                    </a:ext>
                  </a:extLst>
                </p:cNvPr>
                <p:cNvGrpSpPr/>
                <p:nvPr/>
              </p:nvGrpSpPr>
              <p:grpSpPr>
                <a:xfrm>
                  <a:off x="-192611" y="6400756"/>
                  <a:ext cx="536986" cy="277607"/>
                  <a:chOff x="-192611" y="6400756"/>
                  <a:chExt cx="536986" cy="277607"/>
                </a:xfrm>
                <a:solidFill>
                  <a:srgbClr val="B82357"/>
                </a:solidFill>
              </p:grpSpPr>
              <p:sp>
                <p:nvSpPr>
                  <p:cNvPr id="508" name="Freeform: Shape 507">
                    <a:extLst>
                      <a:ext uri="{FF2B5EF4-FFF2-40B4-BE49-F238E27FC236}">
                        <a16:creationId xmlns:a16="http://schemas.microsoft.com/office/drawing/2014/main" id="{2E26DDC1-83B7-CD0B-52E8-CC4D66304C9A}"/>
                      </a:ext>
                    </a:extLst>
                  </p:cNvPr>
                  <p:cNvSpPr/>
                  <p:nvPr/>
                </p:nvSpPr>
                <p:spPr>
                  <a:xfrm>
                    <a:off x="-192611" y="6400756"/>
                    <a:ext cx="152990" cy="149608"/>
                  </a:xfrm>
                  <a:custGeom>
                    <a:avLst/>
                    <a:gdLst>
                      <a:gd name="connsiteX0" fmla="*/ 76524 w 152990"/>
                      <a:gd name="connsiteY0" fmla="*/ 0 h 149608"/>
                      <a:gd name="connsiteX1" fmla="*/ 152990 w 152990"/>
                      <a:gd name="connsiteY1" fmla="*/ 74804 h 149608"/>
                      <a:gd name="connsiteX2" fmla="*/ 76524 w 152990"/>
                      <a:gd name="connsiteY2" fmla="*/ 149609 h 149608"/>
                      <a:gd name="connsiteX3" fmla="*/ 57 w 152990"/>
                      <a:gd name="connsiteY3" fmla="*/ 74804 h 149608"/>
                      <a:gd name="connsiteX4" fmla="*/ 76524 w 152990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90" h="149608">
                        <a:moveTo>
                          <a:pt x="76524" y="0"/>
                        </a:moveTo>
                        <a:cubicBezTo>
                          <a:pt x="118082" y="0"/>
                          <a:pt x="152990" y="33246"/>
                          <a:pt x="152990" y="74804"/>
                        </a:cubicBezTo>
                        <a:cubicBezTo>
                          <a:pt x="152990" y="116362"/>
                          <a:pt x="118082" y="149609"/>
                          <a:pt x="76524" y="149609"/>
                        </a:cubicBezTo>
                        <a:cubicBezTo>
                          <a:pt x="34966" y="149609"/>
                          <a:pt x="57" y="116362"/>
                          <a:pt x="57" y="74804"/>
                        </a:cubicBezTo>
                        <a:cubicBezTo>
                          <a:pt x="-1605" y="34909"/>
                          <a:pt x="33303" y="0"/>
                          <a:pt x="76524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Freeform: Shape 508">
                    <a:extLst>
                      <a:ext uri="{FF2B5EF4-FFF2-40B4-BE49-F238E27FC236}">
                        <a16:creationId xmlns:a16="http://schemas.microsoft.com/office/drawing/2014/main" id="{214208DE-5D35-5F57-3AA2-7B5A4BC03106}"/>
                      </a:ext>
                    </a:extLst>
                  </p:cNvPr>
                  <p:cNvSpPr/>
                  <p:nvPr/>
                </p:nvSpPr>
                <p:spPr>
                  <a:xfrm>
                    <a:off x="-37958" y="650215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0" name="Freeform: Shape 509">
                    <a:extLst>
                      <a:ext uri="{FF2B5EF4-FFF2-40B4-BE49-F238E27FC236}">
                        <a16:creationId xmlns:a16="http://schemas.microsoft.com/office/drawing/2014/main" id="{982FD944-7F1E-AF1B-7E44-60F88EE40C6A}"/>
                      </a:ext>
                    </a:extLst>
                  </p:cNvPr>
                  <p:cNvSpPr/>
                  <p:nvPr/>
                </p:nvSpPr>
                <p:spPr>
                  <a:xfrm>
                    <a:off x="191441" y="6528754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58" name="Graphic 2">
                <a:extLst>
                  <a:ext uri="{FF2B5EF4-FFF2-40B4-BE49-F238E27FC236}">
                    <a16:creationId xmlns:a16="http://schemas.microsoft.com/office/drawing/2014/main" id="{2840F9F4-CADA-5655-63F1-8B3E6E886AE6}"/>
                  </a:ext>
                </a:extLst>
              </p:cNvPr>
              <p:cNvGrpSpPr/>
              <p:nvPr/>
            </p:nvGrpSpPr>
            <p:grpSpPr>
              <a:xfrm>
                <a:off x="-497411" y="6679289"/>
                <a:ext cx="3172213" cy="1934014"/>
                <a:chOff x="-497411" y="6679289"/>
                <a:chExt cx="3172213" cy="1934014"/>
              </a:xfrm>
            </p:grpSpPr>
            <p:grpSp>
              <p:nvGrpSpPr>
                <p:cNvPr id="493" name="Graphic 2">
                  <a:extLst>
                    <a:ext uri="{FF2B5EF4-FFF2-40B4-BE49-F238E27FC236}">
                      <a16:creationId xmlns:a16="http://schemas.microsoft.com/office/drawing/2014/main" id="{75C6B42F-66B8-1BE0-A8C0-8177B93DCC36}"/>
                    </a:ext>
                  </a:extLst>
                </p:cNvPr>
                <p:cNvGrpSpPr/>
                <p:nvPr/>
              </p:nvGrpSpPr>
              <p:grpSpPr>
                <a:xfrm>
                  <a:off x="-497411" y="6679289"/>
                  <a:ext cx="3172213" cy="1934014"/>
                  <a:chOff x="-497411" y="6679289"/>
                  <a:chExt cx="3172213" cy="1934014"/>
                </a:xfrm>
              </p:grpSpPr>
              <p:sp>
                <p:nvSpPr>
                  <p:cNvPr id="504" name="Freeform: Shape 503">
                    <a:extLst>
                      <a:ext uri="{FF2B5EF4-FFF2-40B4-BE49-F238E27FC236}">
                        <a16:creationId xmlns:a16="http://schemas.microsoft.com/office/drawing/2014/main" id="{D6BEA18D-C3D3-C63F-B8A4-1934AB13D6EC}"/>
                      </a:ext>
                    </a:extLst>
                  </p:cNvPr>
                  <p:cNvSpPr/>
                  <p:nvPr/>
                </p:nvSpPr>
                <p:spPr>
                  <a:xfrm>
                    <a:off x="-497411" y="6679289"/>
                    <a:ext cx="3172213" cy="1934014"/>
                  </a:xfrm>
                  <a:custGeom>
                    <a:avLst/>
                    <a:gdLst>
                      <a:gd name="connsiteX0" fmla="*/ 98729 w 3172213"/>
                      <a:gd name="connsiteY0" fmla="*/ 984830 h 1934014"/>
                      <a:gd name="connsiteX1" fmla="*/ 254987 w 3172213"/>
                      <a:gd name="connsiteY1" fmla="*/ 341512 h 1934014"/>
                      <a:gd name="connsiteX2" fmla="*/ 457790 w 3172213"/>
                      <a:gd name="connsiteY2" fmla="*/ 635743 h 1934014"/>
                      <a:gd name="connsiteX3" fmla="*/ 477738 w 3172213"/>
                      <a:gd name="connsiteY3" fmla="*/ 775378 h 1934014"/>
                      <a:gd name="connsiteX4" fmla="*/ 486050 w 3172213"/>
                      <a:gd name="connsiteY4" fmla="*/ 678963 h 1934014"/>
                      <a:gd name="connsiteX5" fmla="*/ 534257 w 3172213"/>
                      <a:gd name="connsiteY5" fmla="*/ 477823 h 1934014"/>
                      <a:gd name="connsiteX6" fmla="*/ 1037940 w 3172213"/>
                      <a:gd name="connsiteY6" fmla="*/ 7386 h 1934014"/>
                      <a:gd name="connsiteX7" fmla="*/ 1164276 w 3172213"/>
                      <a:gd name="connsiteY7" fmla="*/ 502757 h 1934014"/>
                      <a:gd name="connsiteX8" fmla="*/ 1119394 w 3172213"/>
                      <a:gd name="connsiteY8" fmla="*/ 657353 h 1934014"/>
                      <a:gd name="connsiteX9" fmla="*/ 1096121 w 3172213"/>
                      <a:gd name="connsiteY9" fmla="*/ 748781 h 1934014"/>
                      <a:gd name="connsiteX10" fmla="*/ 1588168 w 3172213"/>
                      <a:gd name="connsiteY10" fmla="*/ 569250 h 1934014"/>
                      <a:gd name="connsiteX11" fmla="*/ 1638037 w 3172213"/>
                      <a:gd name="connsiteY11" fmla="*/ 851845 h 1934014"/>
                      <a:gd name="connsiteX12" fmla="*/ 1613103 w 3172213"/>
                      <a:gd name="connsiteY12" fmla="*/ 933298 h 1934014"/>
                      <a:gd name="connsiteX13" fmla="*/ 1606453 w 3172213"/>
                      <a:gd name="connsiteY13" fmla="*/ 969869 h 1934014"/>
                      <a:gd name="connsiteX14" fmla="*/ 1766036 w 3172213"/>
                      <a:gd name="connsiteY14" fmla="*/ 820261 h 1934014"/>
                      <a:gd name="connsiteX15" fmla="*/ 2560625 w 3172213"/>
                      <a:gd name="connsiteY15" fmla="*/ 589198 h 1934014"/>
                      <a:gd name="connsiteX16" fmla="*/ 2482496 w 3172213"/>
                      <a:gd name="connsiteY16" fmla="*/ 1142750 h 1934014"/>
                      <a:gd name="connsiteX17" fmla="*/ 2351173 w 3172213"/>
                      <a:gd name="connsiteY17" fmla="*/ 1289035 h 1934014"/>
                      <a:gd name="connsiteX18" fmla="*/ 2304628 w 3172213"/>
                      <a:gd name="connsiteY18" fmla="*/ 1327268 h 1934014"/>
                      <a:gd name="connsiteX19" fmla="*/ 2288004 w 3172213"/>
                      <a:gd name="connsiteY19" fmla="*/ 1340567 h 1934014"/>
                      <a:gd name="connsiteX20" fmla="*/ 2652052 w 3172213"/>
                      <a:gd name="connsiteY20" fmla="*/ 1315632 h 1934014"/>
                      <a:gd name="connsiteX21" fmla="*/ 2676987 w 3172213"/>
                      <a:gd name="connsiteY21" fmla="*/ 1483526 h 1934014"/>
                      <a:gd name="connsiteX22" fmla="*/ 2645403 w 3172213"/>
                      <a:gd name="connsiteY22" fmla="*/ 1568305 h 1934014"/>
                      <a:gd name="connsiteX23" fmla="*/ 2801661 w 3172213"/>
                      <a:gd name="connsiteY23" fmla="*/ 1491837 h 1934014"/>
                      <a:gd name="connsiteX24" fmla="*/ 3164047 w 3172213"/>
                      <a:gd name="connsiteY24" fmla="*/ 1686329 h 1934014"/>
                      <a:gd name="connsiteX25" fmla="*/ 3127476 w 3172213"/>
                      <a:gd name="connsiteY25" fmla="*/ 1792718 h 1934014"/>
                      <a:gd name="connsiteX26" fmla="*/ 2801661 w 3172213"/>
                      <a:gd name="connsiteY26" fmla="*/ 1929028 h 1934014"/>
                      <a:gd name="connsiteX27" fmla="*/ 2612157 w 3172213"/>
                      <a:gd name="connsiteY27" fmla="*/ 1929028 h 1934014"/>
                      <a:gd name="connsiteX28" fmla="*/ 1840840 w 3172213"/>
                      <a:gd name="connsiteY28" fmla="*/ 1934015 h 1934014"/>
                      <a:gd name="connsiteX29" fmla="*/ 491037 w 3172213"/>
                      <a:gd name="connsiteY29" fmla="*/ 1860872 h 1934014"/>
                      <a:gd name="connsiteX30" fmla="*/ 155248 w 3172213"/>
                      <a:gd name="connsiteY30" fmla="*/ 1847574 h 1934014"/>
                      <a:gd name="connsiteX31" fmla="*/ 50522 w 3172213"/>
                      <a:gd name="connsiteY31" fmla="*/ 1842587 h 1934014"/>
                      <a:gd name="connsiteX32" fmla="*/ 18938 w 3172213"/>
                      <a:gd name="connsiteY32" fmla="*/ 1604876 h 1934014"/>
                      <a:gd name="connsiteX33" fmla="*/ 12289 w 3172213"/>
                      <a:gd name="connsiteY33" fmla="*/ 988155 h 1934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3172213" h="1934014">
                        <a:moveTo>
                          <a:pt x="98729" y="984830"/>
                        </a:moveTo>
                        <a:cubicBezTo>
                          <a:pt x="-67503" y="863481"/>
                          <a:pt x="-29269" y="276682"/>
                          <a:pt x="254987" y="341512"/>
                        </a:cubicBezTo>
                        <a:cubicBezTo>
                          <a:pt x="389635" y="373096"/>
                          <a:pt x="434518" y="522705"/>
                          <a:pt x="457790" y="635743"/>
                        </a:cubicBezTo>
                        <a:cubicBezTo>
                          <a:pt x="461115" y="654029"/>
                          <a:pt x="461115" y="765404"/>
                          <a:pt x="477738" y="775378"/>
                        </a:cubicBezTo>
                        <a:cubicBezTo>
                          <a:pt x="477738" y="775378"/>
                          <a:pt x="479401" y="715534"/>
                          <a:pt x="486050" y="678963"/>
                        </a:cubicBezTo>
                        <a:cubicBezTo>
                          <a:pt x="496024" y="610808"/>
                          <a:pt x="510985" y="542653"/>
                          <a:pt x="534257" y="477823"/>
                        </a:cubicBezTo>
                        <a:cubicBezTo>
                          <a:pt x="587451" y="321565"/>
                          <a:pt x="811864" y="-57444"/>
                          <a:pt x="1037940" y="7386"/>
                        </a:cubicBezTo>
                        <a:cubicBezTo>
                          <a:pt x="1235756" y="63905"/>
                          <a:pt x="1200847" y="361460"/>
                          <a:pt x="1164276" y="502757"/>
                        </a:cubicBezTo>
                        <a:cubicBezTo>
                          <a:pt x="1150978" y="554290"/>
                          <a:pt x="1136017" y="605821"/>
                          <a:pt x="1119394" y="657353"/>
                        </a:cubicBezTo>
                        <a:cubicBezTo>
                          <a:pt x="1117731" y="662340"/>
                          <a:pt x="1091134" y="750443"/>
                          <a:pt x="1096121" y="748781"/>
                        </a:cubicBezTo>
                        <a:cubicBezTo>
                          <a:pt x="1204172" y="725508"/>
                          <a:pt x="1392014" y="447901"/>
                          <a:pt x="1588168" y="569250"/>
                        </a:cubicBezTo>
                        <a:cubicBezTo>
                          <a:pt x="1681258" y="627431"/>
                          <a:pt x="1657985" y="765404"/>
                          <a:pt x="1638037" y="851845"/>
                        </a:cubicBezTo>
                        <a:cubicBezTo>
                          <a:pt x="1631388" y="880104"/>
                          <a:pt x="1623076" y="906701"/>
                          <a:pt x="1613103" y="933298"/>
                        </a:cubicBezTo>
                        <a:cubicBezTo>
                          <a:pt x="1613103" y="934961"/>
                          <a:pt x="1599804" y="971531"/>
                          <a:pt x="1606453" y="969869"/>
                        </a:cubicBezTo>
                        <a:cubicBezTo>
                          <a:pt x="1659647" y="949921"/>
                          <a:pt x="1722816" y="856831"/>
                          <a:pt x="1766036" y="820261"/>
                        </a:cubicBezTo>
                        <a:cubicBezTo>
                          <a:pt x="1920632" y="690599"/>
                          <a:pt x="2364471" y="394707"/>
                          <a:pt x="2560625" y="589198"/>
                        </a:cubicBezTo>
                        <a:cubicBezTo>
                          <a:pt x="2713558" y="740469"/>
                          <a:pt x="2592209" y="1004778"/>
                          <a:pt x="2482496" y="1142750"/>
                        </a:cubicBezTo>
                        <a:cubicBezTo>
                          <a:pt x="2442600" y="1194283"/>
                          <a:pt x="2399380" y="1244152"/>
                          <a:pt x="2351173" y="1289035"/>
                        </a:cubicBezTo>
                        <a:cubicBezTo>
                          <a:pt x="2336212" y="1302333"/>
                          <a:pt x="2321251" y="1315632"/>
                          <a:pt x="2304628" y="1327268"/>
                        </a:cubicBezTo>
                        <a:cubicBezTo>
                          <a:pt x="2299641" y="1332255"/>
                          <a:pt x="2279693" y="1340567"/>
                          <a:pt x="2288004" y="1340567"/>
                        </a:cubicBezTo>
                        <a:cubicBezTo>
                          <a:pt x="2394393" y="1353865"/>
                          <a:pt x="2524054" y="1220879"/>
                          <a:pt x="2652052" y="1315632"/>
                        </a:cubicBezTo>
                        <a:cubicBezTo>
                          <a:pt x="2708571" y="1357190"/>
                          <a:pt x="2691948" y="1427007"/>
                          <a:pt x="2676987" y="1483526"/>
                        </a:cubicBezTo>
                        <a:cubicBezTo>
                          <a:pt x="2675325" y="1490175"/>
                          <a:pt x="2643741" y="1568305"/>
                          <a:pt x="2645403" y="1568305"/>
                        </a:cubicBezTo>
                        <a:cubicBezTo>
                          <a:pt x="2663689" y="1574953"/>
                          <a:pt x="2780051" y="1500149"/>
                          <a:pt x="2801661" y="1491837"/>
                        </a:cubicBezTo>
                        <a:cubicBezTo>
                          <a:pt x="2986179" y="1430332"/>
                          <a:pt x="3218903" y="1448617"/>
                          <a:pt x="3164047" y="1686329"/>
                        </a:cubicBezTo>
                        <a:cubicBezTo>
                          <a:pt x="3155735" y="1722900"/>
                          <a:pt x="3142437" y="1757808"/>
                          <a:pt x="3127476" y="1792718"/>
                        </a:cubicBezTo>
                        <a:cubicBezTo>
                          <a:pt x="3049347" y="1968923"/>
                          <a:pt x="3004464" y="1930690"/>
                          <a:pt x="2801661" y="1929028"/>
                        </a:cubicBezTo>
                        <a:cubicBezTo>
                          <a:pt x="2738493" y="1929028"/>
                          <a:pt x="2675325" y="1927365"/>
                          <a:pt x="2612157" y="1929028"/>
                        </a:cubicBezTo>
                        <a:cubicBezTo>
                          <a:pt x="2354497" y="1929028"/>
                          <a:pt x="2098500" y="1934015"/>
                          <a:pt x="1840840" y="1934015"/>
                        </a:cubicBezTo>
                        <a:cubicBezTo>
                          <a:pt x="1387027" y="1934015"/>
                          <a:pt x="943188" y="1892457"/>
                          <a:pt x="491037" y="1860872"/>
                        </a:cubicBezTo>
                        <a:cubicBezTo>
                          <a:pt x="379661" y="1852561"/>
                          <a:pt x="266624" y="1845912"/>
                          <a:pt x="155248" y="1847574"/>
                        </a:cubicBezTo>
                        <a:cubicBezTo>
                          <a:pt x="135300" y="1847574"/>
                          <a:pt x="65483" y="1860872"/>
                          <a:pt x="50522" y="1842587"/>
                        </a:cubicBezTo>
                        <a:cubicBezTo>
                          <a:pt x="10626" y="1794380"/>
                          <a:pt x="22263" y="1661394"/>
                          <a:pt x="18938" y="1604876"/>
                        </a:cubicBezTo>
                        <a:cubicBezTo>
                          <a:pt x="3977" y="1398748"/>
                          <a:pt x="652" y="1194283"/>
                          <a:pt x="12289" y="988155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5" name="Freeform: Shape 504">
                    <a:extLst>
                      <a:ext uri="{FF2B5EF4-FFF2-40B4-BE49-F238E27FC236}">
                        <a16:creationId xmlns:a16="http://schemas.microsoft.com/office/drawing/2014/main" id="{C750EC65-9A58-FE18-8913-BF288A8C1004}"/>
                      </a:ext>
                    </a:extLst>
                  </p:cNvPr>
                  <p:cNvSpPr/>
                  <p:nvPr/>
                </p:nvSpPr>
                <p:spPr>
                  <a:xfrm>
                    <a:off x="-495096" y="6682613"/>
                    <a:ext cx="3163549" cy="1666380"/>
                  </a:xfrm>
                  <a:custGeom>
                    <a:avLst/>
                    <a:gdLst>
                      <a:gd name="connsiteX0" fmla="*/ 2796022 w 3163549"/>
                      <a:gd name="connsiteY0" fmla="*/ 1491837 h 1666380"/>
                      <a:gd name="connsiteX1" fmla="*/ 2639764 w 3163549"/>
                      <a:gd name="connsiteY1" fmla="*/ 1568305 h 1666380"/>
                      <a:gd name="connsiteX2" fmla="*/ 2671348 w 3163549"/>
                      <a:gd name="connsiteY2" fmla="*/ 1483526 h 1666380"/>
                      <a:gd name="connsiteX3" fmla="*/ 2646413 w 3163549"/>
                      <a:gd name="connsiteY3" fmla="*/ 1315632 h 1666380"/>
                      <a:gd name="connsiteX4" fmla="*/ 2282365 w 3163549"/>
                      <a:gd name="connsiteY4" fmla="*/ 1340567 h 1666380"/>
                      <a:gd name="connsiteX5" fmla="*/ 2298988 w 3163549"/>
                      <a:gd name="connsiteY5" fmla="*/ 1327268 h 1666380"/>
                      <a:gd name="connsiteX6" fmla="*/ 2345533 w 3163549"/>
                      <a:gd name="connsiteY6" fmla="*/ 1289034 h 1666380"/>
                      <a:gd name="connsiteX7" fmla="*/ 2476856 w 3163549"/>
                      <a:gd name="connsiteY7" fmla="*/ 1142750 h 1666380"/>
                      <a:gd name="connsiteX8" fmla="*/ 2554985 w 3163549"/>
                      <a:gd name="connsiteY8" fmla="*/ 589198 h 1666380"/>
                      <a:gd name="connsiteX9" fmla="*/ 1760397 w 3163549"/>
                      <a:gd name="connsiteY9" fmla="*/ 820260 h 1666380"/>
                      <a:gd name="connsiteX10" fmla="*/ 1600814 w 3163549"/>
                      <a:gd name="connsiteY10" fmla="*/ 969869 h 1666380"/>
                      <a:gd name="connsiteX11" fmla="*/ 1607463 w 3163549"/>
                      <a:gd name="connsiteY11" fmla="*/ 933298 h 1666380"/>
                      <a:gd name="connsiteX12" fmla="*/ 1632398 w 3163549"/>
                      <a:gd name="connsiteY12" fmla="*/ 851844 h 1666380"/>
                      <a:gd name="connsiteX13" fmla="*/ 1582528 w 3163549"/>
                      <a:gd name="connsiteY13" fmla="*/ 569250 h 1666380"/>
                      <a:gd name="connsiteX14" fmla="*/ 1090482 w 3163549"/>
                      <a:gd name="connsiteY14" fmla="*/ 748781 h 1666380"/>
                      <a:gd name="connsiteX15" fmla="*/ 1113754 w 3163549"/>
                      <a:gd name="connsiteY15" fmla="*/ 657353 h 1666380"/>
                      <a:gd name="connsiteX16" fmla="*/ 1158637 w 3163549"/>
                      <a:gd name="connsiteY16" fmla="*/ 502757 h 1666380"/>
                      <a:gd name="connsiteX17" fmla="*/ 1032300 w 3163549"/>
                      <a:gd name="connsiteY17" fmla="*/ 7386 h 1666380"/>
                      <a:gd name="connsiteX18" fmla="*/ 528618 w 3163549"/>
                      <a:gd name="connsiteY18" fmla="*/ 477822 h 1666380"/>
                      <a:gd name="connsiteX19" fmla="*/ 480410 w 3163549"/>
                      <a:gd name="connsiteY19" fmla="*/ 678963 h 1666380"/>
                      <a:gd name="connsiteX20" fmla="*/ 472099 w 3163549"/>
                      <a:gd name="connsiteY20" fmla="*/ 775378 h 1666380"/>
                      <a:gd name="connsiteX21" fmla="*/ 452151 w 3163549"/>
                      <a:gd name="connsiteY21" fmla="*/ 635743 h 1666380"/>
                      <a:gd name="connsiteX22" fmla="*/ 249348 w 3163549"/>
                      <a:gd name="connsiteY22" fmla="*/ 341512 h 1666380"/>
                      <a:gd name="connsiteX23" fmla="*/ 0 w 3163549"/>
                      <a:gd name="connsiteY23" fmla="*/ 612470 h 1666380"/>
                      <a:gd name="connsiteX24" fmla="*/ 236049 w 3163549"/>
                      <a:gd name="connsiteY24" fmla="*/ 507744 h 1666380"/>
                      <a:gd name="connsiteX25" fmla="*/ 500358 w 3163549"/>
                      <a:gd name="connsiteY25" fmla="*/ 974856 h 1666380"/>
                      <a:gd name="connsiteX26" fmla="*/ 975782 w 3163549"/>
                      <a:gd name="connsiteY26" fmla="*/ 150346 h 1666380"/>
                      <a:gd name="connsiteX27" fmla="*/ 965808 w 3163549"/>
                      <a:gd name="connsiteY27" fmla="*/ 938285 h 1666380"/>
                      <a:gd name="connsiteX28" fmla="*/ 1516035 w 3163549"/>
                      <a:gd name="connsiteY28" fmla="*/ 654028 h 1666380"/>
                      <a:gd name="connsiteX29" fmla="*/ 1472815 w 3163549"/>
                      <a:gd name="connsiteY29" fmla="*/ 1172672 h 1666380"/>
                      <a:gd name="connsiteX30" fmla="*/ 2470207 w 3163549"/>
                      <a:gd name="connsiteY30" fmla="*/ 705560 h 1666380"/>
                      <a:gd name="connsiteX31" fmla="*/ 2091198 w 3163549"/>
                      <a:gd name="connsiteY31" fmla="*/ 1470227 h 1666380"/>
                      <a:gd name="connsiteX32" fmla="*/ 2568284 w 3163549"/>
                      <a:gd name="connsiteY32" fmla="*/ 1402073 h 1666380"/>
                      <a:gd name="connsiteX33" fmla="*/ 2546674 w 3163549"/>
                      <a:gd name="connsiteY33" fmla="*/ 1666381 h 1666380"/>
                      <a:gd name="connsiteX34" fmla="*/ 3163394 w 3163549"/>
                      <a:gd name="connsiteY34" fmla="*/ 1631472 h 1666380"/>
                      <a:gd name="connsiteX35" fmla="*/ 2796022 w 3163549"/>
                      <a:gd name="connsiteY35" fmla="*/ 1491837 h 166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3163549" h="1666380">
                        <a:moveTo>
                          <a:pt x="2796022" y="1491837"/>
                        </a:moveTo>
                        <a:cubicBezTo>
                          <a:pt x="2774411" y="1500149"/>
                          <a:pt x="2658049" y="1573291"/>
                          <a:pt x="2639764" y="1568305"/>
                        </a:cubicBezTo>
                        <a:cubicBezTo>
                          <a:pt x="2638101" y="1568305"/>
                          <a:pt x="2669685" y="1490175"/>
                          <a:pt x="2671348" y="1483526"/>
                        </a:cubicBezTo>
                        <a:cubicBezTo>
                          <a:pt x="2687971" y="1427007"/>
                          <a:pt x="2702932" y="1357190"/>
                          <a:pt x="2646413" y="1315632"/>
                        </a:cubicBezTo>
                        <a:cubicBezTo>
                          <a:pt x="2518414" y="1220879"/>
                          <a:pt x="2388753" y="1352203"/>
                          <a:pt x="2282365" y="1340567"/>
                        </a:cubicBezTo>
                        <a:cubicBezTo>
                          <a:pt x="2275716" y="1338904"/>
                          <a:pt x="2294001" y="1330592"/>
                          <a:pt x="2298988" y="1327268"/>
                        </a:cubicBezTo>
                        <a:cubicBezTo>
                          <a:pt x="2315611" y="1313969"/>
                          <a:pt x="2330572" y="1302333"/>
                          <a:pt x="2345533" y="1289034"/>
                        </a:cubicBezTo>
                        <a:cubicBezTo>
                          <a:pt x="2393740" y="1244152"/>
                          <a:pt x="2436961" y="1194283"/>
                          <a:pt x="2476856" y="1142750"/>
                        </a:cubicBezTo>
                        <a:cubicBezTo>
                          <a:pt x="2586570" y="1004778"/>
                          <a:pt x="2707919" y="742131"/>
                          <a:pt x="2554985" y="589198"/>
                        </a:cubicBezTo>
                        <a:cubicBezTo>
                          <a:pt x="2360494" y="396369"/>
                          <a:pt x="1914992" y="690599"/>
                          <a:pt x="1760397" y="820260"/>
                        </a:cubicBezTo>
                        <a:cubicBezTo>
                          <a:pt x="1717176" y="856831"/>
                          <a:pt x="1655670" y="949921"/>
                          <a:pt x="1600814" y="969869"/>
                        </a:cubicBezTo>
                        <a:cubicBezTo>
                          <a:pt x="1594165" y="973194"/>
                          <a:pt x="1607463" y="934960"/>
                          <a:pt x="1607463" y="933298"/>
                        </a:cubicBezTo>
                        <a:cubicBezTo>
                          <a:pt x="1617437" y="906701"/>
                          <a:pt x="1627411" y="880104"/>
                          <a:pt x="1632398" y="851844"/>
                        </a:cubicBezTo>
                        <a:cubicBezTo>
                          <a:pt x="1652346" y="765404"/>
                          <a:pt x="1673956" y="625769"/>
                          <a:pt x="1582528" y="569250"/>
                        </a:cubicBezTo>
                        <a:cubicBezTo>
                          <a:pt x="1386375" y="446238"/>
                          <a:pt x="1198532" y="725508"/>
                          <a:pt x="1090482" y="748781"/>
                        </a:cubicBezTo>
                        <a:cubicBezTo>
                          <a:pt x="1085495" y="750443"/>
                          <a:pt x="1112092" y="662340"/>
                          <a:pt x="1113754" y="657353"/>
                        </a:cubicBezTo>
                        <a:cubicBezTo>
                          <a:pt x="1130377" y="605821"/>
                          <a:pt x="1145338" y="554289"/>
                          <a:pt x="1158637" y="502757"/>
                        </a:cubicBezTo>
                        <a:cubicBezTo>
                          <a:pt x="1195208" y="361460"/>
                          <a:pt x="1230117" y="63905"/>
                          <a:pt x="1032300" y="7386"/>
                        </a:cubicBezTo>
                        <a:cubicBezTo>
                          <a:pt x="806225" y="-57444"/>
                          <a:pt x="581812" y="321564"/>
                          <a:pt x="528618" y="477822"/>
                        </a:cubicBezTo>
                        <a:cubicBezTo>
                          <a:pt x="507007" y="544315"/>
                          <a:pt x="490384" y="610808"/>
                          <a:pt x="480410" y="678963"/>
                        </a:cubicBezTo>
                        <a:cubicBezTo>
                          <a:pt x="475423" y="713872"/>
                          <a:pt x="473761" y="775378"/>
                          <a:pt x="472099" y="775378"/>
                        </a:cubicBezTo>
                        <a:cubicBezTo>
                          <a:pt x="455476" y="765404"/>
                          <a:pt x="455476" y="654028"/>
                          <a:pt x="452151" y="635743"/>
                        </a:cubicBezTo>
                        <a:cubicBezTo>
                          <a:pt x="428878" y="522705"/>
                          <a:pt x="383996" y="371434"/>
                          <a:pt x="249348" y="341512"/>
                        </a:cubicBezTo>
                        <a:cubicBezTo>
                          <a:pt x="101402" y="308266"/>
                          <a:pt x="19948" y="449563"/>
                          <a:pt x="0" y="612470"/>
                        </a:cubicBezTo>
                        <a:cubicBezTo>
                          <a:pt x="58181" y="540991"/>
                          <a:pt x="146284" y="467849"/>
                          <a:pt x="236049" y="507744"/>
                        </a:cubicBezTo>
                        <a:cubicBezTo>
                          <a:pt x="397294" y="579224"/>
                          <a:pt x="500358" y="974856"/>
                          <a:pt x="500358" y="974856"/>
                        </a:cubicBezTo>
                        <a:cubicBezTo>
                          <a:pt x="500358" y="974856"/>
                          <a:pt x="711473" y="30658"/>
                          <a:pt x="975782" y="150346"/>
                        </a:cubicBezTo>
                        <a:cubicBezTo>
                          <a:pt x="1240090" y="270032"/>
                          <a:pt x="965808" y="938285"/>
                          <a:pt x="965808" y="938285"/>
                        </a:cubicBezTo>
                        <a:cubicBezTo>
                          <a:pt x="965808" y="938285"/>
                          <a:pt x="1389699" y="570912"/>
                          <a:pt x="1516035" y="654028"/>
                        </a:cubicBezTo>
                        <a:cubicBezTo>
                          <a:pt x="1658995" y="747118"/>
                          <a:pt x="1472815" y="1172672"/>
                          <a:pt x="1472815" y="1172672"/>
                        </a:cubicBezTo>
                        <a:cubicBezTo>
                          <a:pt x="1472815" y="1172672"/>
                          <a:pt x="2294001" y="521043"/>
                          <a:pt x="2470207" y="705560"/>
                        </a:cubicBezTo>
                        <a:cubicBezTo>
                          <a:pt x="2646413" y="890078"/>
                          <a:pt x="2091198" y="1470227"/>
                          <a:pt x="2091198" y="1470227"/>
                        </a:cubicBezTo>
                        <a:cubicBezTo>
                          <a:pt x="2091198" y="1470227"/>
                          <a:pt x="2520077" y="1318957"/>
                          <a:pt x="2568284" y="1402073"/>
                        </a:cubicBezTo>
                        <a:cubicBezTo>
                          <a:pt x="2631452" y="1513447"/>
                          <a:pt x="2546674" y="1666381"/>
                          <a:pt x="2546674" y="1666381"/>
                        </a:cubicBezTo>
                        <a:cubicBezTo>
                          <a:pt x="2546674" y="1666381"/>
                          <a:pt x="2960591" y="1400410"/>
                          <a:pt x="3163394" y="1631472"/>
                        </a:cubicBezTo>
                        <a:cubicBezTo>
                          <a:pt x="3170044" y="1445292"/>
                          <a:pt x="2962254" y="1435319"/>
                          <a:pt x="2796022" y="1491837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94" name="Graphic 2">
                  <a:extLst>
                    <a:ext uri="{FF2B5EF4-FFF2-40B4-BE49-F238E27FC236}">
                      <a16:creationId xmlns:a16="http://schemas.microsoft.com/office/drawing/2014/main" id="{5348A5B2-41E9-E953-E51A-F24763654CA8}"/>
                    </a:ext>
                  </a:extLst>
                </p:cNvPr>
                <p:cNvGrpSpPr/>
                <p:nvPr/>
              </p:nvGrpSpPr>
              <p:grpSpPr>
                <a:xfrm>
                  <a:off x="-215011" y="7118615"/>
                  <a:ext cx="2129447" cy="1414118"/>
                  <a:chOff x="-215011" y="7118615"/>
                  <a:chExt cx="2129447" cy="1414118"/>
                </a:xfrm>
                <a:solidFill>
                  <a:srgbClr val="2B5577"/>
                </a:solidFill>
              </p:grpSpPr>
              <p:grpSp>
                <p:nvGrpSpPr>
                  <p:cNvPr id="495" name="Graphic 2">
                    <a:extLst>
                      <a:ext uri="{FF2B5EF4-FFF2-40B4-BE49-F238E27FC236}">
                        <a16:creationId xmlns:a16="http://schemas.microsoft.com/office/drawing/2014/main" id="{943C612D-0861-AE72-1B54-090552714397}"/>
                      </a:ext>
                    </a:extLst>
                  </p:cNvPr>
                  <p:cNvGrpSpPr/>
                  <p:nvPr/>
                </p:nvGrpSpPr>
                <p:grpSpPr>
                  <a:xfrm>
                    <a:off x="-215011" y="7118615"/>
                    <a:ext cx="1054481" cy="1363546"/>
                    <a:chOff x="-215011" y="7118615"/>
                    <a:chExt cx="1054481" cy="1363546"/>
                  </a:xfrm>
                  <a:solidFill>
                    <a:srgbClr val="2B5577"/>
                  </a:solidFill>
                </p:grpSpPr>
                <p:sp>
                  <p:nvSpPr>
                    <p:cNvPr id="501" name="Freeform: Shape 500">
                      <a:extLst>
                        <a:ext uri="{FF2B5EF4-FFF2-40B4-BE49-F238E27FC236}">
                          <a16:creationId xmlns:a16="http://schemas.microsoft.com/office/drawing/2014/main" id="{007362D2-2561-5337-11F3-94C535A157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90" y="7118615"/>
                      <a:ext cx="390143" cy="1363546"/>
                    </a:xfrm>
                    <a:custGeom>
                      <a:avLst/>
                      <a:gdLst>
                        <a:gd name="connsiteX0" fmla="*/ 344281 w 390143"/>
                        <a:gd name="connsiteY0" fmla="*/ 13562 h 1363546"/>
                        <a:gd name="connsiteX1" fmla="*/ 181 w 390143"/>
                        <a:gd name="connsiteY1" fmla="*/ 1336769 h 1363546"/>
                        <a:gd name="connsiteX2" fmla="*/ 21791 w 390143"/>
                        <a:gd name="connsiteY2" fmla="*/ 1363365 h 1363546"/>
                        <a:gd name="connsiteX3" fmla="*/ 48388 w 390143"/>
                        <a:gd name="connsiteY3" fmla="*/ 1341755 h 1363546"/>
                        <a:gd name="connsiteX4" fmla="*/ 387502 w 390143"/>
                        <a:gd name="connsiteY4" fmla="*/ 35172 h 1363546"/>
                        <a:gd name="connsiteX5" fmla="*/ 375865 w 390143"/>
                        <a:gd name="connsiteY5" fmla="*/ 1926 h 1363546"/>
                        <a:gd name="connsiteX6" fmla="*/ 344281 w 390143"/>
                        <a:gd name="connsiteY6" fmla="*/ 13562 h 13635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0143" h="1363546">
                          <a:moveTo>
                            <a:pt x="344281" y="13562"/>
                          </a:moveTo>
                          <a:cubicBezTo>
                            <a:pt x="287762" y="131587"/>
                            <a:pt x="33428" y="1000980"/>
                            <a:pt x="181" y="1336769"/>
                          </a:cubicBezTo>
                          <a:cubicBezTo>
                            <a:pt x="-1481" y="1350067"/>
                            <a:pt x="8493" y="1361703"/>
                            <a:pt x="21791" y="1363365"/>
                          </a:cubicBezTo>
                          <a:cubicBezTo>
                            <a:pt x="35090" y="1365028"/>
                            <a:pt x="46726" y="1355054"/>
                            <a:pt x="48388" y="1341755"/>
                          </a:cubicBezTo>
                          <a:cubicBezTo>
                            <a:pt x="79973" y="1009291"/>
                            <a:pt x="330983" y="151534"/>
                            <a:pt x="387502" y="35172"/>
                          </a:cubicBezTo>
                          <a:cubicBezTo>
                            <a:pt x="394151" y="23536"/>
                            <a:pt x="387502" y="8575"/>
                            <a:pt x="375865" y="1926"/>
                          </a:cubicBezTo>
                          <a:cubicBezTo>
                            <a:pt x="364229" y="-3061"/>
                            <a:pt x="349268" y="1926"/>
                            <a:pt x="344281" y="13562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2" name="Freeform: Shape 501">
                      <a:extLst>
                        <a:ext uri="{FF2B5EF4-FFF2-40B4-BE49-F238E27FC236}">
                          <a16:creationId xmlns:a16="http://schemas.microsoft.com/office/drawing/2014/main" id="{B33EF7A3-D746-433B-0AF1-2F77F9DBED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5011" y="7691531"/>
                      <a:ext cx="318053" cy="608909"/>
                    </a:xfrm>
                    <a:custGeom>
                      <a:avLst/>
                      <a:gdLst>
                        <a:gd name="connsiteX0" fmla="*/ 315026 w 318053"/>
                        <a:gd name="connsiteY0" fmla="*/ 572686 h 608909"/>
                        <a:gd name="connsiteX1" fmla="*/ 47392 w 318053"/>
                        <a:gd name="connsiteY1" fmla="*/ 17470 h 608909"/>
                        <a:gd name="connsiteX2" fmla="*/ 17470 w 318053"/>
                        <a:gd name="connsiteY2" fmla="*/ 847 h 608909"/>
                        <a:gd name="connsiteX3" fmla="*/ 847 w 318053"/>
                        <a:gd name="connsiteY3" fmla="*/ 30769 h 608909"/>
                        <a:gd name="connsiteX4" fmla="*/ 273468 w 318053"/>
                        <a:gd name="connsiteY4" fmla="*/ 595957 h 608909"/>
                        <a:gd name="connsiteX5" fmla="*/ 306714 w 318053"/>
                        <a:gd name="connsiteY5" fmla="*/ 605932 h 608909"/>
                        <a:gd name="connsiteX6" fmla="*/ 315026 w 318053"/>
                        <a:gd name="connsiteY6" fmla="*/ 572686 h 608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8053" h="608909">
                          <a:moveTo>
                            <a:pt x="315026" y="572686"/>
                          </a:moveTo>
                          <a:cubicBezTo>
                            <a:pt x="215286" y="393155"/>
                            <a:pt x="102249" y="215287"/>
                            <a:pt x="47392" y="17470"/>
                          </a:cubicBezTo>
                          <a:cubicBezTo>
                            <a:pt x="44068" y="4172"/>
                            <a:pt x="30769" y="-2477"/>
                            <a:pt x="17470" y="847"/>
                          </a:cubicBezTo>
                          <a:cubicBezTo>
                            <a:pt x="4172" y="4172"/>
                            <a:pt x="-2477" y="17470"/>
                            <a:pt x="847" y="30769"/>
                          </a:cubicBezTo>
                          <a:cubicBezTo>
                            <a:pt x="57366" y="231910"/>
                            <a:pt x="172066" y="413102"/>
                            <a:pt x="273468" y="595957"/>
                          </a:cubicBezTo>
                          <a:cubicBezTo>
                            <a:pt x="280117" y="607594"/>
                            <a:pt x="295078" y="612581"/>
                            <a:pt x="306714" y="605932"/>
                          </a:cubicBezTo>
                          <a:cubicBezTo>
                            <a:pt x="316688" y="599282"/>
                            <a:pt x="321675" y="584322"/>
                            <a:pt x="315026" y="572686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3" name="Freeform: Shape 502">
                      <a:extLst>
                        <a:ext uri="{FF2B5EF4-FFF2-40B4-BE49-F238E27FC236}">
                          <a16:creationId xmlns:a16="http://schemas.microsoft.com/office/drawing/2014/main" id="{6B256A2E-6A13-57A4-F1B7-4F5ED3296A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87" y="7548032"/>
                      <a:ext cx="729482" cy="523611"/>
                    </a:xfrm>
                    <a:custGeom>
                      <a:avLst/>
                      <a:gdLst>
                        <a:gd name="connsiteX0" fmla="*/ 14961 w 729482"/>
                        <a:gd name="connsiteY0" fmla="*/ 473485 h 523611"/>
                        <a:gd name="connsiteX1" fmla="*/ 19948 w 729482"/>
                        <a:gd name="connsiteY1" fmla="*/ 470161 h 523611"/>
                        <a:gd name="connsiteX2" fmla="*/ 41558 w 729482"/>
                        <a:gd name="connsiteY2" fmla="*/ 456861 h 523611"/>
                        <a:gd name="connsiteX3" fmla="*/ 94752 w 729482"/>
                        <a:gd name="connsiteY3" fmla="*/ 421953 h 523611"/>
                        <a:gd name="connsiteX4" fmla="*/ 237712 w 729482"/>
                        <a:gd name="connsiteY4" fmla="*/ 325539 h 523611"/>
                        <a:gd name="connsiteX5" fmla="*/ 689863 w 729482"/>
                        <a:gd name="connsiteY5" fmla="*/ 4711 h 523611"/>
                        <a:gd name="connsiteX6" fmla="*/ 724771 w 729482"/>
                        <a:gd name="connsiteY6" fmla="*/ 9698 h 523611"/>
                        <a:gd name="connsiteX7" fmla="*/ 719784 w 729482"/>
                        <a:gd name="connsiteY7" fmla="*/ 44606 h 523611"/>
                        <a:gd name="connsiteX8" fmla="*/ 265971 w 729482"/>
                        <a:gd name="connsiteY8" fmla="*/ 367097 h 523611"/>
                        <a:gd name="connsiteX9" fmla="*/ 123012 w 729482"/>
                        <a:gd name="connsiteY9" fmla="*/ 463511 h 523611"/>
                        <a:gd name="connsiteX10" fmla="*/ 69817 w 729482"/>
                        <a:gd name="connsiteY10" fmla="*/ 498419 h 523611"/>
                        <a:gd name="connsiteX11" fmla="*/ 48207 w 729482"/>
                        <a:gd name="connsiteY11" fmla="*/ 513381 h 523611"/>
                        <a:gd name="connsiteX12" fmla="*/ 36571 w 729482"/>
                        <a:gd name="connsiteY12" fmla="*/ 521692 h 523611"/>
                        <a:gd name="connsiteX13" fmla="*/ 16623 w 729482"/>
                        <a:gd name="connsiteY13" fmla="*/ 521692 h 523611"/>
                        <a:gd name="connsiteX14" fmla="*/ 1662 w 729482"/>
                        <a:gd name="connsiteY14" fmla="*/ 505069 h 523611"/>
                        <a:gd name="connsiteX15" fmla="*/ 3325 w 729482"/>
                        <a:gd name="connsiteY15" fmla="*/ 485121 h 523611"/>
                        <a:gd name="connsiteX16" fmla="*/ 14961 w 729482"/>
                        <a:gd name="connsiteY16" fmla="*/ 473485 h 523611"/>
                        <a:gd name="connsiteX17" fmla="*/ 49870 w 729482"/>
                        <a:gd name="connsiteY17" fmla="*/ 491771 h 523611"/>
                        <a:gd name="connsiteX18" fmla="*/ 48207 w 729482"/>
                        <a:gd name="connsiteY18" fmla="*/ 505069 h 523611"/>
                        <a:gd name="connsiteX19" fmla="*/ 49870 w 729482"/>
                        <a:gd name="connsiteY19" fmla="*/ 491771 h 523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729482" h="523611">
                          <a:moveTo>
                            <a:pt x="14961" y="473485"/>
                          </a:moveTo>
                          <a:cubicBezTo>
                            <a:pt x="16623" y="471823"/>
                            <a:pt x="19948" y="470161"/>
                            <a:pt x="19948" y="470161"/>
                          </a:cubicBezTo>
                          <a:cubicBezTo>
                            <a:pt x="26597" y="465173"/>
                            <a:pt x="34909" y="460186"/>
                            <a:pt x="41558" y="456861"/>
                          </a:cubicBezTo>
                          <a:cubicBezTo>
                            <a:pt x="59844" y="445226"/>
                            <a:pt x="76467" y="433589"/>
                            <a:pt x="94752" y="421953"/>
                          </a:cubicBezTo>
                          <a:cubicBezTo>
                            <a:pt x="142959" y="390369"/>
                            <a:pt x="191167" y="358785"/>
                            <a:pt x="237712" y="325539"/>
                          </a:cubicBezTo>
                          <a:cubicBezTo>
                            <a:pt x="390645" y="220812"/>
                            <a:pt x="541916" y="114424"/>
                            <a:pt x="689863" y="4711"/>
                          </a:cubicBezTo>
                          <a:cubicBezTo>
                            <a:pt x="701499" y="-3601"/>
                            <a:pt x="716460" y="-276"/>
                            <a:pt x="724771" y="9698"/>
                          </a:cubicBezTo>
                          <a:cubicBezTo>
                            <a:pt x="733083" y="21334"/>
                            <a:pt x="729758" y="36295"/>
                            <a:pt x="719784" y="44606"/>
                          </a:cubicBezTo>
                          <a:cubicBezTo>
                            <a:pt x="570176" y="154319"/>
                            <a:pt x="418905" y="262371"/>
                            <a:pt x="265971" y="367097"/>
                          </a:cubicBezTo>
                          <a:cubicBezTo>
                            <a:pt x="217764" y="398680"/>
                            <a:pt x="169557" y="430265"/>
                            <a:pt x="123012" y="463511"/>
                          </a:cubicBezTo>
                          <a:cubicBezTo>
                            <a:pt x="104726" y="475147"/>
                            <a:pt x="88103" y="486784"/>
                            <a:pt x="69817" y="498419"/>
                          </a:cubicBezTo>
                          <a:cubicBezTo>
                            <a:pt x="63168" y="503407"/>
                            <a:pt x="54857" y="508394"/>
                            <a:pt x="48207" y="513381"/>
                          </a:cubicBezTo>
                          <a:cubicBezTo>
                            <a:pt x="46545" y="515043"/>
                            <a:pt x="38233" y="520030"/>
                            <a:pt x="36571" y="521692"/>
                          </a:cubicBezTo>
                          <a:cubicBezTo>
                            <a:pt x="28259" y="525017"/>
                            <a:pt x="19948" y="523354"/>
                            <a:pt x="16623" y="521692"/>
                          </a:cubicBezTo>
                          <a:cubicBezTo>
                            <a:pt x="8312" y="518367"/>
                            <a:pt x="3325" y="513381"/>
                            <a:pt x="1662" y="505069"/>
                          </a:cubicBezTo>
                          <a:cubicBezTo>
                            <a:pt x="0" y="501744"/>
                            <a:pt x="-1662" y="495096"/>
                            <a:pt x="3325" y="485121"/>
                          </a:cubicBezTo>
                          <a:cubicBezTo>
                            <a:pt x="6649" y="478472"/>
                            <a:pt x="9974" y="475147"/>
                            <a:pt x="14961" y="473485"/>
                          </a:cubicBezTo>
                          <a:moveTo>
                            <a:pt x="49870" y="491771"/>
                          </a:moveTo>
                          <a:cubicBezTo>
                            <a:pt x="49870" y="496757"/>
                            <a:pt x="49870" y="501744"/>
                            <a:pt x="48207" y="505069"/>
                          </a:cubicBezTo>
                          <a:cubicBezTo>
                            <a:pt x="49870" y="500082"/>
                            <a:pt x="49870" y="495096"/>
                            <a:pt x="49870" y="491771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6" name="Graphic 2">
                    <a:extLst>
                      <a:ext uri="{FF2B5EF4-FFF2-40B4-BE49-F238E27FC236}">
                        <a16:creationId xmlns:a16="http://schemas.microsoft.com/office/drawing/2014/main" id="{A6ABF333-04E6-44EC-1F14-66034B7A2DF2}"/>
                      </a:ext>
                    </a:extLst>
                  </p:cNvPr>
                  <p:cNvGrpSpPr/>
                  <p:nvPr/>
                </p:nvGrpSpPr>
                <p:grpSpPr>
                  <a:xfrm>
                    <a:off x="890224" y="7523237"/>
                    <a:ext cx="1024210" cy="1009495"/>
                    <a:chOff x="890224" y="7523237"/>
                    <a:chExt cx="1024210" cy="1009495"/>
                  </a:xfrm>
                  <a:solidFill>
                    <a:srgbClr val="2B5577"/>
                  </a:solidFill>
                </p:grpSpPr>
                <p:sp>
                  <p:nvSpPr>
                    <p:cNvPr id="498" name="Freeform: Shape 497">
                      <a:extLst>
                        <a:ext uri="{FF2B5EF4-FFF2-40B4-BE49-F238E27FC236}">
                          <a16:creationId xmlns:a16="http://schemas.microsoft.com/office/drawing/2014/main" id="{54AD94B8-7C57-80F5-A21F-FFAC594E19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224" y="7523237"/>
                      <a:ext cx="1024210" cy="1009495"/>
                    </a:xfrm>
                    <a:custGeom>
                      <a:avLst/>
                      <a:gdLst>
                        <a:gd name="connsiteX0" fmla="*/ 983484 w 1024210"/>
                        <a:gd name="connsiteY0" fmla="*/ 6234 h 1009495"/>
                        <a:gd name="connsiteX1" fmla="*/ 6040 w 1024210"/>
                        <a:gd name="connsiteY1" fmla="*/ 968717 h 1009495"/>
                        <a:gd name="connsiteX2" fmla="*/ 7703 w 1024210"/>
                        <a:gd name="connsiteY2" fmla="*/ 1003626 h 1009495"/>
                        <a:gd name="connsiteX3" fmla="*/ 42611 w 1024210"/>
                        <a:gd name="connsiteY3" fmla="*/ 1000301 h 1009495"/>
                        <a:gd name="connsiteX4" fmla="*/ 1016730 w 1024210"/>
                        <a:gd name="connsiteY4" fmla="*/ 41143 h 1009495"/>
                        <a:gd name="connsiteX5" fmla="*/ 1016730 w 1024210"/>
                        <a:gd name="connsiteY5" fmla="*/ 6234 h 1009495"/>
                        <a:gd name="connsiteX6" fmla="*/ 983484 w 1024210"/>
                        <a:gd name="connsiteY6" fmla="*/ 6234 h 10094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4210" h="1009495">
                          <a:moveTo>
                            <a:pt x="983484" y="6234"/>
                          </a:moveTo>
                          <a:cubicBezTo>
                            <a:pt x="654345" y="323736"/>
                            <a:pt x="305258" y="622954"/>
                            <a:pt x="6040" y="968717"/>
                          </a:cubicBezTo>
                          <a:cubicBezTo>
                            <a:pt x="-2272" y="978691"/>
                            <a:pt x="-2272" y="995314"/>
                            <a:pt x="7703" y="1003626"/>
                          </a:cubicBezTo>
                          <a:cubicBezTo>
                            <a:pt x="17676" y="1011937"/>
                            <a:pt x="32637" y="1011937"/>
                            <a:pt x="42611" y="1000301"/>
                          </a:cubicBezTo>
                          <a:cubicBezTo>
                            <a:pt x="341829" y="656200"/>
                            <a:pt x="689254" y="356983"/>
                            <a:pt x="1016730" y="41143"/>
                          </a:cubicBezTo>
                          <a:cubicBezTo>
                            <a:pt x="1026704" y="31168"/>
                            <a:pt x="1026704" y="16208"/>
                            <a:pt x="1016730" y="6234"/>
                          </a:cubicBezTo>
                          <a:cubicBezTo>
                            <a:pt x="1008419" y="-2078"/>
                            <a:pt x="993458" y="-2078"/>
                            <a:pt x="983484" y="6234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9" name="Freeform: Shape 498">
                      <a:extLst>
                        <a:ext uri="{FF2B5EF4-FFF2-40B4-BE49-F238E27FC236}">
                          <a16:creationId xmlns:a16="http://schemas.microsoft.com/office/drawing/2014/main" id="{4BC9A1B2-9778-EF2B-A0A2-6D61BF5A7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3663" y="7698846"/>
                      <a:ext cx="102045" cy="457345"/>
                    </a:xfrm>
                    <a:custGeom>
                      <a:avLst/>
                      <a:gdLst>
                        <a:gd name="connsiteX0" fmla="*/ 1662 w 102045"/>
                        <a:gd name="connsiteY0" fmla="*/ 429060 h 457345"/>
                        <a:gd name="connsiteX1" fmla="*/ 3325 w 102045"/>
                        <a:gd name="connsiteY1" fmla="*/ 415761 h 457345"/>
                        <a:gd name="connsiteX2" fmla="*/ 6649 w 102045"/>
                        <a:gd name="connsiteY2" fmla="*/ 389163 h 457345"/>
                        <a:gd name="connsiteX3" fmla="*/ 16623 w 102045"/>
                        <a:gd name="connsiteY3" fmla="*/ 287762 h 457345"/>
                        <a:gd name="connsiteX4" fmla="*/ 53194 w 102045"/>
                        <a:gd name="connsiteY4" fmla="*/ 21791 h 457345"/>
                        <a:gd name="connsiteX5" fmla="*/ 81454 w 102045"/>
                        <a:gd name="connsiteY5" fmla="*/ 181 h 457345"/>
                        <a:gd name="connsiteX6" fmla="*/ 101402 w 102045"/>
                        <a:gd name="connsiteY6" fmla="*/ 28440 h 457345"/>
                        <a:gd name="connsiteX7" fmla="*/ 64830 w 102045"/>
                        <a:gd name="connsiteY7" fmla="*/ 292749 h 457345"/>
                        <a:gd name="connsiteX8" fmla="*/ 54857 w 102045"/>
                        <a:gd name="connsiteY8" fmla="*/ 392488 h 457345"/>
                        <a:gd name="connsiteX9" fmla="*/ 51532 w 102045"/>
                        <a:gd name="connsiteY9" fmla="*/ 420748 h 457345"/>
                        <a:gd name="connsiteX10" fmla="*/ 49870 w 102045"/>
                        <a:gd name="connsiteY10" fmla="*/ 435709 h 457345"/>
                        <a:gd name="connsiteX11" fmla="*/ 18286 w 102045"/>
                        <a:gd name="connsiteY11" fmla="*/ 457319 h 457345"/>
                        <a:gd name="connsiteX12" fmla="*/ 0 w 102045"/>
                        <a:gd name="connsiteY12" fmla="*/ 437371 h 457345"/>
                        <a:gd name="connsiteX13" fmla="*/ 1662 w 102045"/>
                        <a:gd name="connsiteY13" fmla="*/ 429060 h 457345"/>
                        <a:gd name="connsiteX14" fmla="*/ 33246 w 102045"/>
                        <a:gd name="connsiteY14" fmla="*/ 409112 h 457345"/>
                        <a:gd name="connsiteX15" fmla="*/ 49870 w 102045"/>
                        <a:gd name="connsiteY15" fmla="*/ 429060 h 457345"/>
                        <a:gd name="connsiteX16" fmla="*/ 33246 w 102045"/>
                        <a:gd name="connsiteY16" fmla="*/ 409112 h 457345"/>
                        <a:gd name="connsiteX17" fmla="*/ 3325 w 102045"/>
                        <a:gd name="connsiteY17" fmla="*/ 422410 h 457345"/>
                        <a:gd name="connsiteX18" fmla="*/ 3325 w 102045"/>
                        <a:gd name="connsiteY18" fmla="*/ 422410 h 457345"/>
                        <a:gd name="connsiteX19" fmla="*/ 3325 w 102045"/>
                        <a:gd name="connsiteY19" fmla="*/ 422410 h 457345"/>
                        <a:gd name="connsiteX20" fmla="*/ 3325 w 102045"/>
                        <a:gd name="connsiteY20" fmla="*/ 422410 h 457345"/>
                        <a:gd name="connsiteX21" fmla="*/ 16623 w 102045"/>
                        <a:gd name="connsiteY21" fmla="*/ 409112 h 457345"/>
                        <a:gd name="connsiteX22" fmla="*/ 4987 w 102045"/>
                        <a:gd name="connsiteY22" fmla="*/ 420748 h 457345"/>
                        <a:gd name="connsiteX23" fmla="*/ 16623 w 102045"/>
                        <a:gd name="connsiteY23" fmla="*/ 409112 h 457345"/>
                        <a:gd name="connsiteX24" fmla="*/ 18286 w 102045"/>
                        <a:gd name="connsiteY24" fmla="*/ 409112 h 457345"/>
                        <a:gd name="connsiteX25" fmla="*/ 18286 w 102045"/>
                        <a:gd name="connsiteY25" fmla="*/ 409112 h 457345"/>
                        <a:gd name="connsiteX26" fmla="*/ 18286 w 102045"/>
                        <a:gd name="connsiteY26" fmla="*/ 409112 h 457345"/>
                        <a:gd name="connsiteX27" fmla="*/ 18286 w 102045"/>
                        <a:gd name="connsiteY27" fmla="*/ 409112 h 457345"/>
                        <a:gd name="connsiteX28" fmla="*/ 29922 w 102045"/>
                        <a:gd name="connsiteY28" fmla="*/ 407450 h 457345"/>
                        <a:gd name="connsiteX29" fmla="*/ 18286 w 102045"/>
                        <a:gd name="connsiteY29" fmla="*/ 407450 h 457345"/>
                        <a:gd name="connsiteX30" fmla="*/ 21610 w 102045"/>
                        <a:gd name="connsiteY30" fmla="*/ 407450 h 457345"/>
                        <a:gd name="connsiteX31" fmla="*/ 29922 w 102045"/>
                        <a:gd name="connsiteY31" fmla="*/ 407450 h 457345"/>
                        <a:gd name="connsiteX32" fmla="*/ 31584 w 102045"/>
                        <a:gd name="connsiteY32" fmla="*/ 407450 h 457345"/>
                        <a:gd name="connsiteX33" fmla="*/ 31584 w 102045"/>
                        <a:gd name="connsiteY33" fmla="*/ 407450 h 457345"/>
                        <a:gd name="connsiteX34" fmla="*/ 31584 w 102045"/>
                        <a:gd name="connsiteY34" fmla="*/ 407450 h 457345"/>
                        <a:gd name="connsiteX35" fmla="*/ 29922 w 102045"/>
                        <a:gd name="connsiteY35" fmla="*/ 407450 h 457345"/>
                        <a:gd name="connsiteX36" fmla="*/ 29922 w 102045"/>
                        <a:gd name="connsiteY36" fmla="*/ 407450 h 457345"/>
                        <a:gd name="connsiteX37" fmla="*/ 29922 w 102045"/>
                        <a:gd name="connsiteY37" fmla="*/ 407450 h 457345"/>
                        <a:gd name="connsiteX38" fmla="*/ 29922 w 102045"/>
                        <a:gd name="connsiteY38" fmla="*/ 407450 h 457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02045" h="457345">
                          <a:moveTo>
                            <a:pt x="1662" y="429060"/>
                          </a:moveTo>
                          <a:lnTo>
                            <a:pt x="3325" y="415761"/>
                          </a:lnTo>
                          <a:cubicBezTo>
                            <a:pt x="4987" y="407450"/>
                            <a:pt x="4987" y="397475"/>
                            <a:pt x="6649" y="389163"/>
                          </a:cubicBezTo>
                          <a:cubicBezTo>
                            <a:pt x="9974" y="355917"/>
                            <a:pt x="13299" y="321009"/>
                            <a:pt x="16623" y="287762"/>
                          </a:cubicBezTo>
                          <a:cubicBezTo>
                            <a:pt x="28260" y="199660"/>
                            <a:pt x="39896" y="109894"/>
                            <a:pt x="53194" y="21791"/>
                          </a:cubicBezTo>
                          <a:cubicBezTo>
                            <a:pt x="54857" y="8493"/>
                            <a:pt x="68155" y="-1481"/>
                            <a:pt x="81454" y="181"/>
                          </a:cubicBezTo>
                          <a:cubicBezTo>
                            <a:pt x="94752" y="1843"/>
                            <a:pt x="104726" y="15142"/>
                            <a:pt x="101402" y="28440"/>
                          </a:cubicBezTo>
                          <a:cubicBezTo>
                            <a:pt x="88103" y="116544"/>
                            <a:pt x="76467" y="204646"/>
                            <a:pt x="64830" y="292749"/>
                          </a:cubicBezTo>
                          <a:cubicBezTo>
                            <a:pt x="61506" y="325996"/>
                            <a:pt x="58181" y="359242"/>
                            <a:pt x="54857" y="392488"/>
                          </a:cubicBezTo>
                          <a:cubicBezTo>
                            <a:pt x="53194" y="402463"/>
                            <a:pt x="53194" y="410774"/>
                            <a:pt x="51532" y="420748"/>
                          </a:cubicBezTo>
                          <a:cubicBezTo>
                            <a:pt x="51532" y="422410"/>
                            <a:pt x="49870" y="432384"/>
                            <a:pt x="49870" y="435709"/>
                          </a:cubicBezTo>
                          <a:cubicBezTo>
                            <a:pt x="46545" y="458981"/>
                            <a:pt x="19948" y="457319"/>
                            <a:pt x="18286" y="457319"/>
                          </a:cubicBezTo>
                          <a:cubicBezTo>
                            <a:pt x="14961" y="455656"/>
                            <a:pt x="3325" y="452332"/>
                            <a:pt x="0" y="437371"/>
                          </a:cubicBezTo>
                          <a:cubicBezTo>
                            <a:pt x="1662" y="432384"/>
                            <a:pt x="1662" y="430721"/>
                            <a:pt x="1662" y="429060"/>
                          </a:cubicBezTo>
                          <a:moveTo>
                            <a:pt x="33246" y="409112"/>
                          </a:moveTo>
                          <a:cubicBezTo>
                            <a:pt x="41558" y="412436"/>
                            <a:pt x="48207" y="419086"/>
                            <a:pt x="49870" y="429060"/>
                          </a:cubicBezTo>
                          <a:cubicBezTo>
                            <a:pt x="48207" y="414098"/>
                            <a:pt x="38233" y="409112"/>
                            <a:pt x="33246" y="409112"/>
                          </a:cubicBezTo>
                          <a:moveTo>
                            <a:pt x="3325" y="422410"/>
                          </a:moveTo>
                          <a:lnTo>
                            <a:pt x="3325" y="422410"/>
                          </a:lnTo>
                          <a:lnTo>
                            <a:pt x="3325" y="422410"/>
                          </a:lnTo>
                          <a:lnTo>
                            <a:pt x="3325" y="422410"/>
                          </a:lnTo>
                          <a:close/>
                          <a:moveTo>
                            <a:pt x="16623" y="409112"/>
                          </a:moveTo>
                          <a:cubicBezTo>
                            <a:pt x="13299" y="410774"/>
                            <a:pt x="8312" y="414098"/>
                            <a:pt x="4987" y="420748"/>
                          </a:cubicBezTo>
                          <a:cubicBezTo>
                            <a:pt x="6649" y="415761"/>
                            <a:pt x="9974" y="412436"/>
                            <a:pt x="16623" y="409112"/>
                          </a:cubicBezTo>
                          <a:moveTo>
                            <a:pt x="18286" y="409112"/>
                          </a:moveTo>
                          <a:lnTo>
                            <a:pt x="18286" y="409112"/>
                          </a:lnTo>
                          <a:lnTo>
                            <a:pt x="18286" y="409112"/>
                          </a:lnTo>
                          <a:lnTo>
                            <a:pt x="18286" y="409112"/>
                          </a:lnTo>
                          <a:close/>
                          <a:moveTo>
                            <a:pt x="29922" y="407450"/>
                          </a:moveTo>
                          <a:cubicBezTo>
                            <a:pt x="26597" y="407450"/>
                            <a:pt x="23273" y="407450"/>
                            <a:pt x="18286" y="407450"/>
                          </a:cubicBezTo>
                          <a:cubicBezTo>
                            <a:pt x="19948" y="407450"/>
                            <a:pt x="19948" y="407450"/>
                            <a:pt x="21610" y="407450"/>
                          </a:cubicBezTo>
                          <a:cubicBezTo>
                            <a:pt x="24935" y="407450"/>
                            <a:pt x="28260" y="407450"/>
                            <a:pt x="29922" y="407450"/>
                          </a:cubicBezTo>
                          <a:moveTo>
                            <a:pt x="31584" y="407450"/>
                          </a:moveTo>
                          <a:lnTo>
                            <a:pt x="31584" y="407450"/>
                          </a:lnTo>
                          <a:lnTo>
                            <a:pt x="31584" y="407450"/>
                          </a:lnTo>
                          <a:close/>
                          <a:moveTo>
                            <a:pt x="29922" y="407450"/>
                          </a:moveTo>
                          <a:lnTo>
                            <a:pt x="29922" y="407450"/>
                          </a:lnTo>
                          <a:lnTo>
                            <a:pt x="29922" y="407450"/>
                          </a:lnTo>
                          <a:lnTo>
                            <a:pt x="29922" y="407450"/>
                          </a:lnTo>
                          <a:close/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0" name="Freeform: Shape 499">
                      <a:extLst>
                        <a:ext uri="{FF2B5EF4-FFF2-40B4-BE49-F238E27FC236}">
                          <a16:creationId xmlns:a16="http://schemas.microsoft.com/office/drawing/2014/main" id="{E3CBE8EA-6939-2B40-BF99-69492F8FFD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9803" y="8193665"/>
                      <a:ext cx="708198" cy="152003"/>
                    </a:xfrm>
                    <a:custGeom>
                      <a:avLst/>
                      <a:gdLst>
                        <a:gd name="connsiteX0" fmla="*/ 30901 w 708198"/>
                        <a:gd name="connsiteY0" fmla="*/ 102134 h 152003"/>
                        <a:gd name="connsiteX1" fmla="*/ 42537 w 708198"/>
                        <a:gd name="connsiteY1" fmla="*/ 102134 h 152003"/>
                        <a:gd name="connsiteX2" fmla="*/ 65810 w 708198"/>
                        <a:gd name="connsiteY2" fmla="*/ 98810 h 152003"/>
                        <a:gd name="connsiteX3" fmla="*/ 205444 w 708198"/>
                        <a:gd name="connsiteY3" fmla="*/ 83849 h 152003"/>
                        <a:gd name="connsiteX4" fmla="*/ 677543 w 708198"/>
                        <a:gd name="connsiteY4" fmla="*/ 733 h 152003"/>
                        <a:gd name="connsiteX5" fmla="*/ 707465 w 708198"/>
                        <a:gd name="connsiteY5" fmla="*/ 19018 h 152003"/>
                        <a:gd name="connsiteX6" fmla="*/ 689179 w 708198"/>
                        <a:gd name="connsiteY6" fmla="*/ 47278 h 152003"/>
                        <a:gd name="connsiteX7" fmla="*/ 213756 w 708198"/>
                        <a:gd name="connsiteY7" fmla="*/ 130394 h 152003"/>
                        <a:gd name="connsiteX8" fmla="*/ 72459 w 708198"/>
                        <a:gd name="connsiteY8" fmla="*/ 147017 h 152003"/>
                        <a:gd name="connsiteX9" fmla="*/ 37550 w 708198"/>
                        <a:gd name="connsiteY9" fmla="*/ 152004 h 152003"/>
                        <a:gd name="connsiteX10" fmla="*/ 14278 w 708198"/>
                        <a:gd name="connsiteY10" fmla="*/ 148680 h 152003"/>
                        <a:gd name="connsiteX11" fmla="*/ 2642 w 708198"/>
                        <a:gd name="connsiteY11" fmla="*/ 115434 h 152003"/>
                        <a:gd name="connsiteX12" fmla="*/ 30901 w 708198"/>
                        <a:gd name="connsiteY12" fmla="*/ 102134 h 152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08198" h="152003">
                          <a:moveTo>
                            <a:pt x="30901" y="102134"/>
                          </a:moveTo>
                          <a:cubicBezTo>
                            <a:pt x="32563" y="102134"/>
                            <a:pt x="37550" y="102134"/>
                            <a:pt x="42537" y="102134"/>
                          </a:cubicBezTo>
                          <a:cubicBezTo>
                            <a:pt x="50849" y="100472"/>
                            <a:pt x="60823" y="98810"/>
                            <a:pt x="65810" y="98810"/>
                          </a:cubicBezTo>
                          <a:cubicBezTo>
                            <a:pt x="112355" y="93823"/>
                            <a:pt x="158900" y="90499"/>
                            <a:pt x="205444" y="83849"/>
                          </a:cubicBezTo>
                          <a:cubicBezTo>
                            <a:pt x="363365" y="62239"/>
                            <a:pt x="521285" y="32318"/>
                            <a:pt x="677543" y="733"/>
                          </a:cubicBezTo>
                          <a:cubicBezTo>
                            <a:pt x="690842" y="-2592"/>
                            <a:pt x="704140" y="5720"/>
                            <a:pt x="707465" y="19018"/>
                          </a:cubicBezTo>
                          <a:cubicBezTo>
                            <a:pt x="710790" y="32318"/>
                            <a:pt x="702478" y="45616"/>
                            <a:pt x="689179" y="47278"/>
                          </a:cubicBezTo>
                          <a:cubicBezTo>
                            <a:pt x="531259" y="80524"/>
                            <a:pt x="373339" y="108784"/>
                            <a:pt x="213756" y="130394"/>
                          </a:cubicBezTo>
                          <a:cubicBezTo>
                            <a:pt x="167211" y="137044"/>
                            <a:pt x="119004" y="142030"/>
                            <a:pt x="72459" y="147017"/>
                          </a:cubicBezTo>
                          <a:cubicBezTo>
                            <a:pt x="64147" y="147017"/>
                            <a:pt x="49186" y="150342"/>
                            <a:pt x="37550" y="152004"/>
                          </a:cubicBezTo>
                          <a:cubicBezTo>
                            <a:pt x="29239" y="152004"/>
                            <a:pt x="20927" y="150342"/>
                            <a:pt x="14278" y="148680"/>
                          </a:cubicBezTo>
                          <a:cubicBezTo>
                            <a:pt x="2642" y="143692"/>
                            <a:pt x="-4008" y="128732"/>
                            <a:pt x="2642" y="115434"/>
                          </a:cubicBezTo>
                          <a:cubicBezTo>
                            <a:pt x="4304" y="103797"/>
                            <a:pt x="19265" y="97148"/>
                            <a:pt x="30901" y="102134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7" name="Freeform: Shape 496">
                    <a:extLst>
                      <a:ext uri="{FF2B5EF4-FFF2-40B4-BE49-F238E27FC236}">
                        <a16:creationId xmlns:a16="http://schemas.microsoft.com/office/drawing/2014/main" id="{055FFBE0-79DF-9EAB-9DFA-83648B297B37}"/>
                      </a:ext>
                    </a:extLst>
                  </p:cNvPr>
                  <p:cNvSpPr/>
                  <p:nvPr/>
                </p:nvSpPr>
                <p:spPr>
                  <a:xfrm>
                    <a:off x="706579" y="7944543"/>
                    <a:ext cx="60024" cy="499203"/>
                  </a:xfrm>
                  <a:custGeom>
                    <a:avLst/>
                    <a:gdLst>
                      <a:gd name="connsiteX0" fmla="*/ 1844 w 60024"/>
                      <a:gd name="connsiteY0" fmla="*/ 33754 h 499203"/>
                      <a:gd name="connsiteX1" fmla="*/ 181 w 60024"/>
                      <a:gd name="connsiteY1" fmla="*/ 28767 h 499203"/>
                      <a:gd name="connsiteX2" fmla="*/ 21791 w 60024"/>
                      <a:gd name="connsiteY2" fmla="*/ 508 h 499203"/>
                      <a:gd name="connsiteX3" fmla="*/ 48388 w 60024"/>
                      <a:gd name="connsiteY3" fmla="*/ 17131 h 499203"/>
                      <a:gd name="connsiteX4" fmla="*/ 51713 w 60024"/>
                      <a:gd name="connsiteY4" fmla="*/ 48715 h 499203"/>
                      <a:gd name="connsiteX5" fmla="*/ 55038 w 60024"/>
                      <a:gd name="connsiteY5" fmla="*/ 138480 h 499203"/>
                      <a:gd name="connsiteX6" fmla="*/ 60025 w 60024"/>
                      <a:gd name="connsiteY6" fmla="*/ 474269 h 499203"/>
                      <a:gd name="connsiteX7" fmla="*/ 35090 w 60024"/>
                      <a:gd name="connsiteY7" fmla="*/ 499203 h 499203"/>
                      <a:gd name="connsiteX8" fmla="*/ 10155 w 60024"/>
                      <a:gd name="connsiteY8" fmla="*/ 474269 h 499203"/>
                      <a:gd name="connsiteX9" fmla="*/ 5168 w 60024"/>
                      <a:gd name="connsiteY9" fmla="*/ 140143 h 499203"/>
                      <a:gd name="connsiteX10" fmla="*/ 1844 w 60024"/>
                      <a:gd name="connsiteY10" fmla="*/ 53702 h 499203"/>
                      <a:gd name="connsiteX11" fmla="*/ 1844 w 60024"/>
                      <a:gd name="connsiteY11" fmla="*/ 33754 h 499203"/>
                      <a:gd name="connsiteX12" fmla="*/ 11817 w 60024"/>
                      <a:gd name="connsiteY12" fmla="*/ 45390 h 499203"/>
                      <a:gd name="connsiteX13" fmla="*/ 28441 w 60024"/>
                      <a:gd name="connsiteY13" fmla="*/ 48715 h 499203"/>
                      <a:gd name="connsiteX14" fmla="*/ 11817 w 60024"/>
                      <a:gd name="connsiteY14" fmla="*/ 45390 h 499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024" h="499203">
                        <a:moveTo>
                          <a:pt x="1844" y="33754"/>
                        </a:moveTo>
                        <a:cubicBezTo>
                          <a:pt x="1844" y="32092"/>
                          <a:pt x="181" y="30429"/>
                          <a:pt x="181" y="28767"/>
                        </a:cubicBezTo>
                        <a:cubicBezTo>
                          <a:pt x="-1481" y="15469"/>
                          <a:pt x="8493" y="2169"/>
                          <a:pt x="21791" y="508"/>
                        </a:cubicBezTo>
                        <a:cubicBezTo>
                          <a:pt x="28441" y="-1154"/>
                          <a:pt x="41739" y="508"/>
                          <a:pt x="48388" y="17131"/>
                        </a:cubicBezTo>
                        <a:cubicBezTo>
                          <a:pt x="50051" y="22118"/>
                          <a:pt x="51713" y="45390"/>
                          <a:pt x="51713" y="48715"/>
                        </a:cubicBezTo>
                        <a:cubicBezTo>
                          <a:pt x="53375" y="78637"/>
                          <a:pt x="55038" y="108558"/>
                          <a:pt x="55038" y="138480"/>
                        </a:cubicBezTo>
                        <a:cubicBezTo>
                          <a:pt x="58362" y="249856"/>
                          <a:pt x="60025" y="362893"/>
                          <a:pt x="60025" y="474269"/>
                        </a:cubicBezTo>
                        <a:cubicBezTo>
                          <a:pt x="60025" y="487567"/>
                          <a:pt x="48388" y="499203"/>
                          <a:pt x="35090" y="499203"/>
                        </a:cubicBezTo>
                        <a:cubicBezTo>
                          <a:pt x="21791" y="499203"/>
                          <a:pt x="10155" y="487567"/>
                          <a:pt x="10155" y="474269"/>
                        </a:cubicBezTo>
                        <a:cubicBezTo>
                          <a:pt x="10155" y="362893"/>
                          <a:pt x="8493" y="251517"/>
                          <a:pt x="5168" y="140143"/>
                        </a:cubicBezTo>
                        <a:cubicBezTo>
                          <a:pt x="3506" y="111883"/>
                          <a:pt x="3506" y="81962"/>
                          <a:pt x="1844" y="53702"/>
                        </a:cubicBezTo>
                        <a:lnTo>
                          <a:pt x="1844" y="33754"/>
                        </a:lnTo>
                        <a:close/>
                        <a:moveTo>
                          <a:pt x="11817" y="45390"/>
                        </a:moveTo>
                        <a:cubicBezTo>
                          <a:pt x="16804" y="48715"/>
                          <a:pt x="23454" y="50377"/>
                          <a:pt x="28441" y="48715"/>
                        </a:cubicBezTo>
                        <a:cubicBezTo>
                          <a:pt x="21791" y="50377"/>
                          <a:pt x="15142" y="48715"/>
                          <a:pt x="11817" y="45390"/>
                        </a:cubicBezTo>
                      </a:path>
                    </a:pathLst>
                  </a:custGeom>
                  <a:solidFill>
                    <a:srgbClr val="2B557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59" name="Graphic 2">
                <a:extLst>
                  <a:ext uri="{FF2B5EF4-FFF2-40B4-BE49-F238E27FC236}">
                    <a16:creationId xmlns:a16="http://schemas.microsoft.com/office/drawing/2014/main" id="{6C8370CE-A6DC-4FBF-A931-45410D3CAD92}"/>
                  </a:ext>
                </a:extLst>
              </p:cNvPr>
              <p:cNvGrpSpPr/>
              <p:nvPr/>
            </p:nvGrpSpPr>
            <p:grpSpPr>
              <a:xfrm>
                <a:off x="9421408" y="6306003"/>
                <a:ext cx="3386820" cy="2504596"/>
                <a:chOff x="9421408" y="6306003"/>
                <a:chExt cx="3386820" cy="2504596"/>
              </a:xfrm>
            </p:grpSpPr>
            <p:grpSp>
              <p:nvGrpSpPr>
                <p:cNvPr id="460" name="Graphic 2">
                  <a:extLst>
                    <a:ext uri="{FF2B5EF4-FFF2-40B4-BE49-F238E27FC236}">
                      <a16:creationId xmlns:a16="http://schemas.microsoft.com/office/drawing/2014/main" id="{D0B46059-096F-67F7-E39A-346C99AE9445}"/>
                    </a:ext>
                  </a:extLst>
                </p:cNvPr>
                <p:cNvGrpSpPr/>
                <p:nvPr/>
              </p:nvGrpSpPr>
              <p:grpSpPr>
                <a:xfrm>
                  <a:off x="10517770" y="6306003"/>
                  <a:ext cx="1376400" cy="1612057"/>
                  <a:chOff x="10517770" y="6306003"/>
                  <a:chExt cx="1376400" cy="1612057"/>
                </a:xfrm>
              </p:grpSpPr>
              <p:grpSp>
                <p:nvGrpSpPr>
                  <p:cNvPr id="477" name="Graphic 2">
                    <a:extLst>
                      <a:ext uri="{FF2B5EF4-FFF2-40B4-BE49-F238E27FC236}">
                        <a16:creationId xmlns:a16="http://schemas.microsoft.com/office/drawing/2014/main" id="{E801ABCB-94E4-8AE0-81F5-A980AD9B8572}"/>
                      </a:ext>
                    </a:extLst>
                  </p:cNvPr>
                  <p:cNvGrpSpPr/>
                  <p:nvPr/>
                </p:nvGrpSpPr>
                <p:grpSpPr>
                  <a:xfrm>
                    <a:off x="10585744" y="6478046"/>
                    <a:ext cx="1245662" cy="1440015"/>
                    <a:chOff x="10585744" y="6478046"/>
                    <a:chExt cx="1245662" cy="1440015"/>
                  </a:xfrm>
                  <a:solidFill>
                    <a:srgbClr val="794758"/>
                  </a:solidFill>
                </p:grpSpPr>
                <p:sp>
                  <p:nvSpPr>
                    <p:cNvPr id="486" name="Freeform: Shape 485">
                      <a:extLst>
                        <a:ext uri="{FF2B5EF4-FFF2-40B4-BE49-F238E27FC236}">
                          <a16:creationId xmlns:a16="http://schemas.microsoft.com/office/drawing/2014/main" id="{48D3943D-E1A9-C1B9-60F7-B18C03444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33028" y="6569481"/>
                      <a:ext cx="563456" cy="1348579"/>
                    </a:xfrm>
                    <a:custGeom>
                      <a:avLst/>
                      <a:gdLst>
                        <a:gd name="connsiteX0" fmla="*/ 51854 w 563456"/>
                        <a:gd name="connsiteY0" fmla="*/ 34077 h 1348579"/>
                        <a:gd name="connsiteX1" fmla="*/ 70140 w 563456"/>
                        <a:gd name="connsiteY1" fmla="*/ 90597 h 1348579"/>
                        <a:gd name="connsiteX2" fmla="*/ 136632 w 563456"/>
                        <a:gd name="connsiteY2" fmla="*/ 306698 h 1348579"/>
                        <a:gd name="connsiteX3" fmla="*/ 560524 w 563456"/>
                        <a:gd name="connsiteY3" fmla="*/ 1310739 h 1348579"/>
                        <a:gd name="connsiteX4" fmla="*/ 548888 w 563456"/>
                        <a:gd name="connsiteY4" fmla="*/ 1345648 h 1348579"/>
                        <a:gd name="connsiteX5" fmla="*/ 513979 w 563456"/>
                        <a:gd name="connsiteY5" fmla="*/ 1334011 h 1348579"/>
                        <a:gd name="connsiteX6" fmla="*/ 86763 w 563456"/>
                        <a:gd name="connsiteY6" fmla="*/ 323321 h 1348579"/>
                        <a:gd name="connsiteX7" fmla="*/ 20270 w 563456"/>
                        <a:gd name="connsiteY7" fmla="*/ 105557 h 1348579"/>
                        <a:gd name="connsiteX8" fmla="*/ 322 w 563456"/>
                        <a:gd name="connsiteY8" fmla="*/ 37402 h 1348579"/>
                        <a:gd name="connsiteX9" fmla="*/ 10296 w 563456"/>
                        <a:gd name="connsiteY9" fmla="*/ 7481 h 1348579"/>
                        <a:gd name="connsiteX10" fmla="*/ 46867 w 563456"/>
                        <a:gd name="connsiteY10" fmla="*/ 7481 h 1348579"/>
                        <a:gd name="connsiteX11" fmla="*/ 51854 w 563456"/>
                        <a:gd name="connsiteY11" fmla="*/ 34077 h 1348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63456" h="1348579">
                          <a:moveTo>
                            <a:pt x="51854" y="34077"/>
                          </a:moveTo>
                          <a:cubicBezTo>
                            <a:pt x="53516" y="52363"/>
                            <a:pt x="68477" y="83947"/>
                            <a:pt x="70140" y="90597"/>
                          </a:cubicBezTo>
                          <a:cubicBezTo>
                            <a:pt x="91750" y="163738"/>
                            <a:pt x="115023" y="235218"/>
                            <a:pt x="136632" y="306698"/>
                          </a:cubicBezTo>
                          <a:cubicBezTo>
                            <a:pt x="243020" y="655785"/>
                            <a:pt x="397617" y="983262"/>
                            <a:pt x="560524" y="1310739"/>
                          </a:cubicBezTo>
                          <a:cubicBezTo>
                            <a:pt x="567173" y="1324038"/>
                            <a:pt x="562186" y="1338998"/>
                            <a:pt x="548888" y="1345648"/>
                          </a:cubicBezTo>
                          <a:cubicBezTo>
                            <a:pt x="535589" y="1352297"/>
                            <a:pt x="520628" y="1347310"/>
                            <a:pt x="513979" y="1334011"/>
                          </a:cubicBezTo>
                          <a:cubicBezTo>
                            <a:pt x="349409" y="1004872"/>
                            <a:pt x="194814" y="675733"/>
                            <a:pt x="86763" y="323321"/>
                          </a:cubicBezTo>
                          <a:cubicBezTo>
                            <a:pt x="65153" y="250179"/>
                            <a:pt x="41880" y="178699"/>
                            <a:pt x="20270" y="105557"/>
                          </a:cubicBezTo>
                          <a:cubicBezTo>
                            <a:pt x="18607" y="97246"/>
                            <a:pt x="1984" y="57350"/>
                            <a:pt x="322" y="37402"/>
                          </a:cubicBezTo>
                          <a:cubicBezTo>
                            <a:pt x="-1340" y="22441"/>
                            <a:pt x="3647" y="12467"/>
                            <a:pt x="10296" y="7481"/>
                          </a:cubicBezTo>
                          <a:cubicBezTo>
                            <a:pt x="20270" y="-2494"/>
                            <a:pt x="36893" y="-2494"/>
                            <a:pt x="46867" y="7481"/>
                          </a:cubicBezTo>
                          <a:cubicBezTo>
                            <a:pt x="53516" y="14130"/>
                            <a:pt x="56841" y="24104"/>
                            <a:pt x="51854" y="34077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7" name="Freeform: Shape 486">
                      <a:extLst>
                        <a:ext uri="{FF2B5EF4-FFF2-40B4-BE49-F238E27FC236}">
                          <a16:creationId xmlns:a16="http://schemas.microsoft.com/office/drawing/2014/main" id="{2E546276-7225-54CC-9157-EAA0F6770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5744" y="6744675"/>
                      <a:ext cx="793747" cy="918111"/>
                    </a:xfrm>
                    <a:custGeom>
                      <a:avLst/>
                      <a:gdLst>
                        <a:gd name="connsiteX0" fmla="*/ 759861 w 793747"/>
                        <a:gd name="connsiteY0" fmla="*/ 866249 h 918111"/>
                        <a:gd name="connsiteX1" fmla="*/ 771497 w 793747"/>
                        <a:gd name="connsiteY1" fmla="*/ 864587 h 918111"/>
                        <a:gd name="connsiteX2" fmla="*/ 793107 w 793747"/>
                        <a:gd name="connsiteY2" fmla="*/ 894509 h 918111"/>
                        <a:gd name="connsiteX3" fmla="*/ 783134 w 793747"/>
                        <a:gd name="connsiteY3" fmla="*/ 911132 h 918111"/>
                        <a:gd name="connsiteX4" fmla="*/ 753212 w 793747"/>
                        <a:gd name="connsiteY4" fmla="*/ 917781 h 918111"/>
                        <a:gd name="connsiteX5" fmla="*/ 665108 w 793747"/>
                        <a:gd name="connsiteY5" fmla="*/ 892846 h 918111"/>
                        <a:gd name="connsiteX6" fmla="*/ 409112 w 793747"/>
                        <a:gd name="connsiteY6" fmla="*/ 738251 h 918111"/>
                        <a:gd name="connsiteX7" fmla="*/ 181 w 793747"/>
                        <a:gd name="connsiteY7" fmla="*/ 30103 h 918111"/>
                        <a:gd name="connsiteX8" fmla="*/ 23453 w 793747"/>
                        <a:gd name="connsiteY8" fmla="*/ 181 h 918111"/>
                        <a:gd name="connsiteX9" fmla="*/ 51713 w 793747"/>
                        <a:gd name="connsiteY9" fmla="*/ 23453 h 918111"/>
                        <a:gd name="connsiteX10" fmla="*/ 440695 w 793747"/>
                        <a:gd name="connsiteY10" fmla="*/ 698355 h 918111"/>
                        <a:gd name="connsiteX11" fmla="*/ 683395 w 793747"/>
                        <a:gd name="connsiteY11" fmla="*/ 844639 h 918111"/>
                        <a:gd name="connsiteX12" fmla="*/ 759861 w 793747"/>
                        <a:gd name="connsiteY12" fmla="*/ 866249 h 918111"/>
                        <a:gd name="connsiteX13" fmla="*/ 743238 w 793747"/>
                        <a:gd name="connsiteY13" fmla="*/ 886197 h 918111"/>
                        <a:gd name="connsiteX14" fmla="*/ 743238 w 793747"/>
                        <a:gd name="connsiteY14" fmla="*/ 886197 h 918111"/>
                        <a:gd name="connsiteX15" fmla="*/ 743238 w 793747"/>
                        <a:gd name="connsiteY15" fmla="*/ 886197 h 918111"/>
                        <a:gd name="connsiteX16" fmla="*/ 743238 w 793747"/>
                        <a:gd name="connsiteY16" fmla="*/ 884535 h 918111"/>
                        <a:gd name="connsiteX17" fmla="*/ 743238 w 793747"/>
                        <a:gd name="connsiteY17" fmla="*/ 884535 h 918111"/>
                        <a:gd name="connsiteX18" fmla="*/ 743238 w 793747"/>
                        <a:gd name="connsiteY18" fmla="*/ 884535 h 918111"/>
                        <a:gd name="connsiteX19" fmla="*/ 743238 w 793747"/>
                        <a:gd name="connsiteY19" fmla="*/ 884535 h 918111"/>
                        <a:gd name="connsiteX20" fmla="*/ 744901 w 793747"/>
                        <a:gd name="connsiteY20" fmla="*/ 882872 h 918111"/>
                        <a:gd name="connsiteX21" fmla="*/ 744901 w 793747"/>
                        <a:gd name="connsiteY21" fmla="*/ 882872 h 918111"/>
                        <a:gd name="connsiteX22" fmla="*/ 744901 w 793747"/>
                        <a:gd name="connsiteY22" fmla="*/ 884535 h 918111"/>
                        <a:gd name="connsiteX23" fmla="*/ 744901 w 793747"/>
                        <a:gd name="connsiteY23" fmla="*/ 882872 h 918111"/>
                        <a:gd name="connsiteX24" fmla="*/ 744901 w 793747"/>
                        <a:gd name="connsiteY24" fmla="*/ 882872 h 918111"/>
                        <a:gd name="connsiteX25" fmla="*/ 744901 w 793747"/>
                        <a:gd name="connsiteY25" fmla="*/ 882872 h 918111"/>
                        <a:gd name="connsiteX26" fmla="*/ 744901 w 793747"/>
                        <a:gd name="connsiteY26" fmla="*/ 881210 h 918111"/>
                        <a:gd name="connsiteX27" fmla="*/ 744901 w 793747"/>
                        <a:gd name="connsiteY27" fmla="*/ 881210 h 918111"/>
                        <a:gd name="connsiteX28" fmla="*/ 744901 w 793747"/>
                        <a:gd name="connsiteY28" fmla="*/ 881210 h 918111"/>
                        <a:gd name="connsiteX29" fmla="*/ 744901 w 793747"/>
                        <a:gd name="connsiteY29" fmla="*/ 881210 h 9181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793747" h="918111">
                          <a:moveTo>
                            <a:pt x="759861" y="866249"/>
                          </a:moveTo>
                          <a:cubicBezTo>
                            <a:pt x="763186" y="864587"/>
                            <a:pt x="768172" y="864587"/>
                            <a:pt x="771497" y="864587"/>
                          </a:cubicBezTo>
                          <a:cubicBezTo>
                            <a:pt x="786459" y="866249"/>
                            <a:pt x="796432" y="879548"/>
                            <a:pt x="793107" y="894509"/>
                          </a:cubicBezTo>
                          <a:cubicBezTo>
                            <a:pt x="791445" y="901158"/>
                            <a:pt x="789782" y="907807"/>
                            <a:pt x="783134" y="911132"/>
                          </a:cubicBezTo>
                          <a:cubicBezTo>
                            <a:pt x="779809" y="914456"/>
                            <a:pt x="768172" y="919444"/>
                            <a:pt x="753212" y="917781"/>
                          </a:cubicBezTo>
                          <a:cubicBezTo>
                            <a:pt x="728277" y="914456"/>
                            <a:pt x="666771" y="892846"/>
                            <a:pt x="665108" y="892846"/>
                          </a:cubicBezTo>
                          <a:cubicBezTo>
                            <a:pt x="572019" y="856275"/>
                            <a:pt x="487241" y="799756"/>
                            <a:pt x="409112" y="738251"/>
                          </a:cubicBezTo>
                          <a:cubicBezTo>
                            <a:pt x="196335" y="572019"/>
                            <a:pt x="35090" y="301061"/>
                            <a:pt x="181" y="30103"/>
                          </a:cubicBezTo>
                          <a:cubicBezTo>
                            <a:pt x="-1481" y="15142"/>
                            <a:pt x="8492" y="3505"/>
                            <a:pt x="23453" y="181"/>
                          </a:cubicBezTo>
                          <a:cubicBezTo>
                            <a:pt x="38415" y="-1481"/>
                            <a:pt x="50050" y="8492"/>
                            <a:pt x="51713" y="23453"/>
                          </a:cubicBezTo>
                          <a:cubicBezTo>
                            <a:pt x="84959" y="282775"/>
                            <a:pt x="237893" y="538773"/>
                            <a:pt x="440695" y="698355"/>
                          </a:cubicBezTo>
                          <a:cubicBezTo>
                            <a:pt x="513838" y="756536"/>
                            <a:pt x="595292" y="811393"/>
                            <a:pt x="683395" y="844639"/>
                          </a:cubicBezTo>
                          <a:cubicBezTo>
                            <a:pt x="686719" y="844639"/>
                            <a:pt x="736589" y="862925"/>
                            <a:pt x="759861" y="866249"/>
                          </a:cubicBezTo>
                          <a:moveTo>
                            <a:pt x="743238" y="886197"/>
                          </a:moveTo>
                          <a:cubicBezTo>
                            <a:pt x="743238" y="886197"/>
                            <a:pt x="743238" y="886197"/>
                            <a:pt x="743238" y="886197"/>
                          </a:cubicBezTo>
                          <a:lnTo>
                            <a:pt x="743238" y="886197"/>
                          </a:lnTo>
                          <a:close/>
                          <a:moveTo>
                            <a:pt x="743238" y="884535"/>
                          </a:moveTo>
                          <a:lnTo>
                            <a:pt x="743238" y="884535"/>
                          </a:lnTo>
                          <a:lnTo>
                            <a:pt x="743238" y="884535"/>
                          </a:lnTo>
                          <a:lnTo>
                            <a:pt x="743238" y="884535"/>
                          </a:lnTo>
                          <a:close/>
                          <a:moveTo>
                            <a:pt x="744901" y="882872"/>
                          </a:moveTo>
                          <a:cubicBezTo>
                            <a:pt x="744901" y="882872"/>
                            <a:pt x="743238" y="882872"/>
                            <a:pt x="744901" y="882872"/>
                          </a:cubicBezTo>
                          <a:lnTo>
                            <a:pt x="744901" y="884535"/>
                          </a:lnTo>
                          <a:lnTo>
                            <a:pt x="744901" y="882872"/>
                          </a:lnTo>
                          <a:lnTo>
                            <a:pt x="744901" y="882872"/>
                          </a:lnTo>
                          <a:lnTo>
                            <a:pt x="744901" y="882872"/>
                          </a:lnTo>
                          <a:close/>
                          <a:moveTo>
                            <a:pt x="744901" y="881210"/>
                          </a:moveTo>
                          <a:lnTo>
                            <a:pt x="744901" y="881210"/>
                          </a:lnTo>
                          <a:lnTo>
                            <a:pt x="744901" y="881210"/>
                          </a:lnTo>
                          <a:lnTo>
                            <a:pt x="744901" y="881210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8" name="Freeform: Shape 487">
                      <a:extLst>
                        <a:ext uri="{FF2B5EF4-FFF2-40B4-BE49-F238E27FC236}">
                          <a16:creationId xmlns:a16="http://schemas.microsoft.com/office/drawing/2014/main" id="{81B032BA-94A0-5B32-D6EF-A757A0E0C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22174" y="6911287"/>
                      <a:ext cx="118513" cy="475223"/>
                    </a:xfrm>
                    <a:custGeom>
                      <a:avLst/>
                      <a:gdLst>
                        <a:gd name="connsiteX0" fmla="*/ 109514 w 118513"/>
                        <a:gd name="connsiteY0" fmla="*/ 436991 h 475223"/>
                        <a:gd name="connsiteX1" fmla="*/ 102864 w 118513"/>
                        <a:gd name="connsiteY1" fmla="*/ 465250 h 475223"/>
                        <a:gd name="connsiteX2" fmla="*/ 79591 w 118513"/>
                        <a:gd name="connsiteY2" fmla="*/ 475224 h 475223"/>
                        <a:gd name="connsiteX3" fmla="*/ 56320 w 118513"/>
                        <a:gd name="connsiteY3" fmla="*/ 455276 h 475223"/>
                        <a:gd name="connsiteX4" fmla="*/ 56320 w 118513"/>
                        <a:gd name="connsiteY4" fmla="*/ 438653 h 475223"/>
                        <a:gd name="connsiteX5" fmla="*/ 64631 w 118513"/>
                        <a:gd name="connsiteY5" fmla="*/ 400419 h 475223"/>
                        <a:gd name="connsiteX6" fmla="*/ 62968 w 118513"/>
                        <a:gd name="connsiteY6" fmla="*/ 315641 h 475223"/>
                        <a:gd name="connsiteX7" fmla="*/ 1463 w 118513"/>
                        <a:gd name="connsiteY7" fmla="*/ 34709 h 475223"/>
                        <a:gd name="connsiteX8" fmla="*/ 18086 w 118513"/>
                        <a:gd name="connsiteY8" fmla="*/ 1463 h 475223"/>
                        <a:gd name="connsiteX9" fmla="*/ 51333 w 118513"/>
                        <a:gd name="connsiteY9" fmla="*/ 18086 h 475223"/>
                        <a:gd name="connsiteX10" fmla="*/ 116163 w 118513"/>
                        <a:gd name="connsiteY10" fmla="*/ 312317 h 475223"/>
                        <a:gd name="connsiteX11" fmla="*/ 117826 w 118513"/>
                        <a:gd name="connsiteY11" fmla="*/ 402082 h 475223"/>
                        <a:gd name="connsiteX12" fmla="*/ 109514 w 118513"/>
                        <a:gd name="connsiteY12" fmla="*/ 436991 h 475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8513" h="475223">
                          <a:moveTo>
                            <a:pt x="109514" y="436991"/>
                          </a:moveTo>
                          <a:cubicBezTo>
                            <a:pt x="112838" y="446965"/>
                            <a:pt x="111176" y="456938"/>
                            <a:pt x="102864" y="465250"/>
                          </a:cubicBezTo>
                          <a:cubicBezTo>
                            <a:pt x="92891" y="475224"/>
                            <a:pt x="82916" y="475224"/>
                            <a:pt x="79591" y="475224"/>
                          </a:cubicBezTo>
                          <a:cubicBezTo>
                            <a:pt x="69618" y="473561"/>
                            <a:pt x="61306" y="468575"/>
                            <a:pt x="56320" y="455276"/>
                          </a:cubicBezTo>
                          <a:cubicBezTo>
                            <a:pt x="54657" y="451951"/>
                            <a:pt x="54657" y="445302"/>
                            <a:pt x="56320" y="438653"/>
                          </a:cubicBezTo>
                          <a:cubicBezTo>
                            <a:pt x="57981" y="428679"/>
                            <a:pt x="64631" y="410393"/>
                            <a:pt x="64631" y="400419"/>
                          </a:cubicBezTo>
                          <a:cubicBezTo>
                            <a:pt x="64631" y="372160"/>
                            <a:pt x="64631" y="343901"/>
                            <a:pt x="62968" y="315641"/>
                          </a:cubicBezTo>
                          <a:cubicBezTo>
                            <a:pt x="56320" y="219227"/>
                            <a:pt x="31385" y="126137"/>
                            <a:pt x="1463" y="34709"/>
                          </a:cubicBezTo>
                          <a:cubicBezTo>
                            <a:pt x="-3525" y="21411"/>
                            <a:pt x="4787" y="6450"/>
                            <a:pt x="18086" y="1463"/>
                          </a:cubicBezTo>
                          <a:cubicBezTo>
                            <a:pt x="31385" y="-3524"/>
                            <a:pt x="46345" y="4788"/>
                            <a:pt x="51333" y="18086"/>
                          </a:cubicBezTo>
                          <a:cubicBezTo>
                            <a:pt x="82916" y="112838"/>
                            <a:pt x="109514" y="210915"/>
                            <a:pt x="116163" y="312317"/>
                          </a:cubicBezTo>
                          <a:cubicBezTo>
                            <a:pt x="117826" y="342238"/>
                            <a:pt x="119488" y="372160"/>
                            <a:pt x="117826" y="402082"/>
                          </a:cubicBezTo>
                          <a:cubicBezTo>
                            <a:pt x="116163" y="408731"/>
                            <a:pt x="112838" y="427017"/>
                            <a:pt x="109514" y="436991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9" name="Freeform: Shape 488">
                      <a:extLst>
                        <a:ext uri="{FF2B5EF4-FFF2-40B4-BE49-F238E27FC236}">
                          <a16:creationId xmlns:a16="http://schemas.microsoft.com/office/drawing/2014/main" id="{A24E969E-5612-0C1A-8C43-584EA5770F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2095" y="6550371"/>
                      <a:ext cx="159229" cy="672214"/>
                    </a:xfrm>
                    <a:custGeom>
                      <a:avLst/>
                      <a:gdLst>
                        <a:gd name="connsiteX0" fmla="*/ 19018 w 159229"/>
                        <a:gd name="connsiteY0" fmla="*/ 620039 h 672214"/>
                        <a:gd name="connsiteX1" fmla="*/ 25668 w 159229"/>
                        <a:gd name="connsiteY1" fmla="*/ 613389 h 672214"/>
                        <a:gd name="connsiteX2" fmla="*/ 42291 w 159229"/>
                        <a:gd name="connsiteY2" fmla="*/ 588455 h 672214"/>
                        <a:gd name="connsiteX3" fmla="*/ 78862 w 159229"/>
                        <a:gd name="connsiteY3" fmla="*/ 495365 h 672214"/>
                        <a:gd name="connsiteX4" fmla="*/ 53928 w 159229"/>
                        <a:gd name="connsiteY4" fmla="*/ 34902 h 672214"/>
                        <a:gd name="connsiteX5" fmla="*/ 68888 w 159229"/>
                        <a:gd name="connsiteY5" fmla="*/ 1656 h 672214"/>
                        <a:gd name="connsiteX6" fmla="*/ 102134 w 159229"/>
                        <a:gd name="connsiteY6" fmla="*/ 16617 h 672214"/>
                        <a:gd name="connsiteX7" fmla="*/ 127069 w 159229"/>
                        <a:gd name="connsiteY7" fmla="*/ 513650 h 672214"/>
                        <a:gd name="connsiteX8" fmla="*/ 77199 w 159229"/>
                        <a:gd name="connsiteY8" fmla="*/ 631675 h 672214"/>
                        <a:gd name="connsiteX9" fmla="*/ 30655 w 159229"/>
                        <a:gd name="connsiteY9" fmla="*/ 671571 h 672214"/>
                        <a:gd name="connsiteX10" fmla="*/ 733 w 159229"/>
                        <a:gd name="connsiteY10" fmla="*/ 651623 h 672214"/>
                        <a:gd name="connsiteX11" fmla="*/ 19018 w 159229"/>
                        <a:gd name="connsiteY11" fmla="*/ 620039 h 672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9229" h="672214">
                          <a:moveTo>
                            <a:pt x="19018" y="620039"/>
                          </a:moveTo>
                          <a:cubicBezTo>
                            <a:pt x="19018" y="620039"/>
                            <a:pt x="24006" y="616714"/>
                            <a:pt x="25668" y="613389"/>
                          </a:cubicBezTo>
                          <a:cubicBezTo>
                            <a:pt x="30655" y="606740"/>
                            <a:pt x="37304" y="596766"/>
                            <a:pt x="42291" y="588455"/>
                          </a:cubicBezTo>
                          <a:cubicBezTo>
                            <a:pt x="60576" y="553546"/>
                            <a:pt x="73876" y="510325"/>
                            <a:pt x="78862" y="495365"/>
                          </a:cubicBezTo>
                          <a:cubicBezTo>
                            <a:pt x="128732" y="352405"/>
                            <a:pt x="110446" y="174537"/>
                            <a:pt x="53928" y="34902"/>
                          </a:cubicBezTo>
                          <a:cubicBezTo>
                            <a:pt x="48941" y="21603"/>
                            <a:pt x="55590" y="6643"/>
                            <a:pt x="68888" y="1656"/>
                          </a:cubicBezTo>
                          <a:cubicBezTo>
                            <a:pt x="82187" y="-3331"/>
                            <a:pt x="97148" y="3318"/>
                            <a:pt x="102134" y="16617"/>
                          </a:cubicBezTo>
                          <a:cubicBezTo>
                            <a:pt x="161978" y="167888"/>
                            <a:pt x="181926" y="359055"/>
                            <a:pt x="127069" y="513650"/>
                          </a:cubicBezTo>
                          <a:cubicBezTo>
                            <a:pt x="120420" y="531936"/>
                            <a:pt x="100472" y="593441"/>
                            <a:pt x="77199" y="631675"/>
                          </a:cubicBezTo>
                          <a:cubicBezTo>
                            <a:pt x="62239" y="654947"/>
                            <a:pt x="45616" y="669908"/>
                            <a:pt x="30655" y="671571"/>
                          </a:cubicBezTo>
                          <a:cubicBezTo>
                            <a:pt x="17356" y="674895"/>
                            <a:pt x="2395" y="664921"/>
                            <a:pt x="733" y="651623"/>
                          </a:cubicBezTo>
                          <a:cubicBezTo>
                            <a:pt x="-2592" y="636662"/>
                            <a:pt x="5720" y="623363"/>
                            <a:pt x="19018" y="620039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0" name="Freeform: Shape 489">
                      <a:extLst>
                        <a:ext uri="{FF2B5EF4-FFF2-40B4-BE49-F238E27FC236}">
                          <a16:creationId xmlns:a16="http://schemas.microsoft.com/office/drawing/2014/main" id="{FA7AC183-A222-F232-49BD-9752E059EE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34841" y="6598572"/>
                      <a:ext cx="205582" cy="341967"/>
                    </a:xfrm>
                    <a:custGeom>
                      <a:avLst/>
                      <a:gdLst>
                        <a:gd name="connsiteX0" fmla="*/ 45934 w 205582"/>
                        <a:gd name="connsiteY0" fmla="*/ 334126 h 341967"/>
                        <a:gd name="connsiteX1" fmla="*/ 34298 w 205582"/>
                        <a:gd name="connsiteY1" fmla="*/ 340776 h 341967"/>
                        <a:gd name="connsiteX2" fmla="*/ 1052 w 205582"/>
                        <a:gd name="connsiteY2" fmla="*/ 322490 h 341967"/>
                        <a:gd name="connsiteX3" fmla="*/ 12688 w 205582"/>
                        <a:gd name="connsiteY3" fmla="*/ 294231 h 341967"/>
                        <a:gd name="connsiteX4" fmla="*/ 42610 w 205582"/>
                        <a:gd name="connsiteY4" fmla="*/ 279270 h 341967"/>
                        <a:gd name="connsiteX5" fmla="*/ 90816 w 205582"/>
                        <a:gd name="connsiteY5" fmla="*/ 222751 h 341967"/>
                        <a:gd name="connsiteX6" fmla="*/ 153985 w 205582"/>
                        <a:gd name="connsiteY6" fmla="*/ 26597 h 341967"/>
                        <a:gd name="connsiteX7" fmla="*/ 178920 w 205582"/>
                        <a:gd name="connsiteY7" fmla="*/ 0 h 341967"/>
                        <a:gd name="connsiteX8" fmla="*/ 205517 w 205582"/>
                        <a:gd name="connsiteY8" fmla="*/ 24935 h 341967"/>
                        <a:gd name="connsiteX9" fmla="*/ 132374 w 205582"/>
                        <a:gd name="connsiteY9" fmla="*/ 252673 h 341967"/>
                        <a:gd name="connsiteX10" fmla="*/ 75856 w 205582"/>
                        <a:gd name="connsiteY10" fmla="*/ 317503 h 341967"/>
                        <a:gd name="connsiteX11" fmla="*/ 45934 w 205582"/>
                        <a:gd name="connsiteY11" fmla="*/ 334126 h 341967"/>
                        <a:gd name="connsiteX12" fmla="*/ 24324 w 205582"/>
                        <a:gd name="connsiteY12" fmla="*/ 289244 h 341967"/>
                        <a:gd name="connsiteX13" fmla="*/ 24324 w 205582"/>
                        <a:gd name="connsiteY13" fmla="*/ 289244 h 341967"/>
                        <a:gd name="connsiteX14" fmla="*/ 24324 w 205582"/>
                        <a:gd name="connsiteY14" fmla="*/ 289244 h 341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05582" h="341967">
                          <a:moveTo>
                            <a:pt x="45934" y="334126"/>
                          </a:moveTo>
                          <a:cubicBezTo>
                            <a:pt x="42610" y="337451"/>
                            <a:pt x="39285" y="339113"/>
                            <a:pt x="34298" y="340776"/>
                          </a:cubicBezTo>
                          <a:cubicBezTo>
                            <a:pt x="7700" y="347425"/>
                            <a:pt x="1052" y="324152"/>
                            <a:pt x="1052" y="322490"/>
                          </a:cubicBezTo>
                          <a:cubicBezTo>
                            <a:pt x="-611" y="317503"/>
                            <a:pt x="-2273" y="304204"/>
                            <a:pt x="12688" y="294231"/>
                          </a:cubicBezTo>
                          <a:cubicBezTo>
                            <a:pt x="16012" y="292568"/>
                            <a:pt x="35960" y="284257"/>
                            <a:pt x="42610" y="279270"/>
                          </a:cubicBezTo>
                          <a:cubicBezTo>
                            <a:pt x="60895" y="262646"/>
                            <a:pt x="77518" y="242699"/>
                            <a:pt x="90816" y="222751"/>
                          </a:cubicBezTo>
                          <a:cubicBezTo>
                            <a:pt x="129050" y="166232"/>
                            <a:pt x="157309" y="96414"/>
                            <a:pt x="153985" y="26597"/>
                          </a:cubicBezTo>
                          <a:cubicBezTo>
                            <a:pt x="153985" y="11636"/>
                            <a:pt x="165621" y="0"/>
                            <a:pt x="178920" y="0"/>
                          </a:cubicBezTo>
                          <a:cubicBezTo>
                            <a:pt x="193880" y="0"/>
                            <a:pt x="205517" y="11636"/>
                            <a:pt x="205517" y="24935"/>
                          </a:cubicBezTo>
                          <a:cubicBezTo>
                            <a:pt x="207179" y="104726"/>
                            <a:pt x="177257" y="186180"/>
                            <a:pt x="132374" y="252673"/>
                          </a:cubicBezTo>
                          <a:cubicBezTo>
                            <a:pt x="115751" y="275945"/>
                            <a:pt x="97466" y="299218"/>
                            <a:pt x="75856" y="317503"/>
                          </a:cubicBezTo>
                          <a:cubicBezTo>
                            <a:pt x="70869" y="322490"/>
                            <a:pt x="55908" y="330802"/>
                            <a:pt x="45934" y="334126"/>
                          </a:cubicBezTo>
                          <a:moveTo>
                            <a:pt x="24324" y="289244"/>
                          </a:moveTo>
                          <a:lnTo>
                            <a:pt x="24324" y="289244"/>
                          </a:lnTo>
                          <a:lnTo>
                            <a:pt x="24324" y="289244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1" name="Freeform: Shape 490">
                      <a:extLst>
                        <a:ext uri="{FF2B5EF4-FFF2-40B4-BE49-F238E27FC236}">
                          <a16:creationId xmlns:a16="http://schemas.microsoft.com/office/drawing/2014/main" id="{BDD9065F-2DEF-EB0A-7066-86C7E23568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81345" y="6478046"/>
                      <a:ext cx="300853" cy="1318666"/>
                    </a:xfrm>
                    <a:custGeom>
                      <a:avLst/>
                      <a:gdLst>
                        <a:gd name="connsiteX0" fmla="*/ 50701 w 300853"/>
                        <a:gd name="connsiteY0" fmla="*/ 1299111 h 1318666"/>
                        <a:gd name="connsiteX1" fmla="*/ 49039 w 300853"/>
                        <a:gd name="connsiteY1" fmla="*/ 1304098 h 1318666"/>
                        <a:gd name="connsiteX2" fmla="*/ 14130 w 300853"/>
                        <a:gd name="connsiteY2" fmla="*/ 1315734 h 1318666"/>
                        <a:gd name="connsiteX3" fmla="*/ 831 w 300853"/>
                        <a:gd name="connsiteY3" fmla="*/ 1299111 h 1318666"/>
                        <a:gd name="connsiteX4" fmla="*/ 4156 w 300853"/>
                        <a:gd name="connsiteY4" fmla="*/ 1277501 h 1318666"/>
                        <a:gd name="connsiteX5" fmla="*/ 78960 w 300853"/>
                        <a:gd name="connsiteY5" fmla="*/ 1151164 h 1318666"/>
                        <a:gd name="connsiteX6" fmla="*/ 180362 w 300853"/>
                        <a:gd name="connsiteY6" fmla="*/ 911790 h 1318666"/>
                        <a:gd name="connsiteX7" fmla="*/ 193660 w 300853"/>
                        <a:gd name="connsiteY7" fmla="*/ 32423 h 1318666"/>
                        <a:gd name="connsiteX8" fmla="*/ 211946 w 300853"/>
                        <a:gd name="connsiteY8" fmla="*/ 839 h 1318666"/>
                        <a:gd name="connsiteX9" fmla="*/ 243529 w 300853"/>
                        <a:gd name="connsiteY9" fmla="*/ 19125 h 1318666"/>
                        <a:gd name="connsiteX10" fmla="*/ 230231 w 300853"/>
                        <a:gd name="connsiteY10" fmla="*/ 928414 h 1318666"/>
                        <a:gd name="connsiteX11" fmla="*/ 125505 w 300853"/>
                        <a:gd name="connsiteY11" fmla="*/ 1177762 h 1318666"/>
                        <a:gd name="connsiteX12" fmla="*/ 50701 w 300853"/>
                        <a:gd name="connsiteY12" fmla="*/ 1299111 h 1318666"/>
                        <a:gd name="connsiteX13" fmla="*/ 50701 w 300853"/>
                        <a:gd name="connsiteY13" fmla="*/ 1282488 h 1318666"/>
                        <a:gd name="connsiteX14" fmla="*/ 39064 w 300853"/>
                        <a:gd name="connsiteY14" fmla="*/ 1269189 h 1318666"/>
                        <a:gd name="connsiteX15" fmla="*/ 50701 w 300853"/>
                        <a:gd name="connsiteY15" fmla="*/ 1282488 h 1318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00853" h="1318666">
                          <a:moveTo>
                            <a:pt x="50701" y="1299111"/>
                          </a:moveTo>
                          <a:cubicBezTo>
                            <a:pt x="50701" y="1300773"/>
                            <a:pt x="49039" y="1302435"/>
                            <a:pt x="49039" y="1304098"/>
                          </a:cubicBezTo>
                          <a:cubicBezTo>
                            <a:pt x="42389" y="1317396"/>
                            <a:pt x="27428" y="1322383"/>
                            <a:pt x="14130" y="1315734"/>
                          </a:cubicBezTo>
                          <a:cubicBezTo>
                            <a:pt x="9143" y="1312410"/>
                            <a:pt x="2493" y="1307423"/>
                            <a:pt x="831" y="1299111"/>
                          </a:cubicBezTo>
                          <a:cubicBezTo>
                            <a:pt x="831" y="1297448"/>
                            <a:pt x="-2494" y="1289137"/>
                            <a:pt x="4156" y="1277501"/>
                          </a:cubicBezTo>
                          <a:cubicBezTo>
                            <a:pt x="14130" y="1255890"/>
                            <a:pt x="77298" y="1156151"/>
                            <a:pt x="78960" y="1151164"/>
                          </a:cubicBezTo>
                          <a:cubicBezTo>
                            <a:pt x="120518" y="1074698"/>
                            <a:pt x="155427" y="994906"/>
                            <a:pt x="180362" y="911790"/>
                          </a:cubicBezTo>
                          <a:cubicBezTo>
                            <a:pt x="261816" y="632520"/>
                            <a:pt x="275114" y="313355"/>
                            <a:pt x="193660" y="32423"/>
                          </a:cubicBezTo>
                          <a:cubicBezTo>
                            <a:pt x="190336" y="19125"/>
                            <a:pt x="196985" y="4164"/>
                            <a:pt x="211946" y="839"/>
                          </a:cubicBezTo>
                          <a:cubicBezTo>
                            <a:pt x="225244" y="-2485"/>
                            <a:pt x="240206" y="4164"/>
                            <a:pt x="243529" y="19125"/>
                          </a:cubicBezTo>
                          <a:cubicBezTo>
                            <a:pt x="328308" y="310030"/>
                            <a:pt x="315010" y="639170"/>
                            <a:pt x="230231" y="928414"/>
                          </a:cubicBezTo>
                          <a:cubicBezTo>
                            <a:pt x="205296" y="1014854"/>
                            <a:pt x="168725" y="1097970"/>
                            <a:pt x="125505" y="1177762"/>
                          </a:cubicBezTo>
                          <a:cubicBezTo>
                            <a:pt x="122180" y="1179424"/>
                            <a:pt x="62337" y="1277501"/>
                            <a:pt x="50701" y="1299111"/>
                          </a:cubicBezTo>
                          <a:moveTo>
                            <a:pt x="50701" y="1282488"/>
                          </a:moveTo>
                          <a:cubicBezTo>
                            <a:pt x="47376" y="1275838"/>
                            <a:pt x="44051" y="1270852"/>
                            <a:pt x="39064" y="1269189"/>
                          </a:cubicBezTo>
                          <a:cubicBezTo>
                            <a:pt x="44051" y="1270852"/>
                            <a:pt x="47376" y="1275838"/>
                            <a:pt x="50701" y="1282488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2" name="Freeform: Shape 491">
                      <a:extLst>
                        <a:ext uri="{FF2B5EF4-FFF2-40B4-BE49-F238E27FC236}">
                          <a16:creationId xmlns:a16="http://schemas.microsoft.com/office/drawing/2014/main" id="{B4F5E9F9-9183-317F-0952-FCC5D90EAF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26537" y="6501977"/>
                      <a:ext cx="204869" cy="548904"/>
                    </a:xfrm>
                    <a:custGeom>
                      <a:avLst/>
                      <a:gdLst>
                        <a:gd name="connsiteX0" fmla="*/ 48207 w 204869"/>
                        <a:gd name="connsiteY0" fmla="*/ 468954 h 548904"/>
                        <a:gd name="connsiteX1" fmla="*/ 114699 w 204869"/>
                        <a:gd name="connsiteY1" fmla="*/ 365891 h 548904"/>
                        <a:gd name="connsiteX2" fmla="*/ 144622 w 204869"/>
                        <a:gd name="connsiteY2" fmla="*/ 28440 h 548904"/>
                        <a:gd name="connsiteX3" fmla="*/ 167894 w 204869"/>
                        <a:gd name="connsiteY3" fmla="*/ 181 h 548904"/>
                        <a:gd name="connsiteX4" fmla="*/ 196154 w 204869"/>
                        <a:gd name="connsiteY4" fmla="*/ 23453 h 548904"/>
                        <a:gd name="connsiteX5" fmla="*/ 161245 w 204869"/>
                        <a:gd name="connsiteY5" fmla="*/ 387501 h 548904"/>
                        <a:gd name="connsiteX6" fmla="*/ 84778 w 204869"/>
                        <a:gd name="connsiteY6" fmla="*/ 507188 h 548904"/>
                        <a:gd name="connsiteX7" fmla="*/ 48207 w 204869"/>
                        <a:gd name="connsiteY7" fmla="*/ 538772 h 548904"/>
                        <a:gd name="connsiteX8" fmla="*/ 28260 w 204869"/>
                        <a:gd name="connsiteY8" fmla="*/ 548746 h 548904"/>
                        <a:gd name="connsiteX9" fmla="*/ 0 w 204869"/>
                        <a:gd name="connsiteY9" fmla="*/ 523811 h 548904"/>
                        <a:gd name="connsiteX10" fmla="*/ 8312 w 204869"/>
                        <a:gd name="connsiteY10" fmla="*/ 503863 h 548904"/>
                        <a:gd name="connsiteX11" fmla="*/ 48207 w 204869"/>
                        <a:gd name="connsiteY11" fmla="*/ 468954 h 548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04869" h="548904">
                          <a:moveTo>
                            <a:pt x="48207" y="468954"/>
                          </a:moveTo>
                          <a:cubicBezTo>
                            <a:pt x="76466" y="439033"/>
                            <a:pt x="98076" y="402462"/>
                            <a:pt x="114699" y="365891"/>
                          </a:cubicBezTo>
                          <a:cubicBezTo>
                            <a:pt x="159582" y="259502"/>
                            <a:pt x="157920" y="141478"/>
                            <a:pt x="144622" y="28440"/>
                          </a:cubicBezTo>
                          <a:cubicBezTo>
                            <a:pt x="142959" y="13479"/>
                            <a:pt x="152934" y="1843"/>
                            <a:pt x="167894" y="181"/>
                          </a:cubicBezTo>
                          <a:cubicBezTo>
                            <a:pt x="182855" y="-1482"/>
                            <a:pt x="194492" y="8492"/>
                            <a:pt x="196154" y="23453"/>
                          </a:cubicBezTo>
                          <a:cubicBezTo>
                            <a:pt x="211115" y="144802"/>
                            <a:pt x="211115" y="272801"/>
                            <a:pt x="161245" y="387501"/>
                          </a:cubicBezTo>
                          <a:cubicBezTo>
                            <a:pt x="142959" y="430721"/>
                            <a:pt x="116362" y="472279"/>
                            <a:pt x="84778" y="507188"/>
                          </a:cubicBezTo>
                          <a:cubicBezTo>
                            <a:pt x="83116" y="508850"/>
                            <a:pt x="53194" y="533785"/>
                            <a:pt x="48207" y="538772"/>
                          </a:cubicBezTo>
                          <a:cubicBezTo>
                            <a:pt x="43220" y="545421"/>
                            <a:pt x="36571" y="548746"/>
                            <a:pt x="28260" y="548746"/>
                          </a:cubicBezTo>
                          <a:cubicBezTo>
                            <a:pt x="13298" y="550408"/>
                            <a:pt x="1662" y="538772"/>
                            <a:pt x="0" y="523811"/>
                          </a:cubicBezTo>
                          <a:cubicBezTo>
                            <a:pt x="0" y="520486"/>
                            <a:pt x="0" y="512175"/>
                            <a:pt x="8312" y="503863"/>
                          </a:cubicBezTo>
                          <a:cubicBezTo>
                            <a:pt x="14960" y="495552"/>
                            <a:pt x="46545" y="470617"/>
                            <a:pt x="48207" y="468954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8" name="Graphic 2">
                    <a:extLst>
                      <a:ext uri="{FF2B5EF4-FFF2-40B4-BE49-F238E27FC236}">
                        <a16:creationId xmlns:a16="http://schemas.microsoft.com/office/drawing/2014/main" id="{C3EF8709-353C-EDC9-9392-80BA8E4D9E25}"/>
                      </a:ext>
                    </a:extLst>
                  </p:cNvPr>
                  <p:cNvGrpSpPr/>
                  <p:nvPr/>
                </p:nvGrpSpPr>
                <p:grpSpPr>
                  <a:xfrm>
                    <a:off x="10517770" y="6306003"/>
                    <a:ext cx="1376400" cy="635006"/>
                    <a:chOff x="10517770" y="6306003"/>
                    <a:chExt cx="1376400" cy="635006"/>
                  </a:xfrm>
                  <a:solidFill>
                    <a:srgbClr val="B82357"/>
                  </a:solidFill>
                </p:grpSpPr>
                <p:sp>
                  <p:nvSpPr>
                    <p:cNvPr id="479" name="Freeform: Shape 478">
                      <a:extLst>
                        <a:ext uri="{FF2B5EF4-FFF2-40B4-BE49-F238E27FC236}">
                          <a16:creationId xmlns:a16="http://schemas.microsoft.com/office/drawing/2014/main" id="{5402FBFF-E969-34A6-C921-D494CE842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770" y="6601897"/>
                      <a:ext cx="196153" cy="196153"/>
                    </a:xfrm>
                    <a:custGeom>
                      <a:avLst/>
                      <a:gdLst>
                        <a:gd name="connsiteX0" fmla="*/ 98077 w 196153"/>
                        <a:gd name="connsiteY0" fmla="*/ 0 h 196153"/>
                        <a:gd name="connsiteX1" fmla="*/ 196154 w 196153"/>
                        <a:gd name="connsiteY1" fmla="*/ 98077 h 196153"/>
                        <a:gd name="connsiteX2" fmla="*/ 98077 w 196153"/>
                        <a:gd name="connsiteY2" fmla="*/ 196154 h 196153"/>
                        <a:gd name="connsiteX3" fmla="*/ 0 w 196153"/>
                        <a:gd name="connsiteY3" fmla="*/ 98077 h 196153"/>
                        <a:gd name="connsiteX4" fmla="*/ 98077 w 196153"/>
                        <a:gd name="connsiteY4" fmla="*/ 0 h 19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3">
                          <a:moveTo>
                            <a:pt x="98077" y="0"/>
                          </a:moveTo>
                          <a:cubicBezTo>
                            <a:pt x="151271" y="0"/>
                            <a:pt x="196154" y="44882"/>
                            <a:pt x="196154" y="98077"/>
                          </a:cubicBezTo>
                          <a:cubicBezTo>
                            <a:pt x="196154" y="152933"/>
                            <a:pt x="152934" y="196154"/>
                            <a:pt x="98077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4882"/>
                            <a:pt x="44883" y="0"/>
                            <a:pt x="9807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0" name="Freeform: Shape 479">
                      <a:extLst>
                        <a:ext uri="{FF2B5EF4-FFF2-40B4-BE49-F238E27FC236}">
                          <a16:creationId xmlns:a16="http://schemas.microsoft.com/office/drawing/2014/main" id="{8ADF883A-F88E-47B0-B221-B248CFC32E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45508" y="6744856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6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1662" y="44883"/>
                            <a:pt x="44883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1" name="Freeform: Shape 480">
                      <a:extLst>
                        <a:ext uri="{FF2B5EF4-FFF2-40B4-BE49-F238E27FC236}">
                          <a16:creationId xmlns:a16="http://schemas.microsoft.com/office/drawing/2014/main" id="{0EC7931D-6FBB-38DB-341E-9F9AEE5BAB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0261" y="6430677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3220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2" name="Freeform: Shape 481">
                      <a:extLst>
                        <a:ext uri="{FF2B5EF4-FFF2-40B4-BE49-F238E27FC236}">
                          <a16:creationId xmlns:a16="http://schemas.microsoft.com/office/drawing/2014/main" id="{C77EFCAA-9B34-BF40-7BC6-69B93E32F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7972" y="6397431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6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3220"/>
                            <a:pt x="43220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" name="Freeform: Shape 482">
                      <a:extLst>
                        <a:ext uri="{FF2B5EF4-FFF2-40B4-BE49-F238E27FC236}">
                          <a16:creationId xmlns:a16="http://schemas.microsoft.com/office/drawing/2014/main" id="{BD06E5F7-27B8-78C5-84D0-C36445FD8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2333" y="6452288"/>
                      <a:ext cx="196153" cy="196153"/>
                    </a:xfrm>
                    <a:custGeom>
                      <a:avLst/>
                      <a:gdLst>
                        <a:gd name="connsiteX0" fmla="*/ 98076 w 196153"/>
                        <a:gd name="connsiteY0" fmla="*/ 0 h 196153"/>
                        <a:gd name="connsiteX1" fmla="*/ 196154 w 196153"/>
                        <a:gd name="connsiteY1" fmla="*/ 98077 h 196153"/>
                        <a:gd name="connsiteX2" fmla="*/ 98076 w 196153"/>
                        <a:gd name="connsiteY2" fmla="*/ 196154 h 196153"/>
                        <a:gd name="connsiteX3" fmla="*/ 0 w 196153"/>
                        <a:gd name="connsiteY3" fmla="*/ 98077 h 196153"/>
                        <a:gd name="connsiteX4" fmla="*/ 98076 w 196153"/>
                        <a:gd name="connsiteY4" fmla="*/ 0 h 19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3">
                          <a:moveTo>
                            <a:pt x="98076" y="0"/>
                          </a:moveTo>
                          <a:cubicBezTo>
                            <a:pt x="151271" y="0"/>
                            <a:pt x="196154" y="44882"/>
                            <a:pt x="196154" y="98077"/>
                          </a:cubicBezTo>
                          <a:cubicBezTo>
                            <a:pt x="196154" y="151271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2"/>
                            <a:pt x="44882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4" name="Freeform: Shape 483">
                      <a:extLst>
                        <a:ext uri="{FF2B5EF4-FFF2-40B4-BE49-F238E27FC236}">
                          <a16:creationId xmlns:a16="http://schemas.microsoft.com/office/drawing/2014/main" id="{D9FE20EA-FB82-F095-8785-B0FCE9B9C0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80254" y="6306003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4882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5" name="Freeform: Shape 484">
                      <a:extLst>
                        <a:ext uri="{FF2B5EF4-FFF2-40B4-BE49-F238E27FC236}">
                          <a16:creationId xmlns:a16="http://schemas.microsoft.com/office/drawing/2014/main" id="{3AC26FE2-70F2-F616-7618-1199ACF501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98017" y="6364185"/>
                      <a:ext cx="196153" cy="196154"/>
                    </a:xfrm>
                    <a:custGeom>
                      <a:avLst/>
                      <a:gdLst>
                        <a:gd name="connsiteX0" fmla="*/ 98077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7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7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7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7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3220" y="0"/>
                            <a:pt x="9807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61" name="Graphic 2">
                  <a:extLst>
                    <a:ext uri="{FF2B5EF4-FFF2-40B4-BE49-F238E27FC236}">
                      <a16:creationId xmlns:a16="http://schemas.microsoft.com/office/drawing/2014/main" id="{A1ACB122-F429-6247-0B2D-C6E8D295359C}"/>
                    </a:ext>
                  </a:extLst>
                </p:cNvPr>
                <p:cNvGrpSpPr/>
                <p:nvPr/>
              </p:nvGrpSpPr>
              <p:grpSpPr>
                <a:xfrm>
                  <a:off x="9421408" y="6768837"/>
                  <a:ext cx="3386820" cy="2041762"/>
                  <a:chOff x="9421408" y="6768837"/>
                  <a:chExt cx="3386820" cy="2041762"/>
                </a:xfrm>
              </p:grpSpPr>
              <p:grpSp>
                <p:nvGrpSpPr>
                  <p:cNvPr id="462" name="Graphic 2">
                    <a:extLst>
                      <a:ext uri="{FF2B5EF4-FFF2-40B4-BE49-F238E27FC236}">
                        <a16:creationId xmlns:a16="http://schemas.microsoft.com/office/drawing/2014/main" id="{6DC55DD7-C001-AEB5-30C1-1AAFD00B6275}"/>
                      </a:ext>
                    </a:extLst>
                  </p:cNvPr>
                  <p:cNvGrpSpPr/>
                  <p:nvPr/>
                </p:nvGrpSpPr>
                <p:grpSpPr>
                  <a:xfrm>
                    <a:off x="9421408" y="6768837"/>
                    <a:ext cx="3386820" cy="2041762"/>
                    <a:chOff x="9421408" y="6768837"/>
                    <a:chExt cx="3386820" cy="2041762"/>
                  </a:xfrm>
                </p:grpSpPr>
                <p:sp>
                  <p:nvSpPr>
                    <p:cNvPr id="475" name="Freeform: Shape 474">
                      <a:extLst>
                        <a:ext uri="{FF2B5EF4-FFF2-40B4-BE49-F238E27FC236}">
                          <a16:creationId xmlns:a16="http://schemas.microsoft.com/office/drawing/2014/main" id="{C6ADB550-5665-5F14-58C3-A5AED80F37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1408" y="6768837"/>
                      <a:ext cx="3386820" cy="2041762"/>
                    </a:xfrm>
                    <a:custGeom>
                      <a:avLst/>
                      <a:gdLst>
                        <a:gd name="connsiteX0" fmla="*/ 293462 w 3386820"/>
                        <a:gd name="connsiteY0" fmla="*/ 1688208 h 2041762"/>
                        <a:gd name="connsiteX1" fmla="*/ 236943 w 3386820"/>
                        <a:gd name="connsiteY1" fmla="*/ 1654961 h 2041762"/>
                        <a:gd name="connsiteX2" fmla="*/ 127230 w 3386820"/>
                        <a:gd name="connsiteY2" fmla="*/ 1538599 h 2041762"/>
                        <a:gd name="connsiteX3" fmla="*/ 9205 w 3386820"/>
                        <a:gd name="connsiteY3" fmla="*/ 1123019 h 2041762"/>
                        <a:gd name="connsiteX4" fmla="*/ 396526 w 3386820"/>
                        <a:gd name="connsiteY4" fmla="*/ 976735 h 2041762"/>
                        <a:gd name="connsiteX5" fmla="*/ 564420 w 3386820"/>
                        <a:gd name="connsiteY5" fmla="*/ 1046553 h 2041762"/>
                        <a:gd name="connsiteX6" fmla="*/ 687432 w 3386820"/>
                        <a:gd name="connsiteY6" fmla="*/ 222042 h 2041762"/>
                        <a:gd name="connsiteX7" fmla="*/ 1126284 w 3386820"/>
                        <a:gd name="connsiteY7" fmla="*/ 458091 h 2041762"/>
                        <a:gd name="connsiteX8" fmla="*/ 1179478 w 3386820"/>
                        <a:gd name="connsiteY8" fmla="*/ 712426 h 2041762"/>
                        <a:gd name="connsiteX9" fmla="*/ 1199426 w 3386820"/>
                        <a:gd name="connsiteY9" fmla="*/ 852061 h 2041762"/>
                        <a:gd name="connsiteX10" fmla="*/ 1485345 w 3386820"/>
                        <a:gd name="connsiteY10" fmla="*/ 654245 h 2041762"/>
                        <a:gd name="connsiteX11" fmla="*/ 1756303 w 3386820"/>
                        <a:gd name="connsiteY11" fmla="*/ 793880 h 2041762"/>
                        <a:gd name="connsiteX12" fmla="*/ 1756303 w 3386820"/>
                        <a:gd name="connsiteY12" fmla="*/ 667543 h 2041762"/>
                        <a:gd name="connsiteX13" fmla="*/ 1791211 w 3386820"/>
                        <a:gd name="connsiteY13" fmla="*/ 391598 h 2041762"/>
                        <a:gd name="connsiteX14" fmla="*/ 2294894 w 3386820"/>
                        <a:gd name="connsiteY14" fmla="*/ 2616 h 2041762"/>
                        <a:gd name="connsiteX15" fmla="*/ 2597437 w 3386820"/>
                        <a:gd name="connsiteY15" fmla="*/ 263600 h 2041762"/>
                        <a:gd name="connsiteX16" fmla="*/ 2627358 w 3386820"/>
                        <a:gd name="connsiteY16" fmla="*/ 494662 h 2041762"/>
                        <a:gd name="connsiteX17" fmla="*/ 2655618 w 3386820"/>
                        <a:gd name="connsiteY17" fmla="*/ 441468 h 2041762"/>
                        <a:gd name="connsiteX18" fmla="*/ 2758682 w 3386820"/>
                        <a:gd name="connsiteY18" fmla="*/ 316794 h 2041762"/>
                        <a:gd name="connsiteX19" fmla="*/ 3259039 w 3386820"/>
                        <a:gd name="connsiteY19" fmla="*/ 316794 h 2041762"/>
                        <a:gd name="connsiteX20" fmla="*/ 3117742 w 3386820"/>
                        <a:gd name="connsiteY20" fmla="*/ 1659948 h 2041762"/>
                        <a:gd name="connsiteX21" fmla="*/ 2899979 w 3386820"/>
                        <a:gd name="connsiteY21" fmla="*/ 1989088 h 2041762"/>
                        <a:gd name="connsiteX22" fmla="*/ 2208454 w 3386820"/>
                        <a:gd name="connsiteY22" fmla="*/ 2019010 h 2041762"/>
                        <a:gd name="connsiteX23" fmla="*/ 361617 w 3386820"/>
                        <a:gd name="connsiteY23" fmla="*/ 1959166 h 2041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3386820" h="2041762">
                          <a:moveTo>
                            <a:pt x="293462" y="1688208"/>
                          </a:moveTo>
                          <a:cubicBezTo>
                            <a:pt x="315072" y="1688208"/>
                            <a:pt x="253566" y="1668260"/>
                            <a:pt x="236943" y="1654961"/>
                          </a:cubicBezTo>
                          <a:cubicBezTo>
                            <a:pt x="195385" y="1621715"/>
                            <a:pt x="158813" y="1581820"/>
                            <a:pt x="127230" y="1538599"/>
                          </a:cubicBezTo>
                          <a:cubicBezTo>
                            <a:pt x="44114" y="1422237"/>
                            <a:pt x="-25704" y="1269303"/>
                            <a:pt x="9205" y="1123019"/>
                          </a:cubicBezTo>
                          <a:cubicBezTo>
                            <a:pt x="52425" y="936839"/>
                            <a:pt x="241929" y="925203"/>
                            <a:pt x="396526" y="976735"/>
                          </a:cubicBezTo>
                          <a:cubicBezTo>
                            <a:pt x="411486" y="981722"/>
                            <a:pt x="561095" y="1058189"/>
                            <a:pt x="564420" y="1046553"/>
                          </a:cubicBezTo>
                          <a:cubicBezTo>
                            <a:pt x="634237" y="876996"/>
                            <a:pt x="438084" y="502974"/>
                            <a:pt x="687432" y="222042"/>
                          </a:cubicBezTo>
                          <a:cubicBezTo>
                            <a:pt x="871949" y="14252"/>
                            <a:pt x="1068102" y="295184"/>
                            <a:pt x="1126284" y="458091"/>
                          </a:cubicBezTo>
                          <a:cubicBezTo>
                            <a:pt x="1156205" y="539545"/>
                            <a:pt x="1171166" y="625985"/>
                            <a:pt x="1179478" y="712426"/>
                          </a:cubicBezTo>
                          <a:cubicBezTo>
                            <a:pt x="1181140" y="722400"/>
                            <a:pt x="1182803" y="855386"/>
                            <a:pt x="1199426" y="852061"/>
                          </a:cubicBezTo>
                          <a:cubicBezTo>
                            <a:pt x="1264256" y="840425"/>
                            <a:pt x="1339060" y="665881"/>
                            <a:pt x="1485345" y="654245"/>
                          </a:cubicBezTo>
                          <a:cubicBezTo>
                            <a:pt x="1638278" y="640946"/>
                            <a:pt x="1704771" y="788893"/>
                            <a:pt x="1756303" y="793880"/>
                          </a:cubicBezTo>
                          <a:cubicBezTo>
                            <a:pt x="1756303" y="793880"/>
                            <a:pt x="1756303" y="674193"/>
                            <a:pt x="1756303" y="667543"/>
                          </a:cubicBezTo>
                          <a:cubicBezTo>
                            <a:pt x="1757965" y="574453"/>
                            <a:pt x="1766277" y="481364"/>
                            <a:pt x="1791211" y="391598"/>
                          </a:cubicBezTo>
                          <a:cubicBezTo>
                            <a:pt x="1857704" y="155549"/>
                            <a:pt x="2033911" y="-23982"/>
                            <a:pt x="2294894" y="2616"/>
                          </a:cubicBezTo>
                          <a:cubicBezTo>
                            <a:pt x="2437854" y="17576"/>
                            <a:pt x="2554217" y="128952"/>
                            <a:pt x="2597437" y="263600"/>
                          </a:cubicBezTo>
                          <a:cubicBezTo>
                            <a:pt x="2604086" y="281886"/>
                            <a:pt x="2619046" y="491337"/>
                            <a:pt x="2627358" y="494662"/>
                          </a:cubicBezTo>
                          <a:cubicBezTo>
                            <a:pt x="2629021" y="494662"/>
                            <a:pt x="2653956" y="444793"/>
                            <a:pt x="2655618" y="441468"/>
                          </a:cubicBezTo>
                          <a:cubicBezTo>
                            <a:pt x="2683877" y="396586"/>
                            <a:pt x="2718786" y="351703"/>
                            <a:pt x="2758682" y="316794"/>
                          </a:cubicBezTo>
                          <a:cubicBezTo>
                            <a:pt x="2899979" y="195445"/>
                            <a:pt x="3127717" y="168848"/>
                            <a:pt x="3259039" y="316794"/>
                          </a:cubicBezTo>
                          <a:cubicBezTo>
                            <a:pt x="3539972" y="632635"/>
                            <a:pt x="3295611" y="1334134"/>
                            <a:pt x="3117742" y="1659948"/>
                          </a:cubicBezTo>
                          <a:cubicBezTo>
                            <a:pt x="3077847" y="1734752"/>
                            <a:pt x="2978108" y="1952517"/>
                            <a:pt x="2899979" y="1989088"/>
                          </a:cubicBezTo>
                          <a:cubicBezTo>
                            <a:pt x="2771980" y="2047269"/>
                            <a:pt x="2351413" y="2010698"/>
                            <a:pt x="2208454" y="2019010"/>
                          </a:cubicBezTo>
                          <a:cubicBezTo>
                            <a:pt x="1598383" y="2050593"/>
                            <a:pt x="966701" y="2063893"/>
                            <a:pt x="361617" y="1959166"/>
                          </a:cubicBezTo>
                        </a:path>
                      </a:pathLst>
                    </a:custGeom>
                    <a:solidFill>
                      <a:srgbClr val="2A81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6" name="Freeform: Shape 475">
                      <a:extLst>
                        <a:ext uri="{FF2B5EF4-FFF2-40B4-BE49-F238E27FC236}">
                          <a16:creationId xmlns:a16="http://schemas.microsoft.com/office/drawing/2014/main" id="{CEA50BAD-B27F-B04C-EDE2-DFC7CE860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6239" y="6768837"/>
                      <a:ext cx="3367246" cy="1447171"/>
                    </a:xfrm>
                    <a:custGeom>
                      <a:avLst/>
                      <a:gdLst>
                        <a:gd name="connsiteX0" fmla="*/ 3367247 w 3367246"/>
                        <a:gd name="connsiteY0" fmla="*/ 536220 h 1447171"/>
                        <a:gd name="connsiteX1" fmla="*/ 3259196 w 3367246"/>
                        <a:gd name="connsiteY1" fmla="*/ 316794 h 1447171"/>
                        <a:gd name="connsiteX2" fmla="*/ 2758837 w 3367246"/>
                        <a:gd name="connsiteY2" fmla="*/ 316794 h 1447171"/>
                        <a:gd name="connsiteX3" fmla="*/ 2655773 w 3367246"/>
                        <a:gd name="connsiteY3" fmla="*/ 441468 h 1447171"/>
                        <a:gd name="connsiteX4" fmla="*/ 2627515 w 3367246"/>
                        <a:gd name="connsiteY4" fmla="*/ 494662 h 1447171"/>
                        <a:gd name="connsiteX5" fmla="*/ 2597592 w 3367246"/>
                        <a:gd name="connsiteY5" fmla="*/ 263600 h 1447171"/>
                        <a:gd name="connsiteX6" fmla="*/ 2295051 w 3367246"/>
                        <a:gd name="connsiteY6" fmla="*/ 2616 h 1447171"/>
                        <a:gd name="connsiteX7" fmla="*/ 1791367 w 3367246"/>
                        <a:gd name="connsiteY7" fmla="*/ 391598 h 1447171"/>
                        <a:gd name="connsiteX8" fmla="*/ 1756459 w 3367246"/>
                        <a:gd name="connsiteY8" fmla="*/ 667543 h 1447171"/>
                        <a:gd name="connsiteX9" fmla="*/ 1756459 w 3367246"/>
                        <a:gd name="connsiteY9" fmla="*/ 793880 h 1447171"/>
                        <a:gd name="connsiteX10" fmla="*/ 1485501 w 3367246"/>
                        <a:gd name="connsiteY10" fmla="*/ 654245 h 1447171"/>
                        <a:gd name="connsiteX11" fmla="*/ 1199582 w 3367246"/>
                        <a:gd name="connsiteY11" fmla="*/ 852061 h 1447171"/>
                        <a:gd name="connsiteX12" fmla="*/ 1179634 w 3367246"/>
                        <a:gd name="connsiteY12" fmla="*/ 712426 h 1447171"/>
                        <a:gd name="connsiteX13" fmla="*/ 1126439 w 3367246"/>
                        <a:gd name="connsiteY13" fmla="*/ 458091 h 1447171"/>
                        <a:gd name="connsiteX14" fmla="*/ 687587 w 3367246"/>
                        <a:gd name="connsiteY14" fmla="*/ 222042 h 1447171"/>
                        <a:gd name="connsiteX15" fmla="*/ 564575 w 3367246"/>
                        <a:gd name="connsiteY15" fmla="*/ 1046553 h 1447171"/>
                        <a:gd name="connsiteX16" fmla="*/ 396682 w 3367246"/>
                        <a:gd name="connsiteY16" fmla="*/ 976735 h 1447171"/>
                        <a:gd name="connsiteX17" fmla="*/ 9361 w 3367246"/>
                        <a:gd name="connsiteY17" fmla="*/ 1123019 h 1447171"/>
                        <a:gd name="connsiteX18" fmla="*/ 69204 w 3367246"/>
                        <a:gd name="connsiteY18" fmla="*/ 1447171 h 1447171"/>
                        <a:gd name="connsiteX19" fmla="*/ 142347 w 3367246"/>
                        <a:gd name="connsiteY19" fmla="*/ 1132994 h 1447171"/>
                        <a:gd name="connsiteX20" fmla="*/ 679276 w 3367246"/>
                        <a:gd name="connsiteY20" fmla="*/ 1217771 h 1447171"/>
                        <a:gd name="connsiteX21" fmla="*/ 847170 w 3367246"/>
                        <a:gd name="connsiteY21" fmla="*/ 413209 h 1447171"/>
                        <a:gd name="connsiteX22" fmla="*/ 1149712 w 3367246"/>
                        <a:gd name="connsiteY22" fmla="*/ 1056526 h 1447171"/>
                        <a:gd name="connsiteX23" fmla="*/ 1470540 w 3367246"/>
                        <a:gd name="connsiteY23" fmla="*/ 782243 h 1447171"/>
                        <a:gd name="connsiteX24" fmla="*/ 1857860 w 3367246"/>
                        <a:gd name="connsiteY24" fmla="*/ 923541 h 1447171"/>
                        <a:gd name="connsiteX25" fmla="*/ 2191987 w 3367246"/>
                        <a:gd name="connsiteY25" fmla="*/ 162198 h 1447171"/>
                        <a:gd name="connsiteX26" fmla="*/ 2574320 w 3367246"/>
                        <a:gd name="connsiteY26" fmla="*/ 747335 h 1447171"/>
                        <a:gd name="connsiteX27" fmla="*/ 3009848 w 3367246"/>
                        <a:gd name="connsiteY27" fmla="*/ 384949 h 1447171"/>
                        <a:gd name="connsiteX28" fmla="*/ 3367247 w 3367246"/>
                        <a:gd name="connsiteY28" fmla="*/ 536220 h 1447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3367246" h="1447171">
                          <a:moveTo>
                            <a:pt x="3367247" y="536220"/>
                          </a:moveTo>
                          <a:cubicBezTo>
                            <a:pt x="3347299" y="453104"/>
                            <a:pt x="3314053" y="376638"/>
                            <a:pt x="3259196" y="316794"/>
                          </a:cubicBezTo>
                          <a:cubicBezTo>
                            <a:pt x="3127873" y="168848"/>
                            <a:pt x="2900135" y="195445"/>
                            <a:pt x="2758837" y="316794"/>
                          </a:cubicBezTo>
                          <a:cubicBezTo>
                            <a:pt x="2718942" y="351703"/>
                            <a:pt x="2682371" y="396586"/>
                            <a:pt x="2655773" y="441468"/>
                          </a:cubicBezTo>
                          <a:cubicBezTo>
                            <a:pt x="2654111" y="444793"/>
                            <a:pt x="2629177" y="494662"/>
                            <a:pt x="2627515" y="494662"/>
                          </a:cubicBezTo>
                          <a:cubicBezTo>
                            <a:pt x="2619203" y="493000"/>
                            <a:pt x="2602580" y="281886"/>
                            <a:pt x="2597592" y="263600"/>
                          </a:cubicBezTo>
                          <a:cubicBezTo>
                            <a:pt x="2554372" y="128952"/>
                            <a:pt x="2438010" y="17576"/>
                            <a:pt x="2295051" y="2616"/>
                          </a:cubicBezTo>
                          <a:cubicBezTo>
                            <a:pt x="2034066" y="-23982"/>
                            <a:pt x="1857860" y="155549"/>
                            <a:pt x="1791367" y="391598"/>
                          </a:cubicBezTo>
                          <a:cubicBezTo>
                            <a:pt x="1766432" y="481364"/>
                            <a:pt x="1758121" y="574453"/>
                            <a:pt x="1756459" y="667543"/>
                          </a:cubicBezTo>
                          <a:cubicBezTo>
                            <a:pt x="1756459" y="674193"/>
                            <a:pt x="1756459" y="793880"/>
                            <a:pt x="1756459" y="793880"/>
                          </a:cubicBezTo>
                          <a:cubicBezTo>
                            <a:pt x="1706589" y="788893"/>
                            <a:pt x="1638435" y="640946"/>
                            <a:pt x="1485501" y="654245"/>
                          </a:cubicBezTo>
                          <a:cubicBezTo>
                            <a:pt x="1339217" y="665881"/>
                            <a:pt x="1266075" y="840425"/>
                            <a:pt x="1199582" y="852061"/>
                          </a:cubicBezTo>
                          <a:cubicBezTo>
                            <a:pt x="1182959" y="855386"/>
                            <a:pt x="1179634" y="722400"/>
                            <a:pt x="1179634" y="712426"/>
                          </a:cubicBezTo>
                          <a:cubicBezTo>
                            <a:pt x="1171322" y="625985"/>
                            <a:pt x="1154699" y="539545"/>
                            <a:pt x="1126439" y="458091"/>
                          </a:cubicBezTo>
                          <a:cubicBezTo>
                            <a:pt x="1068258" y="295184"/>
                            <a:pt x="870443" y="15914"/>
                            <a:pt x="687587" y="222042"/>
                          </a:cubicBezTo>
                          <a:cubicBezTo>
                            <a:pt x="438240" y="502974"/>
                            <a:pt x="634393" y="875333"/>
                            <a:pt x="564575" y="1046553"/>
                          </a:cubicBezTo>
                          <a:cubicBezTo>
                            <a:pt x="559589" y="1058189"/>
                            <a:pt x="409980" y="981722"/>
                            <a:pt x="396682" y="976735"/>
                          </a:cubicBezTo>
                          <a:cubicBezTo>
                            <a:pt x="242086" y="925203"/>
                            <a:pt x="54243" y="936839"/>
                            <a:pt x="9361" y="1123019"/>
                          </a:cubicBezTo>
                          <a:cubicBezTo>
                            <a:pt x="-17236" y="1232733"/>
                            <a:pt x="16010" y="1347432"/>
                            <a:pt x="69204" y="1447171"/>
                          </a:cubicBezTo>
                          <a:cubicBezTo>
                            <a:pt x="70866" y="1352419"/>
                            <a:pt x="87489" y="1232733"/>
                            <a:pt x="142347" y="1132994"/>
                          </a:cubicBezTo>
                          <a:cubicBezTo>
                            <a:pt x="255384" y="926865"/>
                            <a:pt x="679276" y="1217771"/>
                            <a:pt x="679276" y="1217771"/>
                          </a:cubicBezTo>
                          <a:cubicBezTo>
                            <a:pt x="679276" y="1217771"/>
                            <a:pt x="626081" y="426507"/>
                            <a:pt x="847170" y="413209"/>
                          </a:cubicBezTo>
                          <a:cubicBezTo>
                            <a:pt x="1068258" y="399910"/>
                            <a:pt x="1149712" y="1056526"/>
                            <a:pt x="1149712" y="1056526"/>
                          </a:cubicBezTo>
                          <a:cubicBezTo>
                            <a:pt x="1187945" y="946813"/>
                            <a:pt x="1294334" y="802191"/>
                            <a:pt x="1470540" y="782243"/>
                          </a:cubicBezTo>
                          <a:cubicBezTo>
                            <a:pt x="1646746" y="762296"/>
                            <a:pt x="1857860" y="923541"/>
                            <a:pt x="1857860" y="923541"/>
                          </a:cubicBezTo>
                          <a:cubicBezTo>
                            <a:pt x="1857860" y="923541"/>
                            <a:pt x="1793030" y="120640"/>
                            <a:pt x="2191987" y="162198"/>
                          </a:cubicBezTo>
                          <a:cubicBezTo>
                            <a:pt x="2567671" y="202094"/>
                            <a:pt x="2574320" y="694141"/>
                            <a:pt x="2574320" y="747335"/>
                          </a:cubicBezTo>
                          <a:cubicBezTo>
                            <a:pt x="2575982" y="705777"/>
                            <a:pt x="2597592" y="399910"/>
                            <a:pt x="3009848" y="384949"/>
                          </a:cubicBezTo>
                          <a:cubicBezTo>
                            <a:pt x="3177742" y="379962"/>
                            <a:pt x="3292443" y="449779"/>
                            <a:pt x="3367247" y="536220"/>
                          </a:cubicBezTo>
                        </a:path>
                      </a:pathLst>
                    </a:custGeom>
                    <a:solidFill>
                      <a:srgbClr val="459DA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3" name="Graphic 2">
                    <a:extLst>
                      <a:ext uri="{FF2B5EF4-FFF2-40B4-BE49-F238E27FC236}">
                        <a16:creationId xmlns:a16="http://schemas.microsoft.com/office/drawing/2014/main" id="{47078B60-509D-5B6D-C1C9-0105A9A55EC9}"/>
                      </a:ext>
                    </a:extLst>
                  </p:cNvPr>
                  <p:cNvGrpSpPr/>
                  <p:nvPr/>
                </p:nvGrpSpPr>
                <p:grpSpPr>
                  <a:xfrm>
                    <a:off x="9758448" y="7253526"/>
                    <a:ext cx="2466517" cy="1158437"/>
                    <a:chOff x="9758448" y="7253526"/>
                    <a:chExt cx="2466517" cy="1158437"/>
                  </a:xfrm>
                  <a:solidFill>
                    <a:srgbClr val="2B5577"/>
                  </a:solidFill>
                </p:grpSpPr>
                <p:grpSp>
                  <p:nvGrpSpPr>
                    <p:cNvPr id="464" name="Graphic 2">
                      <a:extLst>
                        <a:ext uri="{FF2B5EF4-FFF2-40B4-BE49-F238E27FC236}">
                          <a16:creationId xmlns:a16="http://schemas.microsoft.com/office/drawing/2014/main" id="{CFF446EC-3D8F-8577-F264-CC17F257E6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97073" y="7253526"/>
                      <a:ext cx="827892" cy="1080501"/>
                      <a:chOff x="11397073" y="7253526"/>
                      <a:chExt cx="827892" cy="1080501"/>
                    </a:xfrm>
                    <a:solidFill>
                      <a:srgbClr val="2B5577"/>
                    </a:solidFill>
                  </p:grpSpPr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id="{424D7C62-A4BE-82BA-06A7-26F2FBEA72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8135" y="7253526"/>
                        <a:ext cx="438987" cy="1080501"/>
                      </a:xfrm>
                      <a:custGeom>
                        <a:avLst/>
                        <a:gdLst>
                          <a:gd name="connsiteX0" fmla="*/ 142 w 438987"/>
                          <a:gd name="connsiteY0" fmla="*/ 24935 h 1080501"/>
                          <a:gd name="connsiteX1" fmla="*/ 18428 w 438987"/>
                          <a:gd name="connsiteY1" fmla="*/ 118025 h 1080501"/>
                          <a:gd name="connsiteX2" fmla="*/ 71622 w 438987"/>
                          <a:gd name="connsiteY2" fmla="*/ 309192 h 1080501"/>
                          <a:gd name="connsiteX3" fmla="*/ 257802 w 438987"/>
                          <a:gd name="connsiteY3" fmla="*/ 806226 h 1080501"/>
                          <a:gd name="connsiteX4" fmla="*/ 389126 w 438987"/>
                          <a:gd name="connsiteY4" fmla="*/ 1063885 h 1080501"/>
                          <a:gd name="connsiteX5" fmla="*/ 422372 w 438987"/>
                          <a:gd name="connsiteY5" fmla="*/ 1078845 h 1080501"/>
                          <a:gd name="connsiteX6" fmla="*/ 437332 w 438987"/>
                          <a:gd name="connsiteY6" fmla="*/ 1045599 h 1080501"/>
                          <a:gd name="connsiteX7" fmla="*/ 304347 w 438987"/>
                          <a:gd name="connsiteY7" fmla="*/ 784615 h 1080501"/>
                          <a:gd name="connsiteX8" fmla="*/ 119830 w 438987"/>
                          <a:gd name="connsiteY8" fmla="*/ 294231 h 1080501"/>
                          <a:gd name="connsiteX9" fmla="*/ 68297 w 438987"/>
                          <a:gd name="connsiteY9" fmla="*/ 106388 h 1080501"/>
                          <a:gd name="connsiteX10" fmla="*/ 51674 w 438987"/>
                          <a:gd name="connsiteY10" fmla="*/ 26597 h 1080501"/>
                          <a:gd name="connsiteX11" fmla="*/ 26739 w 438987"/>
                          <a:gd name="connsiteY11" fmla="*/ 0 h 1080501"/>
                          <a:gd name="connsiteX12" fmla="*/ 142 w 438987"/>
                          <a:gd name="connsiteY12" fmla="*/ 24935 h 10805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438987" h="1080501">
                            <a:moveTo>
                              <a:pt x="142" y="24935"/>
                            </a:moveTo>
                            <a:cubicBezTo>
                              <a:pt x="-1520" y="54857"/>
                              <a:pt x="11779" y="89765"/>
                              <a:pt x="18428" y="118025"/>
                            </a:cubicBezTo>
                            <a:cubicBezTo>
                              <a:pt x="33389" y="182855"/>
                              <a:pt x="51674" y="246024"/>
                              <a:pt x="71622" y="309192"/>
                            </a:cubicBezTo>
                            <a:cubicBezTo>
                              <a:pt x="123154" y="478748"/>
                              <a:pt x="182998" y="644980"/>
                              <a:pt x="257802" y="806226"/>
                            </a:cubicBezTo>
                            <a:cubicBezTo>
                              <a:pt x="297698" y="892665"/>
                              <a:pt x="355879" y="974119"/>
                              <a:pt x="389126" y="1063885"/>
                            </a:cubicBezTo>
                            <a:cubicBezTo>
                              <a:pt x="394112" y="1077184"/>
                              <a:pt x="409073" y="1083832"/>
                              <a:pt x="422372" y="1078845"/>
                            </a:cubicBezTo>
                            <a:cubicBezTo>
                              <a:pt x="435670" y="1073859"/>
                              <a:pt x="442319" y="1058897"/>
                              <a:pt x="437332" y="1045599"/>
                            </a:cubicBezTo>
                            <a:cubicBezTo>
                              <a:pt x="404086" y="955834"/>
                              <a:pt x="344243" y="872718"/>
                              <a:pt x="304347" y="784615"/>
                            </a:cubicBezTo>
                            <a:cubicBezTo>
                              <a:pt x="229542" y="626694"/>
                              <a:pt x="171361" y="462125"/>
                              <a:pt x="119830" y="294231"/>
                            </a:cubicBezTo>
                            <a:cubicBezTo>
                              <a:pt x="101544" y="232725"/>
                              <a:pt x="83258" y="169557"/>
                              <a:pt x="68297" y="106388"/>
                            </a:cubicBezTo>
                            <a:cubicBezTo>
                              <a:pt x="63310" y="83116"/>
                              <a:pt x="50012" y="51532"/>
                              <a:pt x="51674" y="26597"/>
                            </a:cubicBezTo>
                            <a:cubicBezTo>
                              <a:pt x="51674" y="11636"/>
                              <a:pt x="41700" y="0"/>
                              <a:pt x="26739" y="0"/>
                            </a:cubicBezTo>
                            <a:cubicBezTo>
                              <a:pt x="11779" y="0"/>
                              <a:pt x="142" y="11636"/>
                              <a:pt x="142" y="24935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46861B07-99D0-98F8-F70F-372AD1655B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67883" y="7439712"/>
                        <a:ext cx="257082" cy="833548"/>
                      </a:xfrm>
                      <a:custGeom>
                        <a:avLst/>
                        <a:gdLst>
                          <a:gd name="connsiteX0" fmla="*/ 50961 w 257082"/>
                          <a:gd name="connsiteY0" fmla="*/ 797906 h 833548"/>
                          <a:gd name="connsiteX1" fmla="*/ 52624 w 257082"/>
                          <a:gd name="connsiteY1" fmla="*/ 779621 h 833548"/>
                          <a:gd name="connsiteX2" fmla="*/ 59273 w 257082"/>
                          <a:gd name="connsiteY2" fmla="*/ 749700 h 833548"/>
                          <a:gd name="connsiteX3" fmla="*/ 85870 w 257082"/>
                          <a:gd name="connsiteY3" fmla="*/ 601753 h 833548"/>
                          <a:gd name="connsiteX4" fmla="*/ 255426 w 257082"/>
                          <a:gd name="connsiteY4" fmla="*/ 34902 h 833548"/>
                          <a:gd name="connsiteX5" fmla="*/ 240466 w 257082"/>
                          <a:gd name="connsiteY5" fmla="*/ 1656 h 833548"/>
                          <a:gd name="connsiteX6" fmla="*/ 207220 w 257082"/>
                          <a:gd name="connsiteY6" fmla="*/ 16617 h 833548"/>
                          <a:gd name="connsiteX7" fmla="*/ 36001 w 257082"/>
                          <a:gd name="connsiteY7" fmla="*/ 591779 h 833548"/>
                          <a:gd name="connsiteX8" fmla="*/ 7741 w 257082"/>
                          <a:gd name="connsiteY8" fmla="*/ 743050 h 833548"/>
                          <a:gd name="connsiteX9" fmla="*/ 1092 w 257082"/>
                          <a:gd name="connsiteY9" fmla="*/ 779621 h 833548"/>
                          <a:gd name="connsiteX10" fmla="*/ 2754 w 257082"/>
                          <a:gd name="connsiteY10" fmla="*/ 814530 h 833548"/>
                          <a:gd name="connsiteX11" fmla="*/ 34338 w 257082"/>
                          <a:gd name="connsiteY11" fmla="*/ 832816 h 833548"/>
                          <a:gd name="connsiteX12" fmla="*/ 50961 w 257082"/>
                          <a:gd name="connsiteY12" fmla="*/ 797906 h 833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7082" h="833548">
                            <a:moveTo>
                              <a:pt x="50961" y="797906"/>
                            </a:moveTo>
                            <a:cubicBezTo>
                              <a:pt x="49299" y="792920"/>
                              <a:pt x="50961" y="786271"/>
                              <a:pt x="52624" y="779621"/>
                            </a:cubicBezTo>
                            <a:cubicBezTo>
                              <a:pt x="54286" y="767985"/>
                              <a:pt x="57611" y="758011"/>
                              <a:pt x="59273" y="749700"/>
                            </a:cubicBezTo>
                            <a:cubicBezTo>
                              <a:pt x="67584" y="699830"/>
                              <a:pt x="75896" y="649961"/>
                              <a:pt x="85870" y="601753"/>
                            </a:cubicBezTo>
                            <a:cubicBezTo>
                              <a:pt x="125766" y="408924"/>
                              <a:pt x="182285" y="217757"/>
                              <a:pt x="255426" y="34902"/>
                            </a:cubicBezTo>
                            <a:cubicBezTo>
                              <a:pt x="260414" y="21603"/>
                              <a:pt x="253764" y="6643"/>
                              <a:pt x="240466" y="1656"/>
                            </a:cubicBezTo>
                            <a:cubicBezTo>
                              <a:pt x="227168" y="-3331"/>
                              <a:pt x="212206" y="3318"/>
                              <a:pt x="207220" y="16617"/>
                            </a:cubicBezTo>
                            <a:cubicBezTo>
                              <a:pt x="132415" y="202796"/>
                              <a:pt x="75896" y="397288"/>
                              <a:pt x="36001" y="591779"/>
                            </a:cubicBezTo>
                            <a:cubicBezTo>
                              <a:pt x="26026" y="641649"/>
                              <a:pt x="16053" y="693181"/>
                              <a:pt x="7741" y="743050"/>
                            </a:cubicBezTo>
                            <a:cubicBezTo>
                              <a:pt x="6078" y="753025"/>
                              <a:pt x="2754" y="766323"/>
                              <a:pt x="1092" y="779621"/>
                            </a:cubicBezTo>
                            <a:cubicBezTo>
                              <a:pt x="-570" y="792920"/>
                              <a:pt x="-570" y="804556"/>
                              <a:pt x="2754" y="814530"/>
                            </a:cubicBezTo>
                            <a:cubicBezTo>
                              <a:pt x="6078" y="827829"/>
                              <a:pt x="21040" y="836141"/>
                              <a:pt x="34338" y="832816"/>
                            </a:cubicBezTo>
                            <a:cubicBezTo>
                              <a:pt x="47636" y="826166"/>
                              <a:pt x="54286" y="811206"/>
                              <a:pt x="50961" y="79790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id="{3F572A8F-DD8E-ACB9-9A22-FD70FE7CEA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97073" y="7728885"/>
                        <a:ext cx="468838" cy="262364"/>
                      </a:xfrm>
                      <a:custGeom>
                        <a:avLst/>
                        <a:gdLst>
                          <a:gd name="connsiteX0" fmla="*/ 455540 w 468838"/>
                          <a:gd name="connsiteY0" fmla="*/ 216166 h 262364"/>
                          <a:gd name="connsiteX1" fmla="*/ 332529 w 468838"/>
                          <a:gd name="connsiteY1" fmla="*/ 164634 h 262364"/>
                          <a:gd name="connsiteX2" fmla="*/ 38298 w 468838"/>
                          <a:gd name="connsiteY2" fmla="*/ 3389 h 262364"/>
                          <a:gd name="connsiteX3" fmla="*/ 3388 w 468838"/>
                          <a:gd name="connsiteY3" fmla="*/ 11701 h 262364"/>
                          <a:gd name="connsiteX4" fmla="*/ 11700 w 468838"/>
                          <a:gd name="connsiteY4" fmla="*/ 46609 h 262364"/>
                          <a:gd name="connsiteX5" fmla="*/ 309256 w 468838"/>
                          <a:gd name="connsiteY5" fmla="*/ 209516 h 262364"/>
                          <a:gd name="connsiteX6" fmla="*/ 430605 w 468838"/>
                          <a:gd name="connsiteY6" fmla="*/ 259386 h 262364"/>
                          <a:gd name="connsiteX7" fmla="*/ 465514 w 468838"/>
                          <a:gd name="connsiteY7" fmla="*/ 249412 h 262364"/>
                          <a:gd name="connsiteX8" fmla="*/ 455540 w 468838"/>
                          <a:gd name="connsiteY8" fmla="*/ 216166 h 2623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68838" h="262364">
                            <a:moveTo>
                              <a:pt x="455540" y="216166"/>
                            </a:moveTo>
                            <a:cubicBezTo>
                              <a:pt x="418968" y="196218"/>
                              <a:pt x="370762" y="184581"/>
                              <a:pt x="332529" y="164634"/>
                            </a:cubicBezTo>
                            <a:cubicBezTo>
                              <a:pt x="231126" y="116427"/>
                              <a:pt x="134712" y="61570"/>
                              <a:pt x="38298" y="3389"/>
                            </a:cubicBezTo>
                            <a:cubicBezTo>
                              <a:pt x="26661" y="-3261"/>
                              <a:pt x="10038" y="64"/>
                              <a:pt x="3388" y="11701"/>
                            </a:cubicBezTo>
                            <a:cubicBezTo>
                              <a:pt x="-3260" y="23337"/>
                              <a:pt x="65" y="39960"/>
                              <a:pt x="11700" y="46609"/>
                            </a:cubicBezTo>
                            <a:cubicBezTo>
                              <a:pt x="108115" y="104790"/>
                              <a:pt x="207855" y="159647"/>
                              <a:pt x="309256" y="209516"/>
                            </a:cubicBezTo>
                            <a:cubicBezTo>
                              <a:pt x="347489" y="227802"/>
                              <a:pt x="394034" y="239439"/>
                              <a:pt x="430605" y="259386"/>
                            </a:cubicBezTo>
                            <a:cubicBezTo>
                              <a:pt x="443903" y="266035"/>
                              <a:pt x="458864" y="261049"/>
                              <a:pt x="465514" y="249412"/>
                            </a:cubicBezTo>
                            <a:cubicBezTo>
                              <a:pt x="472163" y="237776"/>
                              <a:pt x="468838" y="222816"/>
                              <a:pt x="455540" y="21616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65" name="Graphic 2">
                      <a:extLst>
                        <a:ext uri="{FF2B5EF4-FFF2-40B4-BE49-F238E27FC236}">
                          <a16:creationId xmlns:a16="http://schemas.microsoft.com/office/drawing/2014/main" id="{3CC8DF33-0F5B-89F9-E41F-C2CE0C99E9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78596" y="7697002"/>
                      <a:ext cx="407080" cy="611750"/>
                      <a:chOff x="10778596" y="7697002"/>
                      <a:chExt cx="407080" cy="611750"/>
                    </a:xfrm>
                    <a:solidFill>
                      <a:srgbClr val="2B5577"/>
                    </a:solidFill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id="{F847581A-A937-2EF9-DFE6-456CB89C54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5934" y="7697002"/>
                        <a:ext cx="369741" cy="611750"/>
                      </a:xfrm>
                      <a:custGeom>
                        <a:avLst/>
                        <a:gdLst>
                          <a:gd name="connsiteX0" fmla="*/ 6040 w 369741"/>
                          <a:gd name="connsiteY0" fmla="*/ 43584 h 611750"/>
                          <a:gd name="connsiteX1" fmla="*/ 7703 w 369741"/>
                          <a:gd name="connsiteY1" fmla="*/ 8675 h 611750"/>
                          <a:gd name="connsiteX2" fmla="*/ 35962 w 369741"/>
                          <a:gd name="connsiteY2" fmla="*/ 2026 h 611750"/>
                          <a:gd name="connsiteX3" fmla="*/ 49261 w 369741"/>
                          <a:gd name="connsiteY3" fmla="*/ 13662 h 611750"/>
                          <a:gd name="connsiteX4" fmla="*/ 87494 w 369741"/>
                          <a:gd name="connsiteY4" fmla="*/ 75168 h 611750"/>
                          <a:gd name="connsiteX5" fmla="*/ 153987 w 369741"/>
                          <a:gd name="connsiteY5" fmla="*/ 189868 h 611750"/>
                          <a:gd name="connsiteX6" fmla="*/ 366764 w 369741"/>
                          <a:gd name="connsiteY6" fmla="*/ 573863 h 611750"/>
                          <a:gd name="connsiteX7" fmla="*/ 356790 w 369741"/>
                          <a:gd name="connsiteY7" fmla="*/ 608773 h 611750"/>
                          <a:gd name="connsiteX8" fmla="*/ 321881 w 369741"/>
                          <a:gd name="connsiteY8" fmla="*/ 598798 h 611750"/>
                          <a:gd name="connsiteX9" fmla="*/ 109104 w 369741"/>
                          <a:gd name="connsiteY9" fmla="*/ 216465 h 611750"/>
                          <a:gd name="connsiteX10" fmla="*/ 42611 w 369741"/>
                          <a:gd name="connsiteY10" fmla="*/ 103427 h 611750"/>
                          <a:gd name="connsiteX11" fmla="*/ 6040 w 369741"/>
                          <a:gd name="connsiteY11" fmla="*/ 43584 h 611750"/>
                          <a:gd name="connsiteX12" fmla="*/ 17676 w 369741"/>
                          <a:gd name="connsiteY12" fmla="*/ 51896 h 611750"/>
                          <a:gd name="connsiteX13" fmla="*/ 44273 w 369741"/>
                          <a:gd name="connsiteY13" fmla="*/ 45246 h 611750"/>
                          <a:gd name="connsiteX14" fmla="*/ 17676 w 369741"/>
                          <a:gd name="connsiteY14" fmla="*/ 51896 h 611750"/>
                          <a:gd name="connsiteX15" fmla="*/ 16015 w 369741"/>
                          <a:gd name="connsiteY15" fmla="*/ 51896 h 611750"/>
                          <a:gd name="connsiteX16" fmla="*/ 16015 w 369741"/>
                          <a:gd name="connsiteY16" fmla="*/ 51896 h 611750"/>
                          <a:gd name="connsiteX17" fmla="*/ 16015 w 369741"/>
                          <a:gd name="connsiteY17" fmla="*/ 51896 h 611750"/>
                          <a:gd name="connsiteX18" fmla="*/ 16015 w 369741"/>
                          <a:gd name="connsiteY18" fmla="*/ 51896 h 6117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369741" h="611750">
                            <a:moveTo>
                              <a:pt x="6040" y="43584"/>
                            </a:moveTo>
                            <a:cubicBezTo>
                              <a:pt x="-2272" y="33610"/>
                              <a:pt x="-2272" y="18649"/>
                              <a:pt x="7703" y="8675"/>
                            </a:cubicBezTo>
                            <a:cubicBezTo>
                              <a:pt x="14352" y="2026"/>
                              <a:pt x="22663" y="-2961"/>
                              <a:pt x="35962" y="2026"/>
                            </a:cubicBezTo>
                            <a:cubicBezTo>
                              <a:pt x="37625" y="2026"/>
                              <a:pt x="42611" y="5350"/>
                              <a:pt x="49261" y="13662"/>
                            </a:cubicBezTo>
                            <a:cubicBezTo>
                              <a:pt x="55910" y="23636"/>
                              <a:pt x="85831" y="73506"/>
                              <a:pt x="87494" y="75168"/>
                            </a:cubicBezTo>
                            <a:cubicBezTo>
                              <a:pt x="109104" y="113402"/>
                              <a:pt x="132377" y="151635"/>
                              <a:pt x="153987" y="189868"/>
                            </a:cubicBezTo>
                            <a:cubicBezTo>
                              <a:pt x="227128" y="317867"/>
                              <a:pt x="298609" y="444203"/>
                              <a:pt x="366764" y="573863"/>
                            </a:cubicBezTo>
                            <a:cubicBezTo>
                              <a:pt x="373413" y="587163"/>
                              <a:pt x="368426" y="602123"/>
                              <a:pt x="356790" y="608773"/>
                            </a:cubicBezTo>
                            <a:cubicBezTo>
                              <a:pt x="343491" y="615421"/>
                              <a:pt x="328530" y="610435"/>
                              <a:pt x="321881" y="598798"/>
                            </a:cubicBezTo>
                            <a:cubicBezTo>
                              <a:pt x="253726" y="470800"/>
                              <a:pt x="182247" y="342802"/>
                              <a:pt x="109104" y="216465"/>
                            </a:cubicBezTo>
                            <a:cubicBezTo>
                              <a:pt x="87494" y="178232"/>
                              <a:pt x="65884" y="139998"/>
                              <a:pt x="42611" y="103427"/>
                            </a:cubicBezTo>
                            <a:cubicBezTo>
                              <a:pt x="40949" y="100102"/>
                              <a:pt x="7703" y="48571"/>
                              <a:pt x="6040" y="43584"/>
                            </a:cubicBezTo>
                            <a:moveTo>
                              <a:pt x="17676" y="51896"/>
                            </a:moveTo>
                            <a:cubicBezTo>
                              <a:pt x="29313" y="56882"/>
                              <a:pt x="39286" y="51896"/>
                              <a:pt x="44273" y="45246"/>
                            </a:cubicBezTo>
                            <a:cubicBezTo>
                              <a:pt x="37625" y="51896"/>
                              <a:pt x="25988" y="55220"/>
                              <a:pt x="17676" y="51896"/>
                            </a:cubicBezTo>
                            <a:moveTo>
                              <a:pt x="16015" y="51896"/>
                            </a:moveTo>
                            <a:lnTo>
                              <a:pt x="16015" y="51896"/>
                            </a:lnTo>
                            <a:lnTo>
                              <a:pt x="16015" y="51896"/>
                            </a:lnTo>
                            <a:lnTo>
                              <a:pt x="16015" y="51896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id="{CE95F7BD-A849-4C1B-AF44-B321338C47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78596" y="8149358"/>
                        <a:ext cx="342407" cy="60002"/>
                      </a:xfrm>
                      <a:custGeom>
                        <a:avLst/>
                        <a:gdLst>
                          <a:gd name="connsiteX0" fmla="*/ 307688 w 342407"/>
                          <a:gd name="connsiteY0" fmla="*/ 6808 h 60002"/>
                          <a:gd name="connsiteX1" fmla="*/ 325973 w 342407"/>
                          <a:gd name="connsiteY1" fmla="*/ 8470 h 60002"/>
                          <a:gd name="connsiteX2" fmla="*/ 340934 w 342407"/>
                          <a:gd name="connsiteY2" fmla="*/ 25093 h 60002"/>
                          <a:gd name="connsiteX3" fmla="*/ 329298 w 342407"/>
                          <a:gd name="connsiteY3" fmla="*/ 55015 h 60002"/>
                          <a:gd name="connsiteX4" fmla="*/ 320986 w 342407"/>
                          <a:gd name="connsiteY4" fmla="*/ 58339 h 60002"/>
                          <a:gd name="connsiteX5" fmla="*/ 302701 w 342407"/>
                          <a:gd name="connsiteY5" fmla="*/ 60002 h 60002"/>
                          <a:gd name="connsiteX6" fmla="*/ 282753 w 342407"/>
                          <a:gd name="connsiteY6" fmla="*/ 60002 h 60002"/>
                          <a:gd name="connsiteX7" fmla="*/ 212935 w 342407"/>
                          <a:gd name="connsiteY7" fmla="*/ 58339 h 60002"/>
                          <a:gd name="connsiteX8" fmla="*/ 25093 w 342407"/>
                          <a:gd name="connsiteY8" fmla="*/ 51691 h 60002"/>
                          <a:gd name="connsiteX9" fmla="*/ 158 w 342407"/>
                          <a:gd name="connsiteY9" fmla="*/ 25093 h 60002"/>
                          <a:gd name="connsiteX10" fmla="*/ 26755 w 342407"/>
                          <a:gd name="connsiteY10" fmla="*/ 158 h 60002"/>
                          <a:gd name="connsiteX11" fmla="*/ 216260 w 342407"/>
                          <a:gd name="connsiteY11" fmla="*/ 6808 h 60002"/>
                          <a:gd name="connsiteX12" fmla="*/ 284415 w 342407"/>
                          <a:gd name="connsiteY12" fmla="*/ 8470 h 60002"/>
                          <a:gd name="connsiteX13" fmla="*/ 302701 w 342407"/>
                          <a:gd name="connsiteY13" fmla="*/ 8470 h 60002"/>
                          <a:gd name="connsiteX14" fmla="*/ 307688 w 342407"/>
                          <a:gd name="connsiteY14" fmla="*/ 8470 h 60002"/>
                          <a:gd name="connsiteX15" fmla="*/ 301038 w 342407"/>
                          <a:gd name="connsiteY15" fmla="*/ 51691 h 60002"/>
                          <a:gd name="connsiteX16" fmla="*/ 306025 w 342407"/>
                          <a:gd name="connsiteY16" fmla="*/ 55015 h 60002"/>
                          <a:gd name="connsiteX17" fmla="*/ 301038 w 342407"/>
                          <a:gd name="connsiteY17" fmla="*/ 51691 h 60002"/>
                          <a:gd name="connsiteX18" fmla="*/ 301038 w 342407"/>
                          <a:gd name="connsiteY18" fmla="*/ 51691 h 60002"/>
                          <a:gd name="connsiteX19" fmla="*/ 301038 w 342407"/>
                          <a:gd name="connsiteY19" fmla="*/ 51691 h 60002"/>
                          <a:gd name="connsiteX20" fmla="*/ 301038 w 342407"/>
                          <a:gd name="connsiteY20" fmla="*/ 51691 h 60002"/>
                          <a:gd name="connsiteX21" fmla="*/ 301038 w 342407"/>
                          <a:gd name="connsiteY21" fmla="*/ 51691 h 600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42407" h="60002">
                            <a:moveTo>
                              <a:pt x="307688" y="6808"/>
                            </a:moveTo>
                            <a:cubicBezTo>
                              <a:pt x="314336" y="5145"/>
                              <a:pt x="320986" y="5145"/>
                              <a:pt x="325973" y="8470"/>
                            </a:cubicBezTo>
                            <a:cubicBezTo>
                              <a:pt x="337609" y="13457"/>
                              <a:pt x="339271" y="21768"/>
                              <a:pt x="340934" y="25093"/>
                            </a:cubicBezTo>
                            <a:cubicBezTo>
                              <a:pt x="344259" y="35068"/>
                              <a:pt x="342596" y="46703"/>
                              <a:pt x="329298" y="55015"/>
                            </a:cubicBezTo>
                            <a:cubicBezTo>
                              <a:pt x="327636" y="56678"/>
                              <a:pt x="324311" y="58339"/>
                              <a:pt x="320986" y="58339"/>
                            </a:cubicBezTo>
                            <a:cubicBezTo>
                              <a:pt x="317661" y="58339"/>
                              <a:pt x="307688" y="60002"/>
                              <a:pt x="302701" y="60002"/>
                            </a:cubicBezTo>
                            <a:cubicBezTo>
                              <a:pt x="296051" y="60002"/>
                              <a:pt x="289401" y="60002"/>
                              <a:pt x="282753" y="60002"/>
                            </a:cubicBezTo>
                            <a:cubicBezTo>
                              <a:pt x="259480" y="60002"/>
                              <a:pt x="236208" y="58339"/>
                              <a:pt x="212935" y="58339"/>
                            </a:cubicBezTo>
                            <a:cubicBezTo>
                              <a:pt x="149767" y="55015"/>
                              <a:pt x="86599" y="53353"/>
                              <a:pt x="25093" y="51691"/>
                            </a:cubicBezTo>
                            <a:cubicBezTo>
                              <a:pt x="10132" y="51691"/>
                              <a:pt x="-1504" y="40054"/>
                              <a:pt x="158" y="25093"/>
                            </a:cubicBezTo>
                            <a:cubicBezTo>
                              <a:pt x="158" y="10133"/>
                              <a:pt x="11795" y="-1504"/>
                              <a:pt x="26755" y="158"/>
                            </a:cubicBezTo>
                            <a:cubicBezTo>
                              <a:pt x="89923" y="1821"/>
                              <a:pt x="153092" y="3483"/>
                              <a:pt x="216260" y="6808"/>
                            </a:cubicBezTo>
                            <a:cubicBezTo>
                              <a:pt x="239532" y="8470"/>
                              <a:pt x="261143" y="8470"/>
                              <a:pt x="284415" y="8470"/>
                            </a:cubicBezTo>
                            <a:cubicBezTo>
                              <a:pt x="291064" y="8470"/>
                              <a:pt x="297713" y="8470"/>
                              <a:pt x="302701" y="8470"/>
                            </a:cubicBezTo>
                            <a:lnTo>
                              <a:pt x="307688" y="8470"/>
                            </a:lnTo>
                            <a:close/>
                            <a:moveTo>
                              <a:pt x="301038" y="51691"/>
                            </a:moveTo>
                            <a:cubicBezTo>
                              <a:pt x="302701" y="53353"/>
                              <a:pt x="304363" y="53353"/>
                              <a:pt x="306025" y="55015"/>
                            </a:cubicBezTo>
                            <a:cubicBezTo>
                              <a:pt x="304363" y="53353"/>
                              <a:pt x="302701" y="53353"/>
                              <a:pt x="301038" y="51691"/>
                            </a:cubicBezTo>
                            <a:moveTo>
                              <a:pt x="301038" y="51691"/>
                            </a:moveTo>
                            <a:lnTo>
                              <a:pt x="301038" y="51691"/>
                            </a:lnTo>
                            <a:lnTo>
                              <a:pt x="301038" y="51691"/>
                            </a:lnTo>
                            <a:lnTo>
                              <a:pt x="301038" y="51691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66" name="Graphic 2">
                      <a:extLst>
                        <a:ext uri="{FF2B5EF4-FFF2-40B4-BE49-F238E27FC236}">
                          <a16:creationId xmlns:a16="http://schemas.microsoft.com/office/drawing/2014/main" id="{FDD47452-265C-DA30-308E-04424D71F1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58448" y="7551825"/>
                      <a:ext cx="762646" cy="860137"/>
                      <a:chOff x="9758448" y="7551825"/>
                      <a:chExt cx="762646" cy="860137"/>
                    </a:xfrm>
                    <a:solidFill>
                      <a:srgbClr val="2B5577"/>
                    </a:solidFill>
                  </p:grpSpPr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id="{60ED4354-C26C-7341-2D9E-50E4AD07AE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70345" y="7551825"/>
                        <a:ext cx="285720" cy="860137"/>
                      </a:xfrm>
                      <a:custGeom>
                        <a:avLst/>
                        <a:gdLst>
                          <a:gd name="connsiteX0" fmla="*/ 0 w 285720"/>
                          <a:gd name="connsiteY0" fmla="*/ 24190 h 860137"/>
                          <a:gd name="connsiteX1" fmla="*/ 0 w 285720"/>
                          <a:gd name="connsiteY1" fmla="*/ 19204 h 860137"/>
                          <a:gd name="connsiteX2" fmla="*/ 49870 w 285720"/>
                          <a:gd name="connsiteY2" fmla="*/ 10892 h 860137"/>
                          <a:gd name="connsiteX3" fmla="*/ 53194 w 285720"/>
                          <a:gd name="connsiteY3" fmla="*/ 20866 h 860137"/>
                          <a:gd name="connsiteX4" fmla="*/ 53194 w 285720"/>
                          <a:gd name="connsiteY4" fmla="*/ 29178 h 860137"/>
                          <a:gd name="connsiteX5" fmla="*/ 58181 w 285720"/>
                          <a:gd name="connsiteY5" fmla="*/ 50788 h 860137"/>
                          <a:gd name="connsiteX6" fmla="*/ 73142 w 285720"/>
                          <a:gd name="connsiteY6" fmla="*/ 113956 h 860137"/>
                          <a:gd name="connsiteX7" fmla="*/ 124674 w 285720"/>
                          <a:gd name="connsiteY7" fmla="*/ 303460 h 860137"/>
                          <a:gd name="connsiteX8" fmla="*/ 284257 w 285720"/>
                          <a:gd name="connsiteY8" fmla="*/ 825429 h 860137"/>
                          <a:gd name="connsiteX9" fmla="*/ 267634 w 285720"/>
                          <a:gd name="connsiteY9" fmla="*/ 858675 h 860137"/>
                          <a:gd name="connsiteX10" fmla="*/ 234388 w 285720"/>
                          <a:gd name="connsiteY10" fmla="*/ 842052 h 860137"/>
                          <a:gd name="connsiteX11" fmla="*/ 74804 w 285720"/>
                          <a:gd name="connsiteY11" fmla="*/ 318421 h 860137"/>
                          <a:gd name="connsiteX12" fmla="*/ 23273 w 285720"/>
                          <a:gd name="connsiteY12" fmla="*/ 127254 h 860137"/>
                          <a:gd name="connsiteX13" fmla="*/ 8312 w 285720"/>
                          <a:gd name="connsiteY13" fmla="*/ 62424 h 860137"/>
                          <a:gd name="connsiteX14" fmla="*/ 3325 w 285720"/>
                          <a:gd name="connsiteY14" fmla="*/ 37489 h 860137"/>
                          <a:gd name="connsiteX15" fmla="*/ 0 w 285720"/>
                          <a:gd name="connsiteY15" fmla="*/ 24190 h 860137"/>
                          <a:gd name="connsiteX16" fmla="*/ 51533 w 285720"/>
                          <a:gd name="connsiteY16" fmla="*/ 27515 h 860137"/>
                          <a:gd name="connsiteX17" fmla="*/ 46546 w 285720"/>
                          <a:gd name="connsiteY17" fmla="*/ 39152 h 860137"/>
                          <a:gd name="connsiteX18" fmla="*/ 51533 w 285720"/>
                          <a:gd name="connsiteY18" fmla="*/ 27515 h 8601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285720" h="860137">
                            <a:moveTo>
                              <a:pt x="0" y="24190"/>
                            </a:moveTo>
                            <a:cubicBezTo>
                              <a:pt x="0" y="22529"/>
                              <a:pt x="0" y="20866"/>
                              <a:pt x="0" y="19204"/>
                            </a:cubicBezTo>
                            <a:cubicBezTo>
                              <a:pt x="3325" y="-17368"/>
                              <a:pt x="48208" y="9230"/>
                              <a:pt x="49870" y="10892"/>
                            </a:cubicBezTo>
                            <a:cubicBezTo>
                              <a:pt x="49870" y="12555"/>
                              <a:pt x="51533" y="15879"/>
                              <a:pt x="53194" y="20866"/>
                            </a:cubicBezTo>
                            <a:lnTo>
                              <a:pt x="53194" y="29178"/>
                            </a:lnTo>
                            <a:cubicBezTo>
                              <a:pt x="54857" y="35827"/>
                              <a:pt x="56519" y="42476"/>
                              <a:pt x="58181" y="50788"/>
                            </a:cubicBezTo>
                            <a:cubicBezTo>
                              <a:pt x="63169" y="72398"/>
                              <a:pt x="68156" y="92346"/>
                              <a:pt x="73142" y="113956"/>
                            </a:cubicBezTo>
                            <a:cubicBezTo>
                              <a:pt x="89766" y="177124"/>
                              <a:pt x="106389" y="240292"/>
                              <a:pt x="124674" y="303460"/>
                            </a:cubicBezTo>
                            <a:cubicBezTo>
                              <a:pt x="174544" y="478004"/>
                              <a:pt x="227738" y="652547"/>
                              <a:pt x="284257" y="825429"/>
                            </a:cubicBezTo>
                            <a:cubicBezTo>
                              <a:pt x="289244" y="838727"/>
                              <a:pt x="280932" y="853688"/>
                              <a:pt x="267634" y="858675"/>
                            </a:cubicBezTo>
                            <a:cubicBezTo>
                              <a:pt x="254336" y="863662"/>
                              <a:pt x="239374" y="855350"/>
                              <a:pt x="234388" y="842052"/>
                            </a:cubicBezTo>
                            <a:cubicBezTo>
                              <a:pt x="177868" y="669170"/>
                              <a:pt x="124674" y="494627"/>
                              <a:pt x="74804" y="318421"/>
                            </a:cubicBezTo>
                            <a:cubicBezTo>
                              <a:pt x="56519" y="255253"/>
                              <a:pt x="38234" y="190422"/>
                              <a:pt x="23273" y="127254"/>
                            </a:cubicBezTo>
                            <a:cubicBezTo>
                              <a:pt x="18286" y="105645"/>
                              <a:pt x="13299" y="84034"/>
                              <a:pt x="8312" y="62424"/>
                            </a:cubicBezTo>
                            <a:cubicBezTo>
                              <a:pt x="6650" y="54113"/>
                              <a:pt x="4988" y="45801"/>
                              <a:pt x="3325" y="37489"/>
                            </a:cubicBezTo>
                            <a:cubicBezTo>
                              <a:pt x="0" y="34164"/>
                              <a:pt x="0" y="29178"/>
                              <a:pt x="0" y="24190"/>
                            </a:cubicBezTo>
                            <a:moveTo>
                              <a:pt x="51533" y="27515"/>
                            </a:moveTo>
                            <a:cubicBezTo>
                              <a:pt x="51533" y="32502"/>
                              <a:pt x="49870" y="35827"/>
                              <a:pt x="46546" y="39152"/>
                            </a:cubicBezTo>
                            <a:cubicBezTo>
                              <a:pt x="48208" y="37489"/>
                              <a:pt x="49870" y="34164"/>
                              <a:pt x="51533" y="27515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8" name="Freeform: Shape 467">
                        <a:extLst>
                          <a:ext uri="{FF2B5EF4-FFF2-40B4-BE49-F238E27FC236}">
                            <a16:creationId xmlns:a16="http://schemas.microsoft.com/office/drawing/2014/main" id="{3AFDB037-5E1B-1DD3-B56F-4E52D7DD1A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38240" y="7851961"/>
                        <a:ext cx="182855" cy="320631"/>
                      </a:xfrm>
                      <a:custGeom>
                        <a:avLst/>
                        <a:gdLst>
                          <a:gd name="connsiteX0" fmla="*/ 53194 w 182855"/>
                          <a:gd name="connsiteY0" fmla="*/ 290906 h 320631"/>
                          <a:gd name="connsiteX1" fmla="*/ 48207 w 182855"/>
                          <a:gd name="connsiteY1" fmla="*/ 307529 h 320631"/>
                          <a:gd name="connsiteX2" fmla="*/ 14960 w 182855"/>
                          <a:gd name="connsiteY2" fmla="*/ 317503 h 320631"/>
                          <a:gd name="connsiteX3" fmla="*/ 0 w 182855"/>
                          <a:gd name="connsiteY3" fmla="*/ 295893 h 320631"/>
                          <a:gd name="connsiteX4" fmla="*/ 1662 w 182855"/>
                          <a:gd name="connsiteY4" fmla="*/ 284257 h 320631"/>
                          <a:gd name="connsiteX5" fmla="*/ 11636 w 182855"/>
                          <a:gd name="connsiteY5" fmla="*/ 254335 h 320631"/>
                          <a:gd name="connsiteX6" fmla="*/ 39895 w 182855"/>
                          <a:gd name="connsiteY6" fmla="*/ 192829 h 320631"/>
                          <a:gd name="connsiteX7" fmla="*/ 134647 w 182855"/>
                          <a:gd name="connsiteY7" fmla="*/ 13299 h 320631"/>
                          <a:gd name="connsiteX8" fmla="*/ 169557 w 182855"/>
                          <a:gd name="connsiteY8" fmla="*/ 3324 h 320631"/>
                          <a:gd name="connsiteX9" fmla="*/ 179530 w 182855"/>
                          <a:gd name="connsiteY9" fmla="*/ 38233 h 320631"/>
                          <a:gd name="connsiteX10" fmla="*/ 86441 w 182855"/>
                          <a:gd name="connsiteY10" fmla="*/ 216102 h 320631"/>
                          <a:gd name="connsiteX11" fmla="*/ 59843 w 182855"/>
                          <a:gd name="connsiteY11" fmla="*/ 275945 h 320631"/>
                          <a:gd name="connsiteX12" fmla="*/ 53194 w 182855"/>
                          <a:gd name="connsiteY12" fmla="*/ 290906 h 320631"/>
                          <a:gd name="connsiteX13" fmla="*/ 6649 w 182855"/>
                          <a:gd name="connsiteY13" fmla="*/ 275945 h 320631"/>
                          <a:gd name="connsiteX14" fmla="*/ 6649 w 182855"/>
                          <a:gd name="connsiteY14" fmla="*/ 275945 h 320631"/>
                          <a:gd name="connsiteX15" fmla="*/ 6649 w 182855"/>
                          <a:gd name="connsiteY15" fmla="*/ 275945 h 320631"/>
                          <a:gd name="connsiteX16" fmla="*/ 6649 w 182855"/>
                          <a:gd name="connsiteY16" fmla="*/ 275945 h 320631"/>
                          <a:gd name="connsiteX17" fmla="*/ 8312 w 182855"/>
                          <a:gd name="connsiteY17" fmla="*/ 274283 h 320631"/>
                          <a:gd name="connsiteX18" fmla="*/ 8312 w 182855"/>
                          <a:gd name="connsiteY18" fmla="*/ 274283 h 320631"/>
                          <a:gd name="connsiteX19" fmla="*/ 8312 w 182855"/>
                          <a:gd name="connsiteY19" fmla="*/ 274283 h 320631"/>
                          <a:gd name="connsiteX20" fmla="*/ 8312 w 182855"/>
                          <a:gd name="connsiteY20" fmla="*/ 274283 h 320631"/>
                          <a:gd name="connsiteX21" fmla="*/ 8312 w 182855"/>
                          <a:gd name="connsiteY21" fmla="*/ 274283 h 320631"/>
                          <a:gd name="connsiteX22" fmla="*/ 8312 w 182855"/>
                          <a:gd name="connsiteY22" fmla="*/ 274283 h 320631"/>
                          <a:gd name="connsiteX23" fmla="*/ 8312 w 182855"/>
                          <a:gd name="connsiteY23" fmla="*/ 274283 h 320631"/>
                          <a:gd name="connsiteX24" fmla="*/ 8312 w 182855"/>
                          <a:gd name="connsiteY24" fmla="*/ 274283 h 320631"/>
                          <a:gd name="connsiteX25" fmla="*/ 8312 w 182855"/>
                          <a:gd name="connsiteY25" fmla="*/ 274283 h 320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182855" h="320631">
                            <a:moveTo>
                              <a:pt x="53194" y="290906"/>
                            </a:moveTo>
                            <a:cubicBezTo>
                              <a:pt x="53194" y="295893"/>
                              <a:pt x="51532" y="302542"/>
                              <a:pt x="48207" y="307529"/>
                            </a:cubicBezTo>
                            <a:cubicBezTo>
                              <a:pt x="34908" y="327477"/>
                              <a:pt x="18285" y="319165"/>
                              <a:pt x="14960" y="317503"/>
                            </a:cubicBezTo>
                            <a:cubicBezTo>
                              <a:pt x="9974" y="314178"/>
                              <a:pt x="0" y="309191"/>
                              <a:pt x="0" y="295893"/>
                            </a:cubicBezTo>
                            <a:cubicBezTo>
                              <a:pt x="0" y="294230"/>
                              <a:pt x="0" y="289243"/>
                              <a:pt x="1662" y="284257"/>
                            </a:cubicBezTo>
                            <a:cubicBezTo>
                              <a:pt x="3325" y="275945"/>
                              <a:pt x="8312" y="260984"/>
                              <a:pt x="11636" y="254335"/>
                            </a:cubicBezTo>
                            <a:cubicBezTo>
                              <a:pt x="19948" y="232725"/>
                              <a:pt x="29922" y="212777"/>
                              <a:pt x="39895" y="192829"/>
                            </a:cubicBezTo>
                            <a:cubicBezTo>
                              <a:pt x="69818" y="131323"/>
                              <a:pt x="101401" y="71480"/>
                              <a:pt x="134647" y="13299"/>
                            </a:cubicBezTo>
                            <a:cubicBezTo>
                              <a:pt x="141297" y="0"/>
                              <a:pt x="157920" y="-3325"/>
                              <a:pt x="169557" y="3324"/>
                            </a:cubicBezTo>
                            <a:cubicBezTo>
                              <a:pt x="182855" y="9974"/>
                              <a:pt x="186180" y="26597"/>
                              <a:pt x="179530" y="38233"/>
                            </a:cubicBezTo>
                            <a:cubicBezTo>
                              <a:pt x="146284" y="96415"/>
                              <a:pt x="114699" y="156258"/>
                              <a:pt x="86441" y="216102"/>
                            </a:cubicBezTo>
                            <a:cubicBezTo>
                              <a:pt x="76466" y="236049"/>
                              <a:pt x="68155" y="255997"/>
                              <a:pt x="59843" y="275945"/>
                            </a:cubicBezTo>
                            <a:cubicBezTo>
                              <a:pt x="56518" y="277607"/>
                              <a:pt x="54856" y="285919"/>
                              <a:pt x="53194" y="290906"/>
                            </a:cubicBezTo>
                            <a:moveTo>
                              <a:pt x="6649" y="275945"/>
                            </a:moveTo>
                            <a:lnTo>
                              <a:pt x="6649" y="275945"/>
                            </a:lnTo>
                            <a:lnTo>
                              <a:pt x="6649" y="275945"/>
                            </a:lnTo>
                            <a:lnTo>
                              <a:pt x="6649" y="275945"/>
                            </a:lnTo>
                            <a:close/>
                            <a:moveTo>
                              <a:pt x="8312" y="274283"/>
                            </a:move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close/>
                            <a:moveTo>
                              <a:pt x="8312" y="274283"/>
                            </a:move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9" name="Freeform: Shape 468">
                        <a:extLst>
                          <a:ext uri="{FF2B5EF4-FFF2-40B4-BE49-F238E27FC236}">
                            <a16:creationId xmlns:a16="http://schemas.microsoft.com/office/drawing/2014/main" id="{19CA75D6-BBE0-9075-608D-262109F801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8448" y="7984947"/>
                        <a:ext cx="340469" cy="329190"/>
                      </a:xfrm>
                      <a:custGeom>
                        <a:avLst/>
                        <a:gdLst>
                          <a:gd name="connsiteX0" fmla="*/ 17928 w 340469"/>
                          <a:gd name="connsiteY0" fmla="*/ 53193 h 329190"/>
                          <a:gd name="connsiteX1" fmla="*/ 6291 w 340469"/>
                          <a:gd name="connsiteY1" fmla="*/ 43220 h 329190"/>
                          <a:gd name="connsiteX2" fmla="*/ 1304 w 340469"/>
                          <a:gd name="connsiteY2" fmla="*/ 34908 h 329190"/>
                          <a:gd name="connsiteX3" fmla="*/ 7953 w 340469"/>
                          <a:gd name="connsiteY3" fmla="*/ 8312 h 329190"/>
                          <a:gd name="connsiteX4" fmla="*/ 29563 w 340469"/>
                          <a:gd name="connsiteY4" fmla="*/ 0 h 329190"/>
                          <a:gd name="connsiteX5" fmla="*/ 49511 w 340469"/>
                          <a:gd name="connsiteY5" fmla="*/ 11635 h 329190"/>
                          <a:gd name="connsiteX6" fmla="*/ 54498 w 340469"/>
                          <a:gd name="connsiteY6" fmla="*/ 16623 h 329190"/>
                          <a:gd name="connsiteX7" fmla="*/ 77771 w 340469"/>
                          <a:gd name="connsiteY7" fmla="*/ 41558 h 329190"/>
                          <a:gd name="connsiteX8" fmla="*/ 145925 w 340469"/>
                          <a:gd name="connsiteY8" fmla="*/ 109713 h 329190"/>
                          <a:gd name="connsiteX9" fmla="*/ 332105 w 340469"/>
                          <a:gd name="connsiteY9" fmla="*/ 284256 h 329190"/>
                          <a:gd name="connsiteX10" fmla="*/ 333768 w 340469"/>
                          <a:gd name="connsiteY10" fmla="*/ 320828 h 329190"/>
                          <a:gd name="connsiteX11" fmla="*/ 297197 w 340469"/>
                          <a:gd name="connsiteY11" fmla="*/ 322489 h 329190"/>
                          <a:gd name="connsiteX12" fmla="*/ 109355 w 340469"/>
                          <a:gd name="connsiteY12" fmla="*/ 146284 h 329190"/>
                          <a:gd name="connsiteX13" fmla="*/ 39538 w 340469"/>
                          <a:gd name="connsiteY13" fmla="*/ 76466 h 329190"/>
                          <a:gd name="connsiteX14" fmla="*/ 17928 w 340469"/>
                          <a:gd name="connsiteY14" fmla="*/ 53193 h 329190"/>
                          <a:gd name="connsiteX15" fmla="*/ 29563 w 340469"/>
                          <a:gd name="connsiteY15" fmla="*/ 51532 h 329190"/>
                          <a:gd name="connsiteX16" fmla="*/ 24576 w 340469"/>
                          <a:gd name="connsiteY16" fmla="*/ 51532 h 329190"/>
                          <a:gd name="connsiteX17" fmla="*/ 29563 w 340469"/>
                          <a:gd name="connsiteY17" fmla="*/ 51532 h 329190"/>
                          <a:gd name="connsiteX18" fmla="*/ 29563 w 340469"/>
                          <a:gd name="connsiteY18" fmla="*/ 51532 h 329190"/>
                          <a:gd name="connsiteX19" fmla="*/ 29563 w 340469"/>
                          <a:gd name="connsiteY19" fmla="*/ 51532 h 329190"/>
                          <a:gd name="connsiteX20" fmla="*/ 29563 w 340469"/>
                          <a:gd name="connsiteY20" fmla="*/ 51532 h 329190"/>
                          <a:gd name="connsiteX21" fmla="*/ 29563 w 340469"/>
                          <a:gd name="connsiteY21" fmla="*/ 51532 h 3291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40469" h="329190">
                            <a:moveTo>
                              <a:pt x="17928" y="53193"/>
                            </a:moveTo>
                            <a:cubicBezTo>
                              <a:pt x="16265" y="51532"/>
                              <a:pt x="7953" y="44882"/>
                              <a:pt x="6291" y="43220"/>
                            </a:cubicBezTo>
                            <a:cubicBezTo>
                              <a:pt x="2966" y="39895"/>
                              <a:pt x="2966" y="36570"/>
                              <a:pt x="1304" y="34908"/>
                            </a:cubicBezTo>
                            <a:cubicBezTo>
                              <a:pt x="-2020" y="23272"/>
                              <a:pt x="1304" y="13298"/>
                              <a:pt x="7953" y="8312"/>
                            </a:cubicBezTo>
                            <a:cubicBezTo>
                              <a:pt x="11278" y="4987"/>
                              <a:pt x="17928" y="0"/>
                              <a:pt x="29563" y="0"/>
                            </a:cubicBezTo>
                            <a:cubicBezTo>
                              <a:pt x="37875" y="1662"/>
                              <a:pt x="44524" y="4987"/>
                              <a:pt x="49511" y="11635"/>
                            </a:cubicBezTo>
                            <a:cubicBezTo>
                              <a:pt x="51174" y="13298"/>
                              <a:pt x="54498" y="14960"/>
                              <a:pt x="54498" y="16623"/>
                            </a:cubicBezTo>
                            <a:cubicBezTo>
                              <a:pt x="62809" y="24935"/>
                              <a:pt x="69459" y="33246"/>
                              <a:pt x="77771" y="41558"/>
                            </a:cubicBezTo>
                            <a:cubicBezTo>
                              <a:pt x="101044" y="64830"/>
                              <a:pt x="122654" y="88103"/>
                              <a:pt x="145925" y="109713"/>
                            </a:cubicBezTo>
                            <a:cubicBezTo>
                              <a:pt x="207431" y="169556"/>
                              <a:pt x="268937" y="227737"/>
                              <a:pt x="332105" y="284256"/>
                            </a:cubicBezTo>
                            <a:cubicBezTo>
                              <a:pt x="342080" y="294230"/>
                              <a:pt x="343742" y="310853"/>
                              <a:pt x="333768" y="320828"/>
                            </a:cubicBezTo>
                            <a:cubicBezTo>
                              <a:pt x="323794" y="330801"/>
                              <a:pt x="307171" y="332464"/>
                              <a:pt x="297197" y="322489"/>
                            </a:cubicBezTo>
                            <a:cubicBezTo>
                              <a:pt x="234029" y="264308"/>
                              <a:pt x="170860" y="206127"/>
                              <a:pt x="109355" y="146284"/>
                            </a:cubicBezTo>
                            <a:cubicBezTo>
                              <a:pt x="86082" y="123011"/>
                              <a:pt x="62809" y="99739"/>
                              <a:pt x="39538" y="76466"/>
                            </a:cubicBezTo>
                            <a:cubicBezTo>
                              <a:pt x="32888" y="71480"/>
                              <a:pt x="24576" y="61505"/>
                              <a:pt x="17928" y="53193"/>
                            </a:cubicBezTo>
                            <a:moveTo>
                              <a:pt x="29563" y="51532"/>
                            </a:moveTo>
                            <a:cubicBezTo>
                              <a:pt x="27901" y="51532"/>
                              <a:pt x="26239" y="51532"/>
                              <a:pt x="24576" y="51532"/>
                            </a:cubicBezTo>
                            <a:cubicBezTo>
                              <a:pt x="26239" y="53193"/>
                              <a:pt x="27901" y="53193"/>
                              <a:pt x="29563" y="51532"/>
                            </a:cubicBezTo>
                            <a:moveTo>
                              <a:pt x="29563" y="51532"/>
                            </a:moveTo>
                            <a:lnTo>
                              <a:pt x="29563" y="51532"/>
                            </a:lnTo>
                            <a:lnTo>
                              <a:pt x="29563" y="51532"/>
                            </a:lnTo>
                            <a:lnTo>
                              <a:pt x="29563" y="51532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403" name="Graphic 2">
              <a:extLst>
                <a:ext uri="{FF2B5EF4-FFF2-40B4-BE49-F238E27FC236}">
                  <a16:creationId xmlns:a16="http://schemas.microsoft.com/office/drawing/2014/main" id="{25807963-8658-EED3-FCB5-5F2E2F8CF3EA}"/>
                </a:ext>
              </a:extLst>
            </p:cNvPr>
            <p:cNvGrpSpPr/>
            <p:nvPr/>
          </p:nvGrpSpPr>
          <p:grpSpPr>
            <a:xfrm>
              <a:off x="33424" y="474586"/>
              <a:ext cx="11724436" cy="6524605"/>
              <a:chOff x="33424" y="474586"/>
              <a:chExt cx="11724436" cy="6524605"/>
            </a:xfrm>
            <a:solidFill>
              <a:srgbClr val="FFFFFF"/>
            </a:solidFill>
          </p:grpSpPr>
          <p:grpSp>
            <p:nvGrpSpPr>
              <p:cNvPr id="404" name="Graphic 2">
                <a:extLst>
                  <a:ext uri="{FF2B5EF4-FFF2-40B4-BE49-F238E27FC236}">
                    <a16:creationId xmlns:a16="http://schemas.microsoft.com/office/drawing/2014/main" id="{7EE4AF0A-E2CF-AFBE-CC10-6C7C3D0D4A5F}"/>
                  </a:ext>
                </a:extLst>
              </p:cNvPr>
              <p:cNvGrpSpPr/>
              <p:nvPr/>
            </p:nvGrpSpPr>
            <p:grpSpPr>
              <a:xfrm>
                <a:off x="5288113" y="6354211"/>
                <a:ext cx="673239" cy="644980"/>
                <a:chOff x="5288113" y="6354211"/>
                <a:chExt cx="673239" cy="644980"/>
              </a:xfrm>
              <a:solidFill>
                <a:srgbClr val="FFFFFF"/>
              </a:solidFill>
            </p:grpSpPr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DA878485-F734-5DBE-8C69-D4D29E777736}"/>
                    </a:ext>
                  </a:extLst>
                </p:cNvPr>
                <p:cNvSpPr/>
                <p:nvPr/>
              </p:nvSpPr>
              <p:spPr>
                <a:xfrm>
                  <a:off x="5431072" y="6354211"/>
                  <a:ext cx="385658" cy="644980"/>
                </a:xfrm>
                <a:custGeom>
                  <a:avLst/>
                  <a:gdLst>
                    <a:gd name="connsiteX0" fmla="*/ 275945 w 385658"/>
                    <a:gd name="connsiteY0" fmla="*/ 129661 h 644980"/>
                    <a:gd name="connsiteX1" fmla="*/ 372360 w 385658"/>
                    <a:gd name="connsiteY1" fmla="*/ 59844 h 644980"/>
                    <a:gd name="connsiteX2" fmla="*/ 385658 w 385658"/>
                    <a:gd name="connsiteY2" fmla="*/ 78129 h 644980"/>
                    <a:gd name="connsiteX3" fmla="*/ 262646 w 385658"/>
                    <a:gd name="connsiteY3" fmla="*/ 166232 h 644980"/>
                    <a:gd name="connsiteX4" fmla="*/ 144622 w 385658"/>
                    <a:gd name="connsiteY4" fmla="*/ 482073 h 644980"/>
                    <a:gd name="connsiteX5" fmla="*/ 181193 w 385658"/>
                    <a:gd name="connsiteY5" fmla="*/ 630020 h 644980"/>
                    <a:gd name="connsiteX6" fmla="*/ 159583 w 385658"/>
                    <a:gd name="connsiteY6" fmla="*/ 635006 h 644980"/>
                    <a:gd name="connsiteX7" fmla="*/ 131323 w 385658"/>
                    <a:gd name="connsiteY7" fmla="*/ 518644 h 644980"/>
                    <a:gd name="connsiteX8" fmla="*/ 84778 w 385658"/>
                    <a:gd name="connsiteY8" fmla="*/ 644980 h 644980"/>
                    <a:gd name="connsiteX9" fmla="*/ 64830 w 385658"/>
                    <a:gd name="connsiteY9" fmla="*/ 636669 h 644980"/>
                    <a:gd name="connsiteX10" fmla="*/ 111376 w 385658"/>
                    <a:gd name="connsiteY10" fmla="*/ 511995 h 644980"/>
                    <a:gd name="connsiteX11" fmla="*/ 13298 w 385658"/>
                    <a:gd name="connsiteY11" fmla="*/ 581812 h 644980"/>
                    <a:gd name="connsiteX12" fmla="*/ 0 w 385658"/>
                    <a:gd name="connsiteY12" fmla="*/ 563527 h 644980"/>
                    <a:gd name="connsiteX13" fmla="*/ 124674 w 385658"/>
                    <a:gd name="connsiteY13" fmla="*/ 475424 h 644980"/>
                    <a:gd name="connsiteX14" fmla="*/ 241036 w 385658"/>
                    <a:gd name="connsiteY14" fmla="*/ 159583 h 644980"/>
                    <a:gd name="connsiteX15" fmla="*/ 206128 w 385658"/>
                    <a:gd name="connsiteY15" fmla="*/ 11636 h 644980"/>
                    <a:gd name="connsiteX16" fmla="*/ 226076 w 385658"/>
                    <a:gd name="connsiteY16" fmla="*/ 6650 h 644980"/>
                    <a:gd name="connsiteX17" fmla="*/ 254335 w 385658"/>
                    <a:gd name="connsiteY17" fmla="*/ 123012 h 644980"/>
                    <a:gd name="connsiteX18" fmla="*/ 300880 w 385658"/>
                    <a:gd name="connsiteY18" fmla="*/ 0 h 644980"/>
                    <a:gd name="connsiteX19" fmla="*/ 320827 w 385658"/>
                    <a:gd name="connsiteY19" fmla="*/ 6650 h 64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85658" h="644980">
                      <a:moveTo>
                        <a:pt x="275945" y="129661"/>
                      </a:moveTo>
                      <a:lnTo>
                        <a:pt x="372360" y="59844"/>
                      </a:lnTo>
                      <a:lnTo>
                        <a:pt x="385658" y="78129"/>
                      </a:lnTo>
                      <a:lnTo>
                        <a:pt x="262646" y="166232"/>
                      </a:lnTo>
                      <a:lnTo>
                        <a:pt x="144622" y="482073"/>
                      </a:lnTo>
                      <a:lnTo>
                        <a:pt x="181193" y="630020"/>
                      </a:lnTo>
                      <a:lnTo>
                        <a:pt x="159583" y="635006"/>
                      </a:lnTo>
                      <a:lnTo>
                        <a:pt x="131323" y="518644"/>
                      </a:lnTo>
                      <a:lnTo>
                        <a:pt x="84778" y="644980"/>
                      </a:lnTo>
                      <a:lnTo>
                        <a:pt x="64830" y="636669"/>
                      </a:lnTo>
                      <a:lnTo>
                        <a:pt x="111376" y="511995"/>
                      </a:lnTo>
                      <a:lnTo>
                        <a:pt x="13298" y="581812"/>
                      </a:lnTo>
                      <a:lnTo>
                        <a:pt x="0" y="563527"/>
                      </a:lnTo>
                      <a:lnTo>
                        <a:pt x="124674" y="475424"/>
                      </a:lnTo>
                      <a:lnTo>
                        <a:pt x="241036" y="159583"/>
                      </a:lnTo>
                      <a:lnTo>
                        <a:pt x="206128" y="11636"/>
                      </a:lnTo>
                      <a:lnTo>
                        <a:pt x="226076" y="6650"/>
                      </a:lnTo>
                      <a:lnTo>
                        <a:pt x="254335" y="123012"/>
                      </a:lnTo>
                      <a:lnTo>
                        <a:pt x="300880" y="0"/>
                      </a:lnTo>
                      <a:lnTo>
                        <a:pt x="320827" y="66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91FDE5DC-5BCA-C774-BCB9-70551C3171A0}"/>
                    </a:ext>
                  </a:extLst>
                </p:cNvPr>
                <p:cNvSpPr/>
                <p:nvPr/>
              </p:nvSpPr>
              <p:spPr>
                <a:xfrm>
                  <a:off x="5288113" y="6532079"/>
                  <a:ext cx="673239" cy="287581"/>
                </a:xfrm>
                <a:custGeom>
                  <a:avLst/>
                  <a:gdLst>
                    <a:gd name="connsiteX0" fmla="*/ 543579 w 673239"/>
                    <a:gd name="connsiteY0" fmla="*/ 119687 h 287581"/>
                    <a:gd name="connsiteX1" fmla="*/ 651630 w 673239"/>
                    <a:gd name="connsiteY1" fmla="*/ 169557 h 287581"/>
                    <a:gd name="connsiteX2" fmla="*/ 643318 w 673239"/>
                    <a:gd name="connsiteY2" fmla="*/ 189504 h 287581"/>
                    <a:gd name="connsiteX3" fmla="*/ 503683 w 673239"/>
                    <a:gd name="connsiteY3" fmla="*/ 126336 h 287581"/>
                    <a:gd name="connsiteX4" fmla="*/ 172881 w 673239"/>
                    <a:gd name="connsiteY4" fmla="*/ 182855 h 287581"/>
                    <a:gd name="connsiteX5" fmla="*/ 63168 w 673239"/>
                    <a:gd name="connsiteY5" fmla="*/ 287581 h 287581"/>
                    <a:gd name="connsiteX6" fmla="*/ 48207 w 673239"/>
                    <a:gd name="connsiteY6" fmla="*/ 272620 h 287581"/>
                    <a:gd name="connsiteX7" fmla="*/ 134648 w 673239"/>
                    <a:gd name="connsiteY7" fmla="*/ 189504 h 287581"/>
                    <a:gd name="connsiteX8" fmla="*/ 3325 w 673239"/>
                    <a:gd name="connsiteY8" fmla="*/ 211115 h 287581"/>
                    <a:gd name="connsiteX9" fmla="*/ 0 w 673239"/>
                    <a:gd name="connsiteY9" fmla="*/ 189504 h 287581"/>
                    <a:gd name="connsiteX10" fmla="*/ 131323 w 673239"/>
                    <a:gd name="connsiteY10" fmla="*/ 167894 h 287581"/>
                    <a:gd name="connsiteX11" fmla="*/ 21610 w 673239"/>
                    <a:gd name="connsiteY11" fmla="*/ 118025 h 287581"/>
                    <a:gd name="connsiteX12" fmla="*/ 29922 w 673239"/>
                    <a:gd name="connsiteY12" fmla="*/ 98077 h 287581"/>
                    <a:gd name="connsiteX13" fmla="*/ 169557 w 673239"/>
                    <a:gd name="connsiteY13" fmla="*/ 161245 h 287581"/>
                    <a:gd name="connsiteX14" fmla="*/ 500358 w 673239"/>
                    <a:gd name="connsiteY14" fmla="*/ 104726 h 287581"/>
                    <a:gd name="connsiteX15" fmla="*/ 611734 w 673239"/>
                    <a:gd name="connsiteY15" fmla="*/ 0 h 287581"/>
                    <a:gd name="connsiteX16" fmla="*/ 626695 w 673239"/>
                    <a:gd name="connsiteY16" fmla="*/ 14961 h 287581"/>
                    <a:gd name="connsiteX17" fmla="*/ 538591 w 673239"/>
                    <a:gd name="connsiteY17" fmla="*/ 98077 h 287581"/>
                    <a:gd name="connsiteX18" fmla="*/ 668253 w 673239"/>
                    <a:gd name="connsiteY18" fmla="*/ 76467 h 287581"/>
                    <a:gd name="connsiteX19" fmla="*/ 673239 w 673239"/>
                    <a:gd name="connsiteY19" fmla="*/ 98077 h 28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73239" h="287581">
                      <a:moveTo>
                        <a:pt x="543579" y="119687"/>
                      </a:moveTo>
                      <a:lnTo>
                        <a:pt x="651630" y="169557"/>
                      </a:lnTo>
                      <a:lnTo>
                        <a:pt x="643318" y="189504"/>
                      </a:lnTo>
                      <a:lnTo>
                        <a:pt x="503683" y="126336"/>
                      </a:lnTo>
                      <a:lnTo>
                        <a:pt x="172881" y="182855"/>
                      </a:lnTo>
                      <a:lnTo>
                        <a:pt x="63168" y="287581"/>
                      </a:lnTo>
                      <a:lnTo>
                        <a:pt x="48207" y="272620"/>
                      </a:lnTo>
                      <a:lnTo>
                        <a:pt x="134648" y="189504"/>
                      </a:lnTo>
                      <a:lnTo>
                        <a:pt x="3325" y="211115"/>
                      </a:lnTo>
                      <a:lnTo>
                        <a:pt x="0" y="189504"/>
                      </a:lnTo>
                      <a:lnTo>
                        <a:pt x="131323" y="167894"/>
                      </a:lnTo>
                      <a:lnTo>
                        <a:pt x="21610" y="118025"/>
                      </a:lnTo>
                      <a:lnTo>
                        <a:pt x="29922" y="98077"/>
                      </a:lnTo>
                      <a:lnTo>
                        <a:pt x="169557" y="161245"/>
                      </a:lnTo>
                      <a:lnTo>
                        <a:pt x="500358" y="104726"/>
                      </a:lnTo>
                      <a:lnTo>
                        <a:pt x="611734" y="0"/>
                      </a:lnTo>
                      <a:lnTo>
                        <a:pt x="626695" y="14961"/>
                      </a:lnTo>
                      <a:lnTo>
                        <a:pt x="538591" y="98077"/>
                      </a:lnTo>
                      <a:lnTo>
                        <a:pt x="668253" y="76467"/>
                      </a:lnTo>
                      <a:lnTo>
                        <a:pt x="673239" y="980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5" name="Freeform: Shape 454">
                  <a:extLst>
                    <a:ext uri="{FF2B5EF4-FFF2-40B4-BE49-F238E27FC236}">
                      <a16:creationId xmlns:a16="http://schemas.microsoft.com/office/drawing/2014/main" id="{28B8D161-E57D-BAB9-335E-6CC2D5F65A07}"/>
                    </a:ext>
                  </a:extLst>
                </p:cNvPr>
                <p:cNvSpPr/>
                <p:nvPr/>
              </p:nvSpPr>
              <p:spPr>
                <a:xfrm>
                  <a:off x="5362917" y="6389119"/>
                  <a:ext cx="523630" cy="576825"/>
                </a:xfrm>
                <a:custGeom>
                  <a:avLst/>
                  <a:gdLst>
                    <a:gd name="connsiteX0" fmla="*/ 385658 w 523630"/>
                    <a:gd name="connsiteY0" fmla="*/ 455475 h 576825"/>
                    <a:gd name="connsiteX1" fmla="*/ 397294 w 523630"/>
                    <a:gd name="connsiteY1" fmla="*/ 573500 h 576825"/>
                    <a:gd name="connsiteX2" fmla="*/ 375684 w 523630"/>
                    <a:gd name="connsiteY2" fmla="*/ 576825 h 576825"/>
                    <a:gd name="connsiteX3" fmla="*/ 360724 w 523630"/>
                    <a:gd name="connsiteY3" fmla="*/ 423892 h 576825"/>
                    <a:gd name="connsiteX4" fmla="*/ 146284 w 523630"/>
                    <a:gd name="connsiteY4" fmla="*/ 164570 h 576825"/>
                    <a:gd name="connsiteX5" fmla="*/ 0 w 523630"/>
                    <a:gd name="connsiteY5" fmla="*/ 121350 h 576825"/>
                    <a:gd name="connsiteX6" fmla="*/ 6649 w 523630"/>
                    <a:gd name="connsiteY6" fmla="*/ 101402 h 576825"/>
                    <a:gd name="connsiteX7" fmla="*/ 121350 w 523630"/>
                    <a:gd name="connsiteY7" fmla="*/ 134648 h 576825"/>
                    <a:gd name="connsiteX8" fmla="*/ 36571 w 523630"/>
                    <a:gd name="connsiteY8" fmla="*/ 31584 h 576825"/>
                    <a:gd name="connsiteX9" fmla="*/ 53194 w 523630"/>
                    <a:gd name="connsiteY9" fmla="*/ 18286 h 576825"/>
                    <a:gd name="connsiteX10" fmla="*/ 137973 w 523630"/>
                    <a:gd name="connsiteY10" fmla="*/ 121350 h 576825"/>
                    <a:gd name="connsiteX11" fmla="*/ 126336 w 523630"/>
                    <a:gd name="connsiteY11" fmla="*/ 1662 h 576825"/>
                    <a:gd name="connsiteX12" fmla="*/ 147946 w 523630"/>
                    <a:gd name="connsiteY12" fmla="*/ 0 h 576825"/>
                    <a:gd name="connsiteX13" fmla="*/ 162908 w 523630"/>
                    <a:gd name="connsiteY13" fmla="*/ 151271 h 576825"/>
                    <a:gd name="connsiteX14" fmla="*/ 377347 w 523630"/>
                    <a:gd name="connsiteY14" fmla="*/ 410593 h 576825"/>
                    <a:gd name="connsiteX15" fmla="*/ 523631 w 523630"/>
                    <a:gd name="connsiteY15" fmla="*/ 453814 h 576825"/>
                    <a:gd name="connsiteX16" fmla="*/ 516982 w 523630"/>
                    <a:gd name="connsiteY16" fmla="*/ 475424 h 576825"/>
                    <a:gd name="connsiteX17" fmla="*/ 402282 w 523630"/>
                    <a:gd name="connsiteY17" fmla="*/ 440515 h 576825"/>
                    <a:gd name="connsiteX18" fmla="*/ 485398 w 523630"/>
                    <a:gd name="connsiteY18" fmla="*/ 541916 h 576825"/>
                    <a:gd name="connsiteX19" fmla="*/ 468774 w 523630"/>
                    <a:gd name="connsiteY19" fmla="*/ 555215 h 576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23630" h="576825">
                      <a:moveTo>
                        <a:pt x="385658" y="455475"/>
                      </a:moveTo>
                      <a:lnTo>
                        <a:pt x="397294" y="573500"/>
                      </a:lnTo>
                      <a:lnTo>
                        <a:pt x="375684" y="576825"/>
                      </a:lnTo>
                      <a:lnTo>
                        <a:pt x="360724" y="423892"/>
                      </a:lnTo>
                      <a:lnTo>
                        <a:pt x="146284" y="164570"/>
                      </a:lnTo>
                      <a:lnTo>
                        <a:pt x="0" y="121350"/>
                      </a:lnTo>
                      <a:lnTo>
                        <a:pt x="6649" y="101402"/>
                      </a:lnTo>
                      <a:lnTo>
                        <a:pt x="121350" y="134648"/>
                      </a:lnTo>
                      <a:lnTo>
                        <a:pt x="36571" y="31584"/>
                      </a:lnTo>
                      <a:lnTo>
                        <a:pt x="53194" y="18286"/>
                      </a:lnTo>
                      <a:lnTo>
                        <a:pt x="137973" y="121350"/>
                      </a:lnTo>
                      <a:lnTo>
                        <a:pt x="126336" y="1662"/>
                      </a:lnTo>
                      <a:lnTo>
                        <a:pt x="147946" y="0"/>
                      </a:lnTo>
                      <a:lnTo>
                        <a:pt x="162908" y="151271"/>
                      </a:lnTo>
                      <a:lnTo>
                        <a:pt x="377347" y="410593"/>
                      </a:lnTo>
                      <a:lnTo>
                        <a:pt x="523631" y="453814"/>
                      </a:lnTo>
                      <a:lnTo>
                        <a:pt x="516982" y="475424"/>
                      </a:lnTo>
                      <a:lnTo>
                        <a:pt x="402282" y="440515"/>
                      </a:lnTo>
                      <a:lnTo>
                        <a:pt x="485398" y="541916"/>
                      </a:lnTo>
                      <a:lnTo>
                        <a:pt x="468774" y="5552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05" name="Graphic 2">
                <a:extLst>
                  <a:ext uri="{FF2B5EF4-FFF2-40B4-BE49-F238E27FC236}">
                    <a16:creationId xmlns:a16="http://schemas.microsoft.com/office/drawing/2014/main" id="{2C750816-D503-0FC4-DD77-EE867C1C27E1}"/>
                  </a:ext>
                </a:extLst>
              </p:cNvPr>
              <p:cNvGrpSpPr/>
              <p:nvPr/>
            </p:nvGrpSpPr>
            <p:grpSpPr>
              <a:xfrm>
                <a:off x="33424" y="474586"/>
                <a:ext cx="11724436" cy="6454787"/>
                <a:chOff x="33424" y="474586"/>
                <a:chExt cx="11724436" cy="6454787"/>
              </a:xfrm>
              <a:solidFill>
                <a:srgbClr val="FFFFFF"/>
              </a:solidFill>
            </p:grpSpPr>
            <p:sp>
              <p:nvSpPr>
                <p:cNvPr id="406" name="Freeform: Shape 405">
                  <a:extLst>
                    <a:ext uri="{FF2B5EF4-FFF2-40B4-BE49-F238E27FC236}">
                      <a16:creationId xmlns:a16="http://schemas.microsoft.com/office/drawing/2014/main" id="{E0B6C944-AE36-B6F1-ADF9-F6142894D422}"/>
                    </a:ext>
                  </a:extLst>
                </p:cNvPr>
                <p:cNvSpPr/>
                <p:nvPr/>
              </p:nvSpPr>
              <p:spPr>
                <a:xfrm>
                  <a:off x="2960865" y="64913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7" name="Freeform: Shape 406">
                  <a:extLst>
                    <a:ext uri="{FF2B5EF4-FFF2-40B4-BE49-F238E27FC236}">
                      <a16:creationId xmlns:a16="http://schemas.microsoft.com/office/drawing/2014/main" id="{495DD694-FEEA-F04E-456B-A38ED183F324}"/>
                    </a:ext>
                  </a:extLst>
                </p:cNvPr>
                <p:cNvSpPr/>
                <p:nvPr/>
              </p:nvSpPr>
              <p:spPr>
                <a:xfrm>
                  <a:off x="4190982" y="82034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D4B3A1BC-CC6A-CA4B-D3BC-1557496422B4}"/>
                    </a:ext>
                  </a:extLst>
                </p:cNvPr>
                <p:cNvSpPr/>
                <p:nvPr/>
              </p:nvSpPr>
              <p:spPr>
                <a:xfrm>
                  <a:off x="4736223" y="60590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04B2039C-DFE3-A69D-86D0-6549A2507E83}"/>
                    </a:ext>
                  </a:extLst>
                </p:cNvPr>
                <p:cNvSpPr/>
                <p:nvPr/>
              </p:nvSpPr>
              <p:spPr>
                <a:xfrm>
                  <a:off x="6223902" y="1969012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8286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466AB685-7470-6A90-CAFD-B854625FA682}"/>
                    </a:ext>
                  </a:extLst>
                </p:cNvPr>
                <p:cNvSpPr/>
                <p:nvPr/>
              </p:nvSpPr>
              <p:spPr>
                <a:xfrm>
                  <a:off x="6100987" y="152683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23474ABE-99EF-472D-233F-9046F6845CDF}"/>
                    </a:ext>
                  </a:extLst>
                </p:cNvPr>
                <p:cNvSpPr/>
                <p:nvPr/>
              </p:nvSpPr>
              <p:spPr>
                <a:xfrm>
                  <a:off x="7798216" y="863569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5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FCD41CBB-9C31-1676-0A2D-AD8266637164}"/>
                    </a:ext>
                  </a:extLst>
                </p:cNvPr>
                <p:cNvSpPr/>
                <p:nvPr/>
              </p:nvSpPr>
              <p:spPr>
                <a:xfrm>
                  <a:off x="7841436" y="1969012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B977C599-8D2B-AD22-E0CC-30A7C61F42F1}"/>
                    </a:ext>
                  </a:extLst>
                </p:cNvPr>
                <p:cNvSpPr/>
                <p:nvPr/>
              </p:nvSpPr>
              <p:spPr>
                <a:xfrm>
                  <a:off x="7277909" y="118938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4" name="Freeform: Shape 413">
                  <a:extLst>
                    <a:ext uri="{FF2B5EF4-FFF2-40B4-BE49-F238E27FC236}">
                      <a16:creationId xmlns:a16="http://schemas.microsoft.com/office/drawing/2014/main" id="{B4130F7F-3B40-EEA3-BEE4-226B5B7285F3}"/>
                    </a:ext>
                  </a:extLst>
                </p:cNvPr>
                <p:cNvSpPr/>
                <p:nvPr/>
              </p:nvSpPr>
              <p:spPr>
                <a:xfrm>
                  <a:off x="8316859" y="561027"/>
                  <a:ext cx="86440" cy="86440"/>
                </a:xfrm>
                <a:custGeom>
                  <a:avLst/>
                  <a:gdLst>
                    <a:gd name="connsiteX0" fmla="*/ 43221 w 86440"/>
                    <a:gd name="connsiteY0" fmla="*/ 0 h 86440"/>
                    <a:gd name="connsiteX1" fmla="*/ 86441 w 86440"/>
                    <a:gd name="connsiteY1" fmla="*/ 43220 h 86440"/>
                    <a:gd name="connsiteX2" fmla="*/ 43221 w 86440"/>
                    <a:gd name="connsiteY2" fmla="*/ 86441 h 86440"/>
                    <a:gd name="connsiteX3" fmla="*/ 0 w 86440"/>
                    <a:gd name="connsiteY3" fmla="*/ 43220 h 86440"/>
                    <a:gd name="connsiteX4" fmla="*/ 43221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1" y="0"/>
                      </a:moveTo>
                      <a:cubicBezTo>
                        <a:pt x="68156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1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1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5" name="Freeform: Shape 414">
                  <a:extLst>
                    <a:ext uri="{FF2B5EF4-FFF2-40B4-BE49-F238E27FC236}">
                      <a16:creationId xmlns:a16="http://schemas.microsoft.com/office/drawing/2014/main" id="{E65F772E-71C8-E2ED-44AA-F64C8F10F467}"/>
                    </a:ext>
                  </a:extLst>
                </p:cNvPr>
                <p:cNvSpPr/>
                <p:nvPr/>
              </p:nvSpPr>
              <p:spPr>
                <a:xfrm>
                  <a:off x="9523703" y="56102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6" name="Freeform: Shape 415">
                  <a:extLst>
                    <a:ext uri="{FF2B5EF4-FFF2-40B4-BE49-F238E27FC236}">
                      <a16:creationId xmlns:a16="http://schemas.microsoft.com/office/drawing/2014/main" id="{D1A38972-39EA-DADA-4A81-A95C202EF8F0}"/>
                    </a:ext>
                  </a:extLst>
                </p:cNvPr>
                <p:cNvSpPr/>
                <p:nvPr/>
              </p:nvSpPr>
              <p:spPr>
                <a:xfrm>
                  <a:off x="9094825" y="1232604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7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7" name="Freeform: Shape 416">
                  <a:extLst>
                    <a:ext uri="{FF2B5EF4-FFF2-40B4-BE49-F238E27FC236}">
                      <a16:creationId xmlns:a16="http://schemas.microsoft.com/office/drawing/2014/main" id="{BB62608D-2492-EB13-8EFE-D856B512A5B8}"/>
                    </a:ext>
                  </a:extLst>
                </p:cNvPr>
                <p:cNvSpPr/>
                <p:nvPr/>
              </p:nvSpPr>
              <p:spPr>
                <a:xfrm>
                  <a:off x="9726506" y="1727975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7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676969A7-6D94-9783-391C-D1C5A625D9D5}"/>
                    </a:ext>
                  </a:extLst>
                </p:cNvPr>
                <p:cNvSpPr/>
                <p:nvPr/>
              </p:nvSpPr>
              <p:spPr>
                <a:xfrm>
                  <a:off x="11322333" y="517806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5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9" name="Freeform: Shape 418">
                  <a:extLst>
                    <a:ext uri="{FF2B5EF4-FFF2-40B4-BE49-F238E27FC236}">
                      <a16:creationId xmlns:a16="http://schemas.microsoft.com/office/drawing/2014/main" id="{B7730D9F-F04A-759E-F230-6E1593407904}"/>
                    </a:ext>
                  </a:extLst>
                </p:cNvPr>
                <p:cNvSpPr/>
                <p:nvPr/>
              </p:nvSpPr>
              <p:spPr>
                <a:xfrm>
                  <a:off x="11671323" y="1684755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0" name="Freeform: Shape 419">
                  <a:extLst>
                    <a:ext uri="{FF2B5EF4-FFF2-40B4-BE49-F238E27FC236}">
                      <a16:creationId xmlns:a16="http://schemas.microsoft.com/office/drawing/2014/main" id="{358A6B1F-57E0-37F3-B3CD-AB9BF1091AE3}"/>
                    </a:ext>
                  </a:extLst>
                </p:cNvPr>
                <p:cNvSpPr/>
                <p:nvPr/>
              </p:nvSpPr>
              <p:spPr>
                <a:xfrm>
                  <a:off x="10840164" y="2617316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1" name="Freeform: Shape 420">
                  <a:extLst>
                    <a:ext uri="{FF2B5EF4-FFF2-40B4-BE49-F238E27FC236}">
                      <a16:creationId xmlns:a16="http://schemas.microsoft.com/office/drawing/2014/main" id="{81DB5C3C-60F4-6737-058B-8CF5707E248E}"/>
                    </a:ext>
                  </a:extLst>
                </p:cNvPr>
                <p:cNvSpPr/>
                <p:nvPr/>
              </p:nvSpPr>
              <p:spPr>
                <a:xfrm>
                  <a:off x="10141989" y="3248998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B07B9380-6D34-B613-EB1F-DECB9FC642FF}"/>
                    </a:ext>
                  </a:extLst>
                </p:cNvPr>
                <p:cNvSpPr/>
                <p:nvPr/>
              </p:nvSpPr>
              <p:spPr>
                <a:xfrm>
                  <a:off x="6686027" y="3292218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C235A25D-09F8-98C3-AF2F-FC2E65BBA318}"/>
                    </a:ext>
                  </a:extLst>
                </p:cNvPr>
                <p:cNvSpPr/>
                <p:nvPr/>
              </p:nvSpPr>
              <p:spPr>
                <a:xfrm>
                  <a:off x="6179116" y="370946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8285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49750A13-C830-FCEC-8709-4BF25D111EAB}"/>
                    </a:ext>
                  </a:extLst>
                </p:cNvPr>
                <p:cNvSpPr/>
                <p:nvPr/>
              </p:nvSpPr>
              <p:spPr>
                <a:xfrm>
                  <a:off x="6598021" y="391725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EEBA53DE-B828-BF74-B396-53545FECA3BA}"/>
                    </a:ext>
                  </a:extLst>
                </p:cNvPr>
                <p:cNvSpPr/>
                <p:nvPr/>
              </p:nvSpPr>
              <p:spPr>
                <a:xfrm>
                  <a:off x="5101933" y="4314545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B0DEA45B-2732-C1B7-B82F-F470D7A808A2}"/>
                    </a:ext>
                  </a:extLst>
                </p:cNvPr>
                <p:cNvSpPr/>
                <p:nvPr/>
              </p:nvSpPr>
              <p:spPr>
                <a:xfrm>
                  <a:off x="4781008" y="3917250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0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0"/>
                        <a:pt x="43317" y="86440"/>
                      </a:cubicBezTo>
                      <a:cubicBezTo>
                        <a:pt x="18382" y="86440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7" name="Freeform: Shape 426">
                  <a:extLst>
                    <a:ext uri="{FF2B5EF4-FFF2-40B4-BE49-F238E27FC236}">
                      <a16:creationId xmlns:a16="http://schemas.microsoft.com/office/drawing/2014/main" id="{CDDAD1D6-A4B5-2E94-B603-E40ED51EA1C9}"/>
                    </a:ext>
                  </a:extLst>
                </p:cNvPr>
                <p:cNvSpPr/>
                <p:nvPr/>
              </p:nvSpPr>
              <p:spPr>
                <a:xfrm>
                  <a:off x="4102879" y="400369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6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8" name="Freeform: Shape 427">
                  <a:extLst>
                    <a:ext uri="{FF2B5EF4-FFF2-40B4-BE49-F238E27FC236}">
                      <a16:creationId xmlns:a16="http://schemas.microsoft.com/office/drawing/2014/main" id="{66471AF8-93F6-E1FB-CBD0-1A6FB5133DF6}"/>
                    </a:ext>
                  </a:extLst>
                </p:cNvPr>
                <p:cNvSpPr/>
                <p:nvPr/>
              </p:nvSpPr>
              <p:spPr>
                <a:xfrm>
                  <a:off x="2428923" y="375268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9" name="Freeform: Shape 428">
                  <a:extLst>
                    <a:ext uri="{FF2B5EF4-FFF2-40B4-BE49-F238E27FC236}">
                      <a16:creationId xmlns:a16="http://schemas.microsoft.com/office/drawing/2014/main" id="{494D449F-BC4D-F5DB-B719-62A79DF8F0AE}"/>
                    </a:ext>
                  </a:extLst>
                </p:cNvPr>
                <p:cNvSpPr/>
                <p:nvPr/>
              </p:nvSpPr>
              <p:spPr>
                <a:xfrm>
                  <a:off x="2139582" y="3519956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0" name="Freeform: Shape 429">
                  <a:extLst>
                    <a:ext uri="{FF2B5EF4-FFF2-40B4-BE49-F238E27FC236}">
                      <a16:creationId xmlns:a16="http://schemas.microsoft.com/office/drawing/2014/main" id="{0B292C23-8CF6-EFB1-39EF-1C3AC4E32FC4}"/>
                    </a:ext>
                  </a:extLst>
                </p:cNvPr>
                <p:cNvSpPr/>
                <p:nvPr/>
              </p:nvSpPr>
              <p:spPr>
                <a:xfrm>
                  <a:off x="2385703" y="133068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6493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4CF1DA16-85C2-1094-F989-2A70489B2B7B}"/>
                    </a:ext>
                  </a:extLst>
                </p:cNvPr>
                <p:cNvSpPr/>
                <p:nvPr/>
              </p:nvSpPr>
              <p:spPr>
                <a:xfrm>
                  <a:off x="1739060" y="1771196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ED849F9B-DBF6-DE2B-287A-C592AC2B7B5F}"/>
                    </a:ext>
                  </a:extLst>
                </p:cNvPr>
                <p:cNvSpPr/>
                <p:nvPr/>
              </p:nvSpPr>
              <p:spPr>
                <a:xfrm>
                  <a:off x="708422" y="60590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8144C568-45E6-84DD-F465-A75B44A49DBA}"/>
                    </a:ext>
                  </a:extLst>
                </p:cNvPr>
                <p:cNvSpPr/>
                <p:nvPr/>
              </p:nvSpPr>
              <p:spPr>
                <a:xfrm>
                  <a:off x="76741" y="474586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AC798EF6-D8B0-D75B-F9C3-7EFD84D6C046}"/>
                    </a:ext>
                  </a:extLst>
                </p:cNvPr>
                <p:cNvSpPr/>
                <p:nvPr/>
              </p:nvSpPr>
              <p:spPr>
                <a:xfrm>
                  <a:off x="665105" y="2012232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E28D20C4-AE5D-E3C6-70B5-AA603F4F89DC}"/>
                    </a:ext>
                  </a:extLst>
                </p:cNvPr>
                <p:cNvSpPr/>
                <p:nvPr/>
              </p:nvSpPr>
              <p:spPr>
                <a:xfrm>
                  <a:off x="33424" y="2617316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5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B1F92C5D-556E-189E-06B9-074912D21B9F}"/>
                    </a:ext>
                  </a:extLst>
                </p:cNvPr>
                <p:cNvSpPr/>
                <p:nvPr/>
              </p:nvSpPr>
              <p:spPr>
                <a:xfrm>
                  <a:off x="465627" y="3162557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8285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57CB3090-992F-9701-C720-20D929099941}"/>
                    </a:ext>
                  </a:extLst>
                </p:cNvPr>
                <p:cNvSpPr/>
                <p:nvPr/>
              </p:nvSpPr>
              <p:spPr>
                <a:xfrm>
                  <a:off x="899589" y="379590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8" name="Freeform: Shape 437">
                  <a:extLst>
                    <a:ext uri="{FF2B5EF4-FFF2-40B4-BE49-F238E27FC236}">
                      <a16:creationId xmlns:a16="http://schemas.microsoft.com/office/drawing/2014/main" id="{339E4B73-ED18-27B7-F977-B0528B72E3C1}"/>
                    </a:ext>
                  </a:extLst>
                </p:cNvPr>
                <p:cNvSpPr/>
                <p:nvPr/>
              </p:nvSpPr>
              <p:spPr>
                <a:xfrm>
                  <a:off x="119961" y="404857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" name="Freeform: Shape 438">
                  <a:extLst>
                    <a:ext uri="{FF2B5EF4-FFF2-40B4-BE49-F238E27FC236}">
                      <a16:creationId xmlns:a16="http://schemas.microsoft.com/office/drawing/2014/main" id="{BAE1C1C1-3B3B-B5D8-98C3-2F72DBD9B4F1}"/>
                    </a:ext>
                  </a:extLst>
                </p:cNvPr>
                <p:cNvSpPr/>
                <p:nvPr/>
              </p:nvSpPr>
              <p:spPr>
                <a:xfrm>
                  <a:off x="942809" y="454560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E5A45818-4573-AC39-7D23-91DE95CC2F4E}"/>
                    </a:ext>
                  </a:extLst>
                </p:cNvPr>
                <p:cNvSpPr/>
                <p:nvPr/>
              </p:nvSpPr>
              <p:spPr>
                <a:xfrm>
                  <a:off x="2139582" y="4545607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942AED10-C725-EDCC-D313-52871506B49F}"/>
                    </a:ext>
                  </a:extLst>
                </p:cNvPr>
                <p:cNvSpPr/>
                <p:nvPr/>
              </p:nvSpPr>
              <p:spPr>
                <a:xfrm>
                  <a:off x="5863178" y="820349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2" name="Freeform: Shape 441">
                  <a:extLst>
                    <a:ext uri="{FF2B5EF4-FFF2-40B4-BE49-F238E27FC236}">
                      <a16:creationId xmlns:a16="http://schemas.microsoft.com/office/drawing/2014/main" id="{66BB848F-BE98-A96E-80BC-9A92E79D1763}"/>
                    </a:ext>
                  </a:extLst>
                </p:cNvPr>
                <p:cNvSpPr/>
                <p:nvPr/>
              </p:nvSpPr>
              <p:spPr>
                <a:xfrm>
                  <a:off x="856272" y="4758384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3" name="Freeform: Shape 442">
                  <a:extLst>
                    <a:ext uri="{FF2B5EF4-FFF2-40B4-BE49-F238E27FC236}">
                      <a16:creationId xmlns:a16="http://schemas.microsoft.com/office/drawing/2014/main" id="{BE94C596-9157-CF94-EDA5-D8D3BBA7DA95}"/>
                    </a:ext>
                  </a:extLst>
                </p:cNvPr>
                <p:cNvSpPr/>
                <p:nvPr/>
              </p:nvSpPr>
              <p:spPr>
                <a:xfrm>
                  <a:off x="4016438" y="598850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4" name="Freeform: Shape 443">
                  <a:extLst>
                    <a:ext uri="{FF2B5EF4-FFF2-40B4-BE49-F238E27FC236}">
                      <a16:creationId xmlns:a16="http://schemas.microsoft.com/office/drawing/2014/main" id="{DE4F7C79-AB54-87E8-BF92-31DBC28E17BC}"/>
                    </a:ext>
                  </a:extLst>
                </p:cNvPr>
                <p:cNvSpPr/>
                <p:nvPr/>
              </p:nvSpPr>
              <p:spPr>
                <a:xfrm>
                  <a:off x="4824326" y="638745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5" name="Freeform: Shape 444">
                  <a:extLst>
                    <a:ext uri="{FF2B5EF4-FFF2-40B4-BE49-F238E27FC236}">
                      <a16:creationId xmlns:a16="http://schemas.microsoft.com/office/drawing/2014/main" id="{9B862AF2-F489-BFD0-9DC2-82042D175E4C}"/>
                    </a:ext>
                  </a:extLst>
                </p:cNvPr>
                <p:cNvSpPr/>
                <p:nvPr/>
              </p:nvSpPr>
              <p:spPr>
                <a:xfrm>
                  <a:off x="4016438" y="665342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6" name="Freeform: Shape 445">
                  <a:extLst>
                    <a:ext uri="{FF2B5EF4-FFF2-40B4-BE49-F238E27FC236}">
                      <a16:creationId xmlns:a16="http://schemas.microsoft.com/office/drawing/2014/main" id="{8063EF24-69E0-DECF-E9C7-7817683AF872}"/>
                    </a:ext>
                  </a:extLst>
                </p:cNvPr>
                <p:cNvSpPr/>
                <p:nvPr/>
              </p:nvSpPr>
              <p:spPr>
                <a:xfrm>
                  <a:off x="2182900" y="634423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8285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7" name="Freeform: Shape 446">
                  <a:extLst>
                    <a:ext uri="{FF2B5EF4-FFF2-40B4-BE49-F238E27FC236}">
                      <a16:creationId xmlns:a16="http://schemas.microsoft.com/office/drawing/2014/main" id="{DC3E4F4C-0FCF-FBBD-2FA9-2C11E832CF87}"/>
                    </a:ext>
                  </a:extLst>
                </p:cNvPr>
                <p:cNvSpPr/>
                <p:nvPr/>
              </p:nvSpPr>
              <p:spPr>
                <a:xfrm>
                  <a:off x="2550175" y="6842933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0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0"/>
                        <a:pt x="43317" y="86440"/>
                      </a:cubicBezTo>
                      <a:cubicBezTo>
                        <a:pt x="20045" y="86440"/>
                        <a:pt x="97" y="66493"/>
                        <a:pt x="97" y="43220"/>
                      </a:cubicBezTo>
                      <a:cubicBezTo>
                        <a:pt x="-1565" y="18285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8" name="Freeform: Shape 447">
                  <a:extLst>
                    <a:ext uri="{FF2B5EF4-FFF2-40B4-BE49-F238E27FC236}">
                      <a16:creationId xmlns:a16="http://schemas.microsoft.com/office/drawing/2014/main" id="{73CE1E55-20B1-53E4-2BC7-9DCE2F6F95FA}"/>
                    </a:ext>
                  </a:extLst>
                </p:cNvPr>
                <p:cNvSpPr/>
                <p:nvPr/>
              </p:nvSpPr>
              <p:spPr>
                <a:xfrm>
                  <a:off x="508944" y="607494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830A14E5-E9FD-B28B-0E20-A4089C988A44}"/>
                    </a:ext>
                  </a:extLst>
                </p:cNvPr>
                <p:cNvSpPr/>
                <p:nvPr/>
              </p:nvSpPr>
              <p:spPr>
                <a:xfrm>
                  <a:off x="7277909" y="626610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33771644-5C97-BD18-88A2-CE5FC80321BD}"/>
                    </a:ext>
                  </a:extLst>
                </p:cNvPr>
                <p:cNvSpPr/>
                <p:nvPr/>
              </p:nvSpPr>
              <p:spPr>
                <a:xfrm>
                  <a:off x="9889414" y="611982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1" name="Freeform: Shape 450">
                  <a:extLst>
                    <a:ext uri="{FF2B5EF4-FFF2-40B4-BE49-F238E27FC236}">
                      <a16:creationId xmlns:a16="http://schemas.microsoft.com/office/drawing/2014/main" id="{EEE36B57-54E3-B332-2DA4-BBFA8FE11681}"/>
                    </a:ext>
                  </a:extLst>
                </p:cNvPr>
                <p:cNvSpPr/>
                <p:nvPr/>
              </p:nvSpPr>
              <p:spPr>
                <a:xfrm>
                  <a:off x="10409719" y="630932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id="{CB65EEE0-9035-F5BA-005F-88BFEC8699D5}"/>
                    </a:ext>
                  </a:extLst>
                </p:cNvPr>
                <p:cNvSpPr/>
                <p:nvPr/>
              </p:nvSpPr>
              <p:spPr>
                <a:xfrm>
                  <a:off x="11571681" y="6309328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0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9947" y="86440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9" name="3D Model 388" descr="Gift">
                <a:extLst>
                  <a:ext uri="{FF2B5EF4-FFF2-40B4-BE49-F238E27FC236}">
                    <a16:creationId xmlns:a16="http://schemas.microsoft.com/office/drawing/2014/main" id="{7221E135-593C-4D7E-2E14-3141A223DD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5017105"/>
                  </p:ext>
                </p:extLst>
              </p:nvPr>
            </p:nvGraphicFramePr>
            <p:xfrm>
              <a:off x="4501392" y="4682718"/>
              <a:ext cx="912714" cy="107585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12714" cy="1075856"/>
                    </a:xfrm>
                    <a:prstGeom prst="rect">
                      <a:avLst/>
                    </a:prstGeom>
                  </am3d:spPr>
                  <am3d:camera>
                    <am3d:pos x="0" y="0" z="737230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4140" d="1000000"/>
                    <am3d:preTrans dx="1" dy="-17194320" dz="-613100"/>
                    <am3d:scale>
                      <am3d:sx n="1000000" d="1000000"/>
                      <am3d:sy n="1000000" d="1000000"/>
                      <am3d:sz n="1000000" d="1000000"/>
                    </am3d:scale>
                    <am3d:rot ax="1563831" ay="1626057" az="73412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1326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9" name="3D Model 388" descr="Gift">
                <a:extLst>
                  <a:ext uri="{FF2B5EF4-FFF2-40B4-BE49-F238E27FC236}">
                    <a16:creationId xmlns:a16="http://schemas.microsoft.com/office/drawing/2014/main" id="{7221E135-593C-4D7E-2E14-3141A223DD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1392" y="4682718"/>
                <a:ext cx="912714" cy="1075856"/>
              </a:xfrm>
              <a:prstGeom prst="rect">
                <a:avLst/>
              </a:prstGeom>
            </p:spPr>
          </p:pic>
        </mc:Fallback>
      </mc:AlternateContent>
      <p:grpSp>
        <p:nvGrpSpPr>
          <p:cNvPr id="633" name="Group 632">
            <a:extLst>
              <a:ext uri="{FF2B5EF4-FFF2-40B4-BE49-F238E27FC236}">
                <a16:creationId xmlns:a16="http://schemas.microsoft.com/office/drawing/2014/main" id="{070E5116-D65B-C12F-BAC9-598E19A5995F}"/>
              </a:ext>
            </a:extLst>
          </p:cNvPr>
          <p:cNvGrpSpPr/>
          <p:nvPr/>
        </p:nvGrpSpPr>
        <p:grpSpPr>
          <a:xfrm>
            <a:off x="9957740" y="6354672"/>
            <a:ext cx="1799285" cy="255295"/>
            <a:chOff x="10392715" y="6761072"/>
            <a:chExt cx="1799285" cy="255295"/>
          </a:xfrm>
        </p:grpSpPr>
        <p:sp>
          <p:nvSpPr>
            <p:cNvPr id="634" name="TextBox 50">
              <a:extLst>
                <a:ext uri="{FF2B5EF4-FFF2-40B4-BE49-F238E27FC236}">
                  <a16:creationId xmlns:a16="http://schemas.microsoft.com/office/drawing/2014/main" id="{6E7B4A2C-6AED-2089-E373-22F8614EEFDB}"/>
                </a:ext>
              </a:extLst>
            </p:cNvPr>
            <p:cNvSpPr txBox="1"/>
            <p:nvPr/>
          </p:nvSpPr>
          <p:spPr>
            <a:xfrm>
              <a:off x="10392715" y="6764247"/>
              <a:ext cx="785792" cy="252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Verdana Pro" panose="020B0604030504040204" pitchFamily="34" charset="0"/>
                  <a:ea typeface="Verdana" panose="020B0604030504040204" pitchFamily="34" charset="0"/>
                </a:rPr>
                <a:t>Created by </a:t>
              </a:r>
            </a:p>
          </p:txBody>
        </p:sp>
        <p:pic>
          <p:nvPicPr>
            <p:cNvPr id="636" name="Picture 63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081312-7558-D80A-E542-36468FB5B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1121" y="6761072"/>
              <a:ext cx="1070879" cy="193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7076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9071B4D-DCE9-4734-5C01-BF2D634550CC}"/>
              </a:ext>
            </a:extLst>
          </p:cNvPr>
          <p:cNvSpPr/>
          <p:nvPr/>
        </p:nvSpPr>
        <p:spPr>
          <a:xfrm>
            <a:off x="-2562844" y="-2476646"/>
            <a:ext cx="20039746" cy="13359832"/>
          </a:xfrm>
          <a:custGeom>
            <a:avLst/>
            <a:gdLst>
              <a:gd name="connsiteX0" fmla="*/ 0 w 12467396"/>
              <a:gd name="connsiteY0" fmla="*/ 0 h 8311598"/>
              <a:gd name="connsiteX1" fmla="*/ 12467397 w 12467396"/>
              <a:gd name="connsiteY1" fmla="*/ 0 h 8311598"/>
              <a:gd name="connsiteX2" fmla="*/ 12467397 w 12467396"/>
              <a:gd name="connsiteY2" fmla="*/ 8311599 h 8311598"/>
              <a:gd name="connsiteX3" fmla="*/ 0 w 12467396"/>
              <a:gd name="connsiteY3" fmla="*/ 8311599 h 8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67396" h="8311598">
                <a:moveTo>
                  <a:pt x="0" y="0"/>
                </a:moveTo>
                <a:lnTo>
                  <a:pt x="12467397" y="0"/>
                </a:lnTo>
                <a:lnTo>
                  <a:pt x="12467397" y="8311599"/>
                </a:lnTo>
                <a:lnTo>
                  <a:pt x="0" y="8311599"/>
                </a:lnTo>
                <a:close/>
              </a:path>
            </a:pathLst>
          </a:custGeom>
          <a:gradFill>
            <a:gsLst>
              <a:gs pos="0">
                <a:srgbClr val="B4DFE2"/>
              </a:gs>
              <a:gs pos="43430">
                <a:srgbClr val="8AC4D6"/>
              </a:gs>
              <a:gs pos="79220">
                <a:srgbClr val="6EB2CF"/>
              </a:gs>
              <a:gs pos="100000">
                <a:srgbClr val="64ABCC"/>
              </a:gs>
            </a:gsLst>
            <a:lin ang="5400000" scaled="1"/>
          </a:gradFill>
          <a:ln w="16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aphic 2">
            <a:extLst>
              <a:ext uri="{FF2B5EF4-FFF2-40B4-BE49-F238E27FC236}">
                <a16:creationId xmlns:a16="http://schemas.microsoft.com/office/drawing/2014/main" id="{D4C91754-0963-4227-8844-421324545F25}"/>
              </a:ext>
            </a:extLst>
          </p:cNvPr>
          <p:cNvGrpSpPr/>
          <p:nvPr/>
        </p:nvGrpSpPr>
        <p:grpSpPr>
          <a:xfrm>
            <a:off x="-3579410" y="-3587832"/>
            <a:ext cx="22094488" cy="15352282"/>
            <a:chOff x="-774366" y="-740569"/>
            <a:chExt cx="13745719" cy="9551168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E3ECFA9C-DE42-EE70-5B7E-683C0EE2DB53}"/>
                </a:ext>
              </a:extLst>
            </p:cNvPr>
            <p:cNvGrpSpPr/>
            <p:nvPr/>
          </p:nvGrpSpPr>
          <p:grpSpPr>
            <a:xfrm>
              <a:off x="-774366" y="-740569"/>
              <a:ext cx="13745719" cy="8931222"/>
              <a:chOff x="-774366" y="-740569"/>
              <a:chExt cx="13745719" cy="8931222"/>
            </a:xfrm>
          </p:grpSpPr>
          <p:grpSp>
            <p:nvGrpSpPr>
              <p:cNvPr id="917" name="Graphic 2">
                <a:extLst>
                  <a:ext uri="{FF2B5EF4-FFF2-40B4-BE49-F238E27FC236}">
                    <a16:creationId xmlns:a16="http://schemas.microsoft.com/office/drawing/2014/main" id="{F6C960D5-5E3A-F5A8-E0F3-054511A72904}"/>
                  </a:ext>
                </a:extLst>
              </p:cNvPr>
              <p:cNvGrpSpPr/>
              <p:nvPr/>
            </p:nvGrpSpPr>
            <p:grpSpPr>
              <a:xfrm>
                <a:off x="6641241" y="-740569"/>
                <a:ext cx="6330112" cy="5412512"/>
                <a:chOff x="6641241" y="-740569"/>
                <a:chExt cx="6330112" cy="5412512"/>
              </a:xfrm>
            </p:grpSpPr>
            <p:grpSp>
              <p:nvGrpSpPr>
                <p:cNvPr id="953" name="Graphic 2">
                  <a:extLst>
                    <a:ext uri="{FF2B5EF4-FFF2-40B4-BE49-F238E27FC236}">
                      <a16:creationId xmlns:a16="http://schemas.microsoft.com/office/drawing/2014/main" id="{EB508EE2-BB2E-AFE2-67BB-C36DE5539B89}"/>
                    </a:ext>
                  </a:extLst>
                </p:cNvPr>
                <p:cNvGrpSpPr/>
                <p:nvPr/>
              </p:nvGrpSpPr>
              <p:grpSpPr>
                <a:xfrm>
                  <a:off x="10964934" y="-740569"/>
                  <a:ext cx="2006418" cy="4599638"/>
                  <a:chOff x="10964934" y="-740569"/>
                  <a:chExt cx="2006418" cy="4599638"/>
                </a:xfrm>
              </p:grpSpPr>
              <p:grpSp>
                <p:nvGrpSpPr>
                  <p:cNvPr id="1002" name="Graphic 2">
                    <a:extLst>
                      <a:ext uri="{FF2B5EF4-FFF2-40B4-BE49-F238E27FC236}">
                        <a16:creationId xmlns:a16="http://schemas.microsoft.com/office/drawing/2014/main" id="{3465CC0E-D086-BFEA-5B9E-DF5612A6F455}"/>
                      </a:ext>
                    </a:extLst>
                  </p:cNvPr>
                  <p:cNvGrpSpPr/>
                  <p:nvPr/>
                </p:nvGrpSpPr>
                <p:grpSpPr>
                  <a:xfrm>
                    <a:off x="10964934" y="-740569"/>
                    <a:ext cx="2006418" cy="3883178"/>
                    <a:chOff x="10964934" y="-740569"/>
                    <a:chExt cx="2006418" cy="3883178"/>
                  </a:xfrm>
                </p:grpSpPr>
                <p:sp>
                  <p:nvSpPr>
                    <p:cNvPr id="1013" name="Freeform: Shape 1012">
                      <a:extLst>
                        <a:ext uri="{FF2B5EF4-FFF2-40B4-BE49-F238E27FC236}">
                          <a16:creationId xmlns:a16="http://schemas.microsoft.com/office/drawing/2014/main" id="{1A8D880E-BBF0-A839-D1B0-1B594AA2EA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64934" y="-740569"/>
                      <a:ext cx="2006418" cy="3883178"/>
                    </a:xfrm>
                    <a:custGeom>
                      <a:avLst/>
                      <a:gdLst>
                        <a:gd name="connsiteX0" fmla="*/ 1649020 w 2006418"/>
                        <a:gd name="connsiteY0" fmla="*/ 3713622 h 3883178"/>
                        <a:gd name="connsiteX1" fmla="*/ 1786994 w 2006418"/>
                        <a:gd name="connsiteY1" fmla="*/ 3883179 h 3883178"/>
                        <a:gd name="connsiteX2" fmla="*/ 663265 w 2006418"/>
                        <a:gd name="connsiteY2" fmla="*/ 3871542 h 3883178"/>
                        <a:gd name="connsiteX3" fmla="*/ 716459 w 2006418"/>
                        <a:gd name="connsiteY3" fmla="*/ 3768479 h 3883178"/>
                        <a:gd name="connsiteX4" fmla="*/ 590123 w 2006418"/>
                        <a:gd name="connsiteY4" fmla="*/ 3869880 h 3883178"/>
                        <a:gd name="connsiteX5" fmla="*/ 192829 w 2006418"/>
                        <a:gd name="connsiteY5" fmla="*/ 3864893 h 3883178"/>
                        <a:gd name="connsiteX6" fmla="*/ 309191 w 2006418"/>
                        <a:gd name="connsiteY6" fmla="*/ 3716947 h 3883178"/>
                        <a:gd name="connsiteX7" fmla="*/ 14960 w 2006418"/>
                        <a:gd name="connsiteY7" fmla="*/ 3863231 h 3883178"/>
                        <a:gd name="connsiteX8" fmla="*/ 14960 w 2006418"/>
                        <a:gd name="connsiteY8" fmla="*/ 3863231 h 3883178"/>
                        <a:gd name="connsiteX9" fmla="*/ 0 w 2006418"/>
                        <a:gd name="connsiteY9" fmla="*/ 3863231 h 3883178"/>
                        <a:gd name="connsiteX10" fmla="*/ 246023 w 2006418"/>
                        <a:gd name="connsiteY10" fmla="*/ 2920696 h 3883178"/>
                        <a:gd name="connsiteX11" fmla="*/ 377346 w 2006418"/>
                        <a:gd name="connsiteY11" fmla="*/ 2418675 h 3883178"/>
                        <a:gd name="connsiteX12" fmla="*/ 412255 w 2006418"/>
                        <a:gd name="connsiteY12" fmla="*/ 2393740 h 3883178"/>
                        <a:gd name="connsiteX13" fmla="*/ 633343 w 2006418"/>
                        <a:gd name="connsiteY13" fmla="*/ 2240807 h 3883178"/>
                        <a:gd name="connsiteX14" fmla="*/ 445501 w 2006418"/>
                        <a:gd name="connsiteY14" fmla="*/ 2289014 h 3883178"/>
                        <a:gd name="connsiteX15" fmla="*/ 407268 w 2006418"/>
                        <a:gd name="connsiteY15" fmla="*/ 2300650 h 3883178"/>
                        <a:gd name="connsiteX16" fmla="*/ 1010690 w 2006418"/>
                        <a:gd name="connsiteY16" fmla="*/ 0 h 3883178"/>
                        <a:gd name="connsiteX17" fmla="*/ 1200194 w 2006418"/>
                        <a:gd name="connsiteY17" fmla="*/ 734745 h 3883178"/>
                        <a:gd name="connsiteX18" fmla="*/ 1068871 w 2006418"/>
                        <a:gd name="connsiteY18" fmla="*/ 729758 h 3883178"/>
                        <a:gd name="connsiteX19" fmla="*/ 1045598 w 2006418"/>
                        <a:gd name="connsiteY19" fmla="*/ 729758 h 3883178"/>
                        <a:gd name="connsiteX20" fmla="*/ 1072196 w 2006418"/>
                        <a:gd name="connsiteY20" fmla="*/ 743057 h 3883178"/>
                        <a:gd name="connsiteX21" fmla="*/ 1220142 w 2006418"/>
                        <a:gd name="connsiteY21" fmla="*/ 817861 h 3883178"/>
                        <a:gd name="connsiteX22" fmla="*/ 1875096 w 2006418"/>
                        <a:gd name="connsiteY22" fmla="*/ 3366197 h 3883178"/>
                        <a:gd name="connsiteX23" fmla="*/ 1923303 w 2006418"/>
                        <a:gd name="connsiteY23" fmla="*/ 3552377 h 3883178"/>
                        <a:gd name="connsiteX24" fmla="*/ 1501074 w 2006418"/>
                        <a:gd name="connsiteY24" fmla="*/ 3417729 h 3883178"/>
                        <a:gd name="connsiteX25" fmla="*/ 1951563 w 2006418"/>
                        <a:gd name="connsiteY25" fmla="*/ 3663753 h 3883178"/>
                        <a:gd name="connsiteX26" fmla="*/ 2006419 w 2006418"/>
                        <a:gd name="connsiteY26" fmla="*/ 3879854 h 3883178"/>
                        <a:gd name="connsiteX27" fmla="*/ 1649020 w 2006418"/>
                        <a:gd name="connsiteY27" fmla="*/ 3713622 h 3883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006418" h="3883178">
                          <a:moveTo>
                            <a:pt x="1649020" y="3713622"/>
                          </a:moveTo>
                          <a:cubicBezTo>
                            <a:pt x="1695566" y="3770141"/>
                            <a:pt x="1740448" y="3826660"/>
                            <a:pt x="1786994" y="3883179"/>
                          </a:cubicBezTo>
                          <a:lnTo>
                            <a:pt x="663265" y="3871542"/>
                          </a:lnTo>
                          <a:cubicBezTo>
                            <a:pt x="681551" y="3836634"/>
                            <a:pt x="698174" y="3803388"/>
                            <a:pt x="716459" y="3768479"/>
                          </a:cubicBezTo>
                          <a:cubicBezTo>
                            <a:pt x="674901" y="3801725"/>
                            <a:pt x="633343" y="3836634"/>
                            <a:pt x="590123" y="3869880"/>
                          </a:cubicBezTo>
                          <a:lnTo>
                            <a:pt x="192829" y="3864893"/>
                          </a:lnTo>
                          <a:cubicBezTo>
                            <a:pt x="232725" y="3815024"/>
                            <a:pt x="270958" y="3766817"/>
                            <a:pt x="309191" y="3716947"/>
                          </a:cubicBezTo>
                          <a:cubicBezTo>
                            <a:pt x="211114" y="3765154"/>
                            <a:pt x="113038" y="3815024"/>
                            <a:pt x="14960" y="3863231"/>
                          </a:cubicBezTo>
                          <a:lnTo>
                            <a:pt x="14960" y="3863231"/>
                          </a:lnTo>
                          <a:lnTo>
                            <a:pt x="0" y="3863231"/>
                          </a:lnTo>
                          <a:lnTo>
                            <a:pt x="246023" y="2920696"/>
                          </a:lnTo>
                          <a:lnTo>
                            <a:pt x="377346" y="2418675"/>
                          </a:lnTo>
                          <a:cubicBezTo>
                            <a:pt x="390645" y="2410364"/>
                            <a:pt x="402281" y="2400390"/>
                            <a:pt x="412255" y="2393740"/>
                          </a:cubicBezTo>
                          <a:cubicBezTo>
                            <a:pt x="495371" y="2333897"/>
                            <a:pt x="530279" y="2303975"/>
                            <a:pt x="633343" y="2240807"/>
                          </a:cubicBezTo>
                          <a:cubicBezTo>
                            <a:pt x="543578" y="2270729"/>
                            <a:pt x="516981" y="2267404"/>
                            <a:pt x="445501" y="2289014"/>
                          </a:cubicBezTo>
                          <a:cubicBezTo>
                            <a:pt x="433865" y="2292339"/>
                            <a:pt x="422229" y="2295664"/>
                            <a:pt x="407268" y="2300650"/>
                          </a:cubicBezTo>
                          <a:lnTo>
                            <a:pt x="1010690" y="0"/>
                          </a:lnTo>
                          <a:lnTo>
                            <a:pt x="1200194" y="734745"/>
                          </a:lnTo>
                          <a:cubicBezTo>
                            <a:pt x="1156974" y="731421"/>
                            <a:pt x="1113754" y="729758"/>
                            <a:pt x="1068871" y="729758"/>
                          </a:cubicBezTo>
                          <a:cubicBezTo>
                            <a:pt x="1062222" y="729758"/>
                            <a:pt x="1053910" y="729758"/>
                            <a:pt x="1045598" y="729758"/>
                          </a:cubicBezTo>
                          <a:cubicBezTo>
                            <a:pt x="1053910" y="734745"/>
                            <a:pt x="1063885" y="738070"/>
                            <a:pt x="1072196" y="743057"/>
                          </a:cubicBezTo>
                          <a:cubicBezTo>
                            <a:pt x="1122066" y="767992"/>
                            <a:pt x="1171935" y="792927"/>
                            <a:pt x="1220142" y="817861"/>
                          </a:cubicBezTo>
                          <a:lnTo>
                            <a:pt x="1875096" y="3366197"/>
                          </a:lnTo>
                          <a:lnTo>
                            <a:pt x="1923303" y="3552377"/>
                          </a:lnTo>
                          <a:cubicBezTo>
                            <a:pt x="1780344" y="3515806"/>
                            <a:pt x="1640709" y="3470924"/>
                            <a:pt x="1501074" y="3417729"/>
                          </a:cubicBezTo>
                          <a:cubicBezTo>
                            <a:pt x="1654008" y="3492534"/>
                            <a:pt x="1805279" y="3573987"/>
                            <a:pt x="1951563" y="3663753"/>
                          </a:cubicBezTo>
                          <a:lnTo>
                            <a:pt x="2006419" y="3879854"/>
                          </a:lnTo>
                          <a:cubicBezTo>
                            <a:pt x="1880083" y="3848270"/>
                            <a:pt x="1758734" y="3790089"/>
                            <a:pt x="1649020" y="3713622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4" name="Freeform: Shape 1013">
                      <a:extLst>
                        <a:ext uri="{FF2B5EF4-FFF2-40B4-BE49-F238E27FC236}">
                          <a16:creationId xmlns:a16="http://schemas.microsoft.com/office/drawing/2014/main" id="{51523AD8-650B-4C51-D4FA-AD9584DD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12619" y="1653171"/>
                      <a:ext cx="166231" cy="526955"/>
                    </a:xfrm>
                    <a:custGeom>
                      <a:avLst/>
                      <a:gdLst>
                        <a:gd name="connsiteX0" fmla="*/ 131324 w 166231"/>
                        <a:gd name="connsiteY0" fmla="*/ 24935 h 526955"/>
                        <a:gd name="connsiteX1" fmla="*/ 166232 w 166231"/>
                        <a:gd name="connsiteY1" fmla="*/ 0 h 526955"/>
                        <a:gd name="connsiteX2" fmla="*/ 0 w 166231"/>
                        <a:gd name="connsiteY2" fmla="*/ 526955 h 526955"/>
                        <a:gd name="connsiteX3" fmla="*/ 131324 w 166231"/>
                        <a:gd name="connsiteY3" fmla="*/ 24935 h 526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231" h="526955">
                          <a:moveTo>
                            <a:pt x="131324" y="24935"/>
                          </a:moveTo>
                          <a:cubicBezTo>
                            <a:pt x="144622" y="16623"/>
                            <a:pt x="156258" y="6649"/>
                            <a:pt x="166232" y="0"/>
                          </a:cubicBezTo>
                          <a:lnTo>
                            <a:pt x="0" y="526955"/>
                          </a:lnTo>
                          <a:lnTo>
                            <a:pt x="131324" y="2493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5" name="Freeform: Shape 1014">
                      <a:extLst>
                        <a:ext uri="{FF2B5EF4-FFF2-40B4-BE49-F238E27FC236}">
                          <a16:creationId xmlns:a16="http://schemas.microsoft.com/office/drawing/2014/main" id="{A599998D-FC8E-4498-8AB2-5F73D946CF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75527" y="-740569"/>
                      <a:ext cx="789601" cy="2298988"/>
                    </a:xfrm>
                    <a:custGeom>
                      <a:avLst/>
                      <a:gdLst>
                        <a:gd name="connsiteX0" fmla="*/ 789602 w 789601"/>
                        <a:gd name="connsiteY0" fmla="*/ 734745 h 2298988"/>
                        <a:gd name="connsiteX1" fmla="*/ 658279 w 789601"/>
                        <a:gd name="connsiteY1" fmla="*/ 729758 h 2298988"/>
                        <a:gd name="connsiteX2" fmla="*/ 595111 w 789601"/>
                        <a:gd name="connsiteY2" fmla="*/ 521968 h 2298988"/>
                        <a:gd name="connsiteX3" fmla="*/ 38234 w 789601"/>
                        <a:gd name="connsiteY3" fmla="*/ 2287352 h 2298988"/>
                        <a:gd name="connsiteX4" fmla="*/ 0 w 789601"/>
                        <a:gd name="connsiteY4" fmla="*/ 2298988 h 2298988"/>
                        <a:gd name="connsiteX5" fmla="*/ 600098 w 789601"/>
                        <a:gd name="connsiteY5" fmla="*/ 0 h 2298988"/>
                        <a:gd name="connsiteX6" fmla="*/ 789602 w 789601"/>
                        <a:gd name="connsiteY6" fmla="*/ 734745 h 2298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9601" h="2298988">
                          <a:moveTo>
                            <a:pt x="789602" y="734745"/>
                          </a:moveTo>
                          <a:cubicBezTo>
                            <a:pt x="746382" y="731421"/>
                            <a:pt x="703162" y="729758"/>
                            <a:pt x="658279" y="729758"/>
                          </a:cubicBezTo>
                          <a:lnTo>
                            <a:pt x="595111" y="521968"/>
                          </a:lnTo>
                          <a:lnTo>
                            <a:pt x="38234" y="2287352"/>
                          </a:lnTo>
                          <a:cubicBezTo>
                            <a:pt x="26598" y="2290677"/>
                            <a:pt x="14961" y="2294001"/>
                            <a:pt x="0" y="2298988"/>
                          </a:cubicBezTo>
                          <a:lnTo>
                            <a:pt x="600098" y="0"/>
                          </a:lnTo>
                          <a:lnTo>
                            <a:pt x="789602" y="73474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6" name="Freeform: Shape 1015">
                      <a:extLst>
                        <a:ext uri="{FF2B5EF4-FFF2-40B4-BE49-F238E27FC236}">
                          <a16:creationId xmlns:a16="http://schemas.microsoft.com/office/drawing/2014/main" id="{77D8EF4D-D730-622F-A53C-CA04E0EDC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38793" y="4150"/>
                      <a:ext cx="802900" cy="2623140"/>
                    </a:xfrm>
                    <a:custGeom>
                      <a:avLst/>
                      <a:gdLst>
                        <a:gd name="connsiteX0" fmla="*/ 802900 w 802900"/>
                        <a:gd name="connsiteY0" fmla="*/ 2623141 h 2623140"/>
                        <a:gd name="connsiteX1" fmla="*/ 0 w 802900"/>
                        <a:gd name="connsiteY1" fmla="*/ 0 h 2623140"/>
                        <a:gd name="connsiteX2" fmla="*/ 147947 w 802900"/>
                        <a:gd name="connsiteY2" fmla="*/ 74804 h 2623140"/>
                        <a:gd name="connsiteX3" fmla="*/ 802900 w 802900"/>
                        <a:gd name="connsiteY3" fmla="*/ 2623141 h 2623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2900" h="2623140">
                          <a:moveTo>
                            <a:pt x="802900" y="2623141"/>
                          </a:moveTo>
                          <a:lnTo>
                            <a:pt x="0" y="0"/>
                          </a:lnTo>
                          <a:cubicBezTo>
                            <a:pt x="49870" y="24935"/>
                            <a:pt x="99739" y="49870"/>
                            <a:pt x="147947" y="74804"/>
                          </a:cubicBezTo>
                          <a:lnTo>
                            <a:pt x="802900" y="262314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3" name="Graphic 2">
                    <a:extLst>
                      <a:ext uri="{FF2B5EF4-FFF2-40B4-BE49-F238E27FC236}">
                        <a16:creationId xmlns:a16="http://schemas.microsoft.com/office/drawing/2014/main" id="{A35C702C-E3E3-33A2-0CEF-12B0D3C20310}"/>
                      </a:ext>
                    </a:extLst>
                  </p:cNvPr>
                  <p:cNvGrpSpPr/>
                  <p:nvPr/>
                </p:nvGrpSpPr>
                <p:grpSpPr>
                  <a:xfrm>
                    <a:off x="11327320" y="-354910"/>
                    <a:ext cx="1326530" cy="4213980"/>
                    <a:chOff x="11327320" y="-354910"/>
                    <a:chExt cx="1326530" cy="4213980"/>
                  </a:xfrm>
                  <a:solidFill>
                    <a:srgbClr val="297494"/>
                  </a:solidFill>
                </p:grpSpPr>
                <p:sp>
                  <p:nvSpPr>
                    <p:cNvPr id="1004" name="Freeform: Shape 1003">
                      <a:extLst>
                        <a:ext uri="{FF2B5EF4-FFF2-40B4-BE49-F238E27FC236}">
                          <a16:creationId xmlns:a16="http://schemas.microsoft.com/office/drawing/2014/main" id="{B76F102B-A733-933F-0F87-FE6A722950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49288" y="-354910"/>
                      <a:ext cx="131323" cy="4213980"/>
                    </a:xfrm>
                    <a:custGeom>
                      <a:avLst/>
                      <a:gdLst>
                        <a:gd name="connsiteX0" fmla="*/ 0 w 131323"/>
                        <a:gd name="connsiteY0" fmla="*/ 4200682 h 4213980"/>
                        <a:gd name="connsiteX1" fmla="*/ 131324 w 131323"/>
                        <a:gd name="connsiteY1" fmla="*/ 0 h 4213980"/>
                        <a:gd name="connsiteX2" fmla="*/ 129662 w 131323"/>
                        <a:gd name="connsiteY2" fmla="*/ 4213981 h 4213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1323" h="4213980">
                          <a:moveTo>
                            <a:pt x="0" y="4200682"/>
                          </a:moveTo>
                          <a:lnTo>
                            <a:pt x="131324" y="0"/>
                          </a:lnTo>
                          <a:lnTo>
                            <a:pt x="129662" y="4213981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" name="Freeform: Shape 1004">
                      <a:extLst>
                        <a:ext uri="{FF2B5EF4-FFF2-40B4-BE49-F238E27FC236}">
                          <a16:creationId xmlns:a16="http://schemas.microsoft.com/office/drawing/2014/main" id="{382E9EAD-C2D9-4AED-75CB-65DAD50552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802" y="439677"/>
                      <a:ext cx="252183" cy="262646"/>
                    </a:xfrm>
                    <a:custGeom>
                      <a:avLst/>
                      <a:gdLst>
                        <a:gd name="connsiteX0" fmla="*/ 11147 w 252183"/>
                        <a:gd name="connsiteY0" fmla="*/ 171219 h 262646"/>
                        <a:gd name="connsiteX1" fmla="*/ 252183 w 252183"/>
                        <a:gd name="connsiteY1" fmla="*/ 0 h 262646"/>
                        <a:gd name="connsiteX2" fmla="*/ 2835 w 252183"/>
                        <a:gd name="connsiteY2" fmla="*/ 262647 h 262646"/>
                        <a:gd name="connsiteX3" fmla="*/ 11147 w 252183"/>
                        <a:gd name="connsiteY3" fmla="*/ 171219 h 262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183" h="262646">
                          <a:moveTo>
                            <a:pt x="11147" y="171219"/>
                          </a:moveTo>
                          <a:cubicBezTo>
                            <a:pt x="90938" y="114700"/>
                            <a:pt x="172391" y="58181"/>
                            <a:pt x="252183" y="0"/>
                          </a:cubicBezTo>
                          <a:cubicBezTo>
                            <a:pt x="165743" y="84778"/>
                            <a:pt x="82627" y="172881"/>
                            <a:pt x="2835" y="262647"/>
                          </a:cubicBezTo>
                          <a:cubicBezTo>
                            <a:pt x="-489" y="232725"/>
                            <a:pt x="-3814" y="204465"/>
                            <a:pt x="11147" y="17121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6" name="Freeform: Shape 1005">
                      <a:extLst>
                        <a:ext uri="{FF2B5EF4-FFF2-40B4-BE49-F238E27FC236}">
                          <a16:creationId xmlns:a16="http://schemas.microsoft.com/office/drawing/2014/main" id="{86C9E6A8-2176-CD82-C31C-AD660B5D3B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900" y="241861"/>
                      <a:ext cx="227054" cy="152933"/>
                    </a:xfrm>
                    <a:custGeom>
                      <a:avLst/>
                      <a:gdLst>
                        <a:gd name="connsiteX0" fmla="*/ 224413 w 227054"/>
                        <a:gd name="connsiteY0" fmla="*/ 152933 h 152933"/>
                        <a:gd name="connsiteX1" fmla="*/ 0 w 227054"/>
                        <a:gd name="connsiteY1" fmla="*/ 0 h 152933"/>
                        <a:gd name="connsiteX2" fmla="*/ 176205 w 227054"/>
                        <a:gd name="connsiteY2" fmla="*/ 91428 h 152933"/>
                        <a:gd name="connsiteX3" fmla="*/ 212777 w 227054"/>
                        <a:gd name="connsiteY3" fmla="*/ 114700 h 152933"/>
                        <a:gd name="connsiteX4" fmla="*/ 224413 w 227054"/>
                        <a:gd name="connsiteY4" fmla="*/ 152933 h 1529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054" h="152933">
                          <a:moveTo>
                            <a:pt x="224413" y="152933"/>
                          </a:moveTo>
                          <a:cubicBezTo>
                            <a:pt x="151271" y="99739"/>
                            <a:pt x="76466" y="48207"/>
                            <a:pt x="0" y="0"/>
                          </a:cubicBezTo>
                          <a:cubicBezTo>
                            <a:pt x="58181" y="29922"/>
                            <a:pt x="118024" y="59844"/>
                            <a:pt x="176205" y="91428"/>
                          </a:cubicBezTo>
                          <a:cubicBezTo>
                            <a:pt x="189504" y="98077"/>
                            <a:pt x="201140" y="104726"/>
                            <a:pt x="212777" y="114700"/>
                          </a:cubicBezTo>
                          <a:cubicBezTo>
                            <a:pt x="224413" y="124674"/>
                            <a:pt x="231062" y="142959"/>
                            <a:pt x="224413" y="15293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7" name="Freeform: Shape 1006">
                      <a:extLst>
                        <a:ext uri="{FF2B5EF4-FFF2-40B4-BE49-F238E27FC236}">
                          <a16:creationId xmlns:a16="http://schemas.microsoft.com/office/drawing/2014/main" id="{11CD2F7D-1DB9-8D9B-6C18-CFF4F989C8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1063" y="1064710"/>
                      <a:ext cx="436816" cy="398956"/>
                    </a:xfrm>
                    <a:custGeom>
                      <a:avLst/>
                      <a:gdLst>
                        <a:gd name="connsiteX0" fmla="*/ 12925 w 436816"/>
                        <a:gd name="connsiteY0" fmla="*/ 329139 h 398956"/>
                        <a:gd name="connsiteX1" fmla="*/ 436817 w 436816"/>
                        <a:gd name="connsiteY1" fmla="*/ 0 h 398956"/>
                        <a:gd name="connsiteX2" fmla="*/ 4614 w 436816"/>
                        <a:gd name="connsiteY2" fmla="*/ 398957 h 398956"/>
                        <a:gd name="connsiteX3" fmla="*/ 12925 w 436816"/>
                        <a:gd name="connsiteY3" fmla="*/ 329139 h 39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6816" h="398956">
                          <a:moveTo>
                            <a:pt x="12925" y="329139"/>
                          </a:moveTo>
                          <a:cubicBezTo>
                            <a:pt x="147573" y="211115"/>
                            <a:pt x="290533" y="101401"/>
                            <a:pt x="436817" y="0"/>
                          </a:cubicBezTo>
                          <a:cubicBezTo>
                            <a:pt x="280559" y="118025"/>
                            <a:pt x="135938" y="251010"/>
                            <a:pt x="4614" y="398957"/>
                          </a:cubicBezTo>
                          <a:cubicBezTo>
                            <a:pt x="2952" y="377347"/>
                            <a:pt x="-8684" y="347425"/>
                            <a:pt x="12925" y="32913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8" name="Freeform: Shape 1007">
                      <a:extLst>
                        <a:ext uri="{FF2B5EF4-FFF2-40B4-BE49-F238E27FC236}">
                          <a16:creationId xmlns:a16="http://schemas.microsoft.com/office/drawing/2014/main" id="{26BA6452-8582-C253-90AF-EDB358777D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4641" y="1978986"/>
                      <a:ext cx="631080" cy="450488"/>
                    </a:xfrm>
                    <a:custGeom>
                      <a:avLst/>
                      <a:gdLst>
                        <a:gd name="connsiteX0" fmla="*/ 6049 w 631080"/>
                        <a:gd name="connsiteY0" fmla="*/ 352412 h 450488"/>
                        <a:gd name="connsiteX1" fmla="*/ 631081 w 631080"/>
                        <a:gd name="connsiteY1" fmla="*/ 0 h 450488"/>
                        <a:gd name="connsiteX2" fmla="*/ 2724 w 631080"/>
                        <a:gd name="connsiteY2" fmla="*/ 450488 h 450488"/>
                        <a:gd name="connsiteX3" fmla="*/ 6049 w 631080"/>
                        <a:gd name="connsiteY3" fmla="*/ 352412 h 45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080" h="450488">
                          <a:moveTo>
                            <a:pt x="6049" y="352412"/>
                          </a:moveTo>
                          <a:cubicBezTo>
                            <a:pt x="205527" y="219426"/>
                            <a:pt x="414979" y="101401"/>
                            <a:pt x="631081" y="0"/>
                          </a:cubicBezTo>
                          <a:cubicBezTo>
                            <a:pt x="413317" y="136310"/>
                            <a:pt x="202202" y="287581"/>
                            <a:pt x="2724" y="450488"/>
                          </a:cubicBezTo>
                          <a:cubicBezTo>
                            <a:pt x="-601" y="415580"/>
                            <a:pt x="-2263" y="380671"/>
                            <a:pt x="6049" y="35241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9" name="Freeform: Shape 1008">
                      <a:extLst>
                        <a:ext uri="{FF2B5EF4-FFF2-40B4-BE49-F238E27FC236}">
                          <a16:creationId xmlns:a16="http://schemas.microsoft.com/office/drawing/2014/main" id="{0798536E-F908-E9DE-3772-D627B29CB1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19105" y="2542512"/>
                      <a:ext cx="734745" cy="555214"/>
                    </a:xfrm>
                    <a:custGeom>
                      <a:avLst/>
                      <a:gdLst>
                        <a:gd name="connsiteX0" fmla="*/ 0 w 734745"/>
                        <a:gd name="connsiteY0" fmla="*/ 433866 h 555214"/>
                        <a:gd name="connsiteX1" fmla="*/ 734745 w 734745"/>
                        <a:gd name="connsiteY1" fmla="*/ 0 h 555214"/>
                        <a:gd name="connsiteX2" fmla="*/ 24935 w 734745"/>
                        <a:gd name="connsiteY2" fmla="*/ 555215 h 555214"/>
                        <a:gd name="connsiteX3" fmla="*/ 0 w 734745"/>
                        <a:gd name="connsiteY3" fmla="*/ 433866 h 555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4745" h="555214">
                          <a:moveTo>
                            <a:pt x="0" y="433866"/>
                          </a:moveTo>
                          <a:cubicBezTo>
                            <a:pt x="244361" y="289244"/>
                            <a:pt x="490384" y="144622"/>
                            <a:pt x="734745" y="0"/>
                          </a:cubicBezTo>
                          <a:cubicBezTo>
                            <a:pt x="488722" y="171219"/>
                            <a:pt x="251011" y="357399"/>
                            <a:pt x="24935" y="555215"/>
                          </a:cubicBezTo>
                          <a:cubicBezTo>
                            <a:pt x="16623" y="511995"/>
                            <a:pt x="6650" y="470437"/>
                            <a:pt x="0" y="43386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0" name="Freeform: Shape 1009">
                      <a:extLst>
                        <a:ext uri="{FF2B5EF4-FFF2-40B4-BE49-F238E27FC236}">
                          <a16:creationId xmlns:a16="http://schemas.microsoft.com/office/drawing/2014/main" id="{A9BE8EA3-BA44-3CD7-74E3-4E36D1AA1D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7320" y="2567447"/>
                      <a:ext cx="620232" cy="355736"/>
                    </a:xfrm>
                    <a:custGeom>
                      <a:avLst/>
                      <a:gdLst>
                        <a:gd name="connsiteX0" fmla="*/ 616720 w 620232"/>
                        <a:gd name="connsiteY0" fmla="*/ 247686 h 355736"/>
                        <a:gd name="connsiteX1" fmla="*/ 0 w 620232"/>
                        <a:gd name="connsiteY1" fmla="*/ 0 h 355736"/>
                        <a:gd name="connsiteX2" fmla="*/ 616720 w 620232"/>
                        <a:gd name="connsiteY2" fmla="*/ 355736 h 355736"/>
                        <a:gd name="connsiteX3" fmla="*/ 616720 w 620232"/>
                        <a:gd name="connsiteY3" fmla="*/ 247686 h 355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0232" h="355736">
                          <a:moveTo>
                            <a:pt x="616720" y="247686"/>
                          </a:moveTo>
                          <a:cubicBezTo>
                            <a:pt x="393970" y="136310"/>
                            <a:pt x="234387" y="83116"/>
                            <a:pt x="0" y="0"/>
                          </a:cubicBezTo>
                          <a:cubicBezTo>
                            <a:pt x="219426" y="147946"/>
                            <a:pt x="397294" y="207790"/>
                            <a:pt x="616720" y="355736"/>
                          </a:cubicBezTo>
                          <a:cubicBezTo>
                            <a:pt x="626695" y="300880"/>
                            <a:pt x="611733" y="290906"/>
                            <a:pt x="616720" y="24768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1" name="Freeform: Shape 1010">
                      <a:extLst>
                        <a:ext uri="{FF2B5EF4-FFF2-40B4-BE49-F238E27FC236}">
                          <a16:creationId xmlns:a16="http://schemas.microsoft.com/office/drawing/2014/main" id="{3E1EE1B8-181F-49E1-E62C-8855BBA3F5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05188" y="1797793"/>
                      <a:ext cx="432844" cy="447164"/>
                    </a:xfrm>
                    <a:custGeom>
                      <a:avLst/>
                      <a:gdLst>
                        <a:gd name="connsiteX0" fmla="*/ 430540 w 432844"/>
                        <a:gd name="connsiteY0" fmla="*/ 447164 h 447164"/>
                        <a:gd name="connsiteX1" fmla="*/ 0 w 432844"/>
                        <a:gd name="connsiteY1" fmla="*/ 0 h 447164"/>
                        <a:gd name="connsiteX2" fmla="*/ 342437 w 432844"/>
                        <a:gd name="connsiteY2" fmla="*/ 252673 h 447164"/>
                        <a:gd name="connsiteX3" fmla="*/ 423892 w 432844"/>
                        <a:gd name="connsiteY3" fmla="*/ 342438 h 447164"/>
                        <a:gd name="connsiteX4" fmla="*/ 430540 w 432844"/>
                        <a:gd name="connsiteY4" fmla="*/ 447164 h 447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2844" h="447164">
                          <a:moveTo>
                            <a:pt x="430540" y="447164"/>
                          </a:moveTo>
                          <a:cubicBezTo>
                            <a:pt x="287581" y="297555"/>
                            <a:pt x="142959" y="149609"/>
                            <a:pt x="0" y="0"/>
                          </a:cubicBezTo>
                          <a:cubicBezTo>
                            <a:pt x="114699" y="84778"/>
                            <a:pt x="229400" y="167894"/>
                            <a:pt x="342437" y="252673"/>
                          </a:cubicBezTo>
                          <a:cubicBezTo>
                            <a:pt x="375684" y="275945"/>
                            <a:pt x="408930" y="302542"/>
                            <a:pt x="423892" y="342438"/>
                          </a:cubicBezTo>
                          <a:cubicBezTo>
                            <a:pt x="437190" y="377347"/>
                            <a:pt x="432203" y="415580"/>
                            <a:pt x="430540" y="44716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2" name="Freeform: Shape 1011">
                      <a:extLst>
                        <a:ext uri="{FF2B5EF4-FFF2-40B4-BE49-F238E27FC236}">
                          <a16:creationId xmlns:a16="http://schemas.microsoft.com/office/drawing/2014/main" id="{9841AD9F-429D-6217-F05F-D9E42CB63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03265" y="993230"/>
                      <a:ext cx="364048" cy="330801"/>
                    </a:xfrm>
                    <a:custGeom>
                      <a:avLst/>
                      <a:gdLst>
                        <a:gd name="connsiteX0" fmla="*/ 352412 w 364048"/>
                        <a:gd name="connsiteY0" fmla="*/ 330802 h 330801"/>
                        <a:gd name="connsiteX1" fmla="*/ 0 w 364048"/>
                        <a:gd name="connsiteY1" fmla="*/ 0 h 330801"/>
                        <a:gd name="connsiteX2" fmla="*/ 364048 w 364048"/>
                        <a:gd name="connsiteY2" fmla="*/ 272620 h 330801"/>
                        <a:gd name="connsiteX3" fmla="*/ 352412 w 364048"/>
                        <a:gd name="connsiteY3" fmla="*/ 330802 h 330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048" h="330801">
                          <a:moveTo>
                            <a:pt x="352412" y="330802"/>
                          </a:moveTo>
                          <a:cubicBezTo>
                            <a:pt x="224413" y="234387"/>
                            <a:pt x="104726" y="123012"/>
                            <a:pt x="0" y="0"/>
                          </a:cubicBezTo>
                          <a:cubicBezTo>
                            <a:pt x="121349" y="91428"/>
                            <a:pt x="242699" y="181193"/>
                            <a:pt x="364048" y="272620"/>
                          </a:cubicBezTo>
                          <a:cubicBezTo>
                            <a:pt x="355737" y="292568"/>
                            <a:pt x="352412" y="314178"/>
                            <a:pt x="352412" y="33080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54" name="Graphic 2">
                  <a:extLst>
                    <a:ext uri="{FF2B5EF4-FFF2-40B4-BE49-F238E27FC236}">
                      <a16:creationId xmlns:a16="http://schemas.microsoft.com/office/drawing/2014/main" id="{5155E349-0787-11EA-8EC9-F51168F33BF7}"/>
                    </a:ext>
                  </a:extLst>
                </p:cNvPr>
                <p:cNvGrpSpPr/>
                <p:nvPr/>
              </p:nvGrpSpPr>
              <p:grpSpPr>
                <a:xfrm>
                  <a:off x="9754765" y="265134"/>
                  <a:ext cx="1697228" cy="3884841"/>
                  <a:chOff x="9754765" y="265134"/>
                  <a:chExt cx="1697228" cy="3884841"/>
                </a:xfrm>
              </p:grpSpPr>
              <p:grpSp>
                <p:nvGrpSpPr>
                  <p:cNvPr id="987" name="Graphic 2">
                    <a:extLst>
                      <a:ext uri="{FF2B5EF4-FFF2-40B4-BE49-F238E27FC236}">
                        <a16:creationId xmlns:a16="http://schemas.microsoft.com/office/drawing/2014/main" id="{5B38AF79-3192-414B-9967-1218F506DF81}"/>
                      </a:ext>
                    </a:extLst>
                  </p:cNvPr>
                  <p:cNvGrpSpPr/>
                  <p:nvPr/>
                </p:nvGrpSpPr>
                <p:grpSpPr>
                  <a:xfrm>
                    <a:off x="9754765" y="265134"/>
                    <a:ext cx="1697228" cy="3281418"/>
                    <a:chOff x="9754765" y="265134"/>
                    <a:chExt cx="1697228" cy="3281418"/>
                  </a:xfrm>
                </p:grpSpPr>
                <p:sp>
                  <p:nvSpPr>
                    <p:cNvPr id="998" name="Freeform: Shape 997">
                      <a:extLst>
                        <a:ext uri="{FF2B5EF4-FFF2-40B4-BE49-F238E27FC236}">
                          <a16:creationId xmlns:a16="http://schemas.microsoft.com/office/drawing/2014/main" id="{7C1B0158-B75A-C790-7C86-4FE3854F83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4765" y="266796"/>
                      <a:ext cx="1697228" cy="3279756"/>
                    </a:xfrm>
                    <a:custGeom>
                      <a:avLst/>
                      <a:gdLst>
                        <a:gd name="connsiteX0" fmla="*/ 1389700 w 1697228"/>
                        <a:gd name="connsiteY0" fmla="*/ 3135135 h 3279756"/>
                        <a:gd name="connsiteX1" fmla="*/ 1506062 w 1697228"/>
                        <a:gd name="connsiteY1" fmla="*/ 3278094 h 3279756"/>
                        <a:gd name="connsiteX2" fmla="*/ 556877 w 1697228"/>
                        <a:gd name="connsiteY2" fmla="*/ 3268121 h 3279756"/>
                        <a:gd name="connsiteX3" fmla="*/ 601760 w 1697228"/>
                        <a:gd name="connsiteY3" fmla="*/ 3181680 h 3279756"/>
                        <a:gd name="connsiteX4" fmla="*/ 495372 w 1697228"/>
                        <a:gd name="connsiteY4" fmla="*/ 3268121 h 3279756"/>
                        <a:gd name="connsiteX5" fmla="*/ 161245 w 1697228"/>
                        <a:gd name="connsiteY5" fmla="*/ 3264796 h 3279756"/>
                        <a:gd name="connsiteX6" fmla="*/ 260984 w 1697228"/>
                        <a:gd name="connsiteY6" fmla="*/ 3140122 h 3279756"/>
                        <a:gd name="connsiteX7" fmla="*/ 11636 w 1697228"/>
                        <a:gd name="connsiteY7" fmla="*/ 3263134 h 3279756"/>
                        <a:gd name="connsiteX8" fmla="*/ 11636 w 1697228"/>
                        <a:gd name="connsiteY8" fmla="*/ 3263134 h 3279756"/>
                        <a:gd name="connsiteX9" fmla="*/ 0 w 1697228"/>
                        <a:gd name="connsiteY9" fmla="*/ 3263134 h 3279756"/>
                        <a:gd name="connsiteX10" fmla="*/ 207790 w 1697228"/>
                        <a:gd name="connsiteY10" fmla="*/ 2466883 h 3279756"/>
                        <a:gd name="connsiteX11" fmla="*/ 319166 w 1697228"/>
                        <a:gd name="connsiteY11" fmla="*/ 2042991 h 3279756"/>
                        <a:gd name="connsiteX12" fmla="*/ 349087 w 1697228"/>
                        <a:gd name="connsiteY12" fmla="*/ 2021381 h 3279756"/>
                        <a:gd name="connsiteX13" fmla="*/ 535267 w 1697228"/>
                        <a:gd name="connsiteY13" fmla="*/ 1893382 h 3279756"/>
                        <a:gd name="connsiteX14" fmla="*/ 377347 w 1697228"/>
                        <a:gd name="connsiteY14" fmla="*/ 1933278 h 3279756"/>
                        <a:gd name="connsiteX15" fmla="*/ 345763 w 1697228"/>
                        <a:gd name="connsiteY15" fmla="*/ 1943252 h 3279756"/>
                        <a:gd name="connsiteX16" fmla="*/ 852771 w 1697228"/>
                        <a:gd name="connsiteY16" fmla="*/ 0 h 3279756"/>
                        <a:gd name="connsiteX17" fmla="*/ 1012353 w 1697228"/>
                        <a:gd name="connsiteY17" fmla="*/ 621708 h 3279756"/>
                        <a:gd name="connsiteX18" fmla="*/ 902640 w 1697228"/>
                        <a:gd name="connsiteY18" fmla="*/ 618383 h 3279756"/>
                        <a:gd name="connsiteX19" fmla="*/ 884354 w 1697228"/>
                        <a:gd name="connsiteY19" fmla="*/ 618383 h 3279756"/>
                        <a:gd name="connsiteX20" fmla="*/ 907627 w 1697228"/>
                        <a:gd name="connsiteY20" fmla="*/ 630019 h 3279756"/>
                        <a:gd name="connsiteX21" fmla="*/ 1032301 w 1697228"/>
                        <a:gd name="connsiteY21" fmla="*/ 693187 h 3279756"/>
                        <a:gd name="connsiteX22" fmla="*/ 1585853 w 1697228"/>
                        <a:gd name="connsiteY22" fmla="*/ 2845891 h 3279756"/>
                        <a:gd name="connsiteX23" fmla="*/ 1625749 w 1697228"/>
                        <a:gd name="connsiteY23" fmla="*/ 3003812 h 3279756"/>
                        <a:gd name="connsiteX24" fmla="*/ 1270013 w 1697228"/>
                        <a:gd name="connsiteY24" fmla="*/ 2889112 h 3279756"/>
                        <a:gd name="connsiteX25" fmla="*/ 1650684 w 1697228"/>
                        <a:gd name="connsiteY25" fmla="*/ 3096902 h 3279756"/>
                        <a:gd name="connsiteX26" fmla="*/ 1697229 w 1697228"/>
                        <a:gd name="connsiteY26" fmla="*/ 3279757 h 3279756"/>
                        <a:gd name="connsiteX27" fmla="*/ 1389700 w 1697228"/>
                        <a:gd name="connsiteY27" fmla="*/ 3135135 h 3279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697228" h="3279756">
                          <a:moveTo>
                            <a:pt x="1389700" y="3135135"/>
                          </a:moveTo>
                          <a:cubicBezTo>
                            <a:pt x="1427933" y="3183342"/>
                            <a:pt x="1467829" y="3229887"/>
                            <a:pt x="1506062" y="3278094"/>
                          </a:cubicBezTo>
                          <a:lnTo>
                            <a:pt x="556877" y="3268121"/>
                          </a:lnTo>
                          <a:cubicBezTo>
                            <a:pt x="571838" y="3239861"/>
                            <a:pt x="586800" y="3209939"/>
                            <a:pt x="601760" y="3181680"/>
                          </a:cubicBezTo>
                          <a:cubicBezTo>
                            <a:pt x="566852" y="3209939"/>
                            <a:pt x="530280" y="3239861"/>
                            <a:pt x="495372" y="3268121"/>
                          </a:cubicBezTo>
                          <a:lnTo>
                            <a:pt x="161245" y="3264796"/>
                          </a:lnTo>
                          <a:cubicBezTo>
                            <a:pt x="194492" y="3223238"/>
                            <a:pt x="227738" y="3181680"/>
                            <a:pt x="260984" y="3140122"/>
                          </a:cubicBezTo>
                          <a:cubicBezTo>
                            <a:pt x="177868" y="3181680"/>
                            <a:pt x="94752" y="3223238"/>
                            <a:pt x="11636" y="3263134"/>
                          </a:cubicBezTo>
                          <a:lnTo>
                            <a:pt x="11636" y="3263134"/>
                          </a:lnTo>
                          <a:lnTo>
                            <a:pt x="0" y="3263134"/>
                          </a:lnTo>
                          <a:lnTo>
                            <a:pt x="207790" y="2466883"/>
                          </a:lnTo>
                          <a:lnTo>
                            <a:pt x="319166" y="2042991"/>
                          </a:lnTo>
                          <a:cubicBezTo>
                            <a:pt x="330802" y="2034679"/>
                            <a:pt x="339114" y="2028030"/>
                            <a:pt x="349087" y="2021381"/>
                          </a:cubicBezTo>
                          <a:cubicBezTo>
                            <a:pt x="418905" y="1969849"/>
                            <a:pt x="448826" y="1944914"/>
                            <a:pt x="535267" y="1893382"/>
                          </a:cubicBezTo>
                          <a:cubicBezTo>
                            <a:pt x="460463" y="1918317"/>
                            <a:pt x="437191" y="1914992"/>
                            <a:pt x="377347" y="1933278"/>
                          </a:cubicBezTo>
                          <a:cubicBezTo>
                            <a:pt x="367373" y="1936603"/>
                            <a:pt x="357399" y="1939927"/>
                            <a:pt x="345763" y="1943252"/>
                          </a:cubicBezTo>
                          <a:lnTo>
                            <a:pt x="852771" y="0"/>
                          </a:lnTo>
                          <a:lnTo>
                            <a:pt x="1012353" y="621708"/>
                          </a:lnTo>
                          <a:cubicBezTo>
                            <a:pt x="975782" y="618383"/>
                            <a:pt x="939211" y="618383"/>
                            <a:pt x="902640" y="618383"/>
                          </a:cubicBezTo>
                          <a:cubicBezTo>
                            <a:pt x="895991" y="618383"/>
                            <a:pt x="889341" y="618383"/>
                            <a:pt x="884354" y="618383"/>
                          </a:cubicBezTo>
                          <a:cubicBezTo>
                            <a:pt x="892666" y="621708"/>
                            <a:pt x="899316" y="626695"/>
                            <a:pt x="907627" y="630019"/>
                          </a:cubicBezTo>
                          <a:cubicBezTo>
                            <a:pt x="949185" y="651629"/>
                            <a:pt x="990743" y="671577"/>
                            <a:pt x="1032301" y="693187"/>
                          </a:cubicBezTo>
                          <a:lnTo>
                            <a:pt x="1585853" y="2845891"/>
                          </a:lnTo>
                          <a:lnTo>
                            <a:pt x="1625749" y="3003812"/>
                          </a:lnTo>
                          <a:cubicBezTo>
                            <a:pt x="1506062" y="2972228"/>
                            <a:pt x="1386375" y="2933994"/>
                            <a:pt x="1270013" y="2889112"/>
                          </a:cubicBezTo>
                          <a:cubicBezTo>
                            <a:pt x="1399673" y="2952280"/>
                            <a:pt x="1526010" y="3022097"/>
                            <a:pt x="1650684" y="3096902"/>
                          </a:cubicBezTo>
                          <a:lnTo>
                            <a:pt x="1697229" y="3279757"/>
                          </a:lnTo>
                          <a:cubicBezTo>
                            <a:pt x="1585853" y="3248173"/>
                            <a:pt x="1482789" y="3199966"/>
                            <a:pt x="1389700" y="3135135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" name="Freeform: Shape 998">
                      <a:extLst>
                        <a:ext uri="{FF2B5EF4-FFF2-40B4-BE49-F238E27FC236}">
                          <a16:creationId xmlns:a16="http://schemas.microsoft.com/office/drawing/2014/main" id="{863AC93B-37D0-CB92-9E44-EF026E794B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62555" y="2286515"/>
                      <a:ext cx="141297" cy="445501"/>
                    </a:xfrm>
                    <a:custGeom>
                      <a:avLst/>
                      <a:gdLst>
                        <a:gd name="connsiteX0" fmla="*/ 111376 w 141297"/>
                        <a:gd name="connsiteY0" fmla="*/ 21610 h 445501"/>
                        <a:gd name="connsiteX1" fmla="*/ 141297 w 141297"/>
                        <a:gd name="connsiteY1" fmla="*/ 0 h 445501"/>
                        <a:gd name="connsiteX2" fmla="*/ 0 w 141297"/>
                        <a:gd name="connsiteY2" fmla="*/ 445501 h 445501"/>
                        <a:gd name="connsiteX3" fmla="*/ 111376 w 141297"/>
                        <a:gd name="connsiteY3" fmla="*/ 21610 h 4455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297" h="445501">
                          <a:moveTo>
                            <a:pt x="111376" y="21610"/>
                          </a:moveTo>
                          <a:cubicBezTo>
                            <a:pt x="123012" y="13298"/>
                            <a:pt x="131324" y="6649"/>
                            <a:pt x="141297" y="0"/>
                          </a:cubicBezTo>
                          <a:lnTo>
                            <a:pt x="0" y="445501"/>
                          </a:lnTo>
                          <a:lnTo>
                            <a:pt x="111376" y="2161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" name="Freeform: Shape 999">
                      <a:extLst>
                        <a:ext uri="{FF2B5EF4-FFF2-40B4-BE49-F238E27FC236}">
                          <a16:creationId xmlns:a16="http://schemas.microsoft.com/office/drawing/2014/main" id="{60A49084-E4F7-2FAF-BDE6-F9D9AB0FB7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00528" y="265134"/>
                      <a:ext cx="664927" cy="1943251"/>
                    </a:xfrm>
                    <a:custGeom>
                      <a:avLst/>
                      <a:gdLst>
                        <a:gd name="connsiteX0" fmla="*/ 664928 w 664927"/>
                        <a:gd name="connsiteY0" fmla="*/ 621708 h 1943251"/>
                        <a:gd name="connsiteX1" fmla="*/ 555214 w 664927"/>
                        <a:gd name="connsiteY1" fmla="*/ 618383 h 1943251"/>
                        <a:gd name="connsiteX2" fmla="*/ 502020 w 664927"/>
                        <a:gd name="connsiteY2" fmla="*/ 442177 h 1943251"/>
                        <a:gd name="connsiteX3" fmla="*/ 31583 w 664927"/>
                        <a:gd name="connsiteY3" fmla="*/ 1933278 h 1943251"/>
                        <a:gd name="connsiteX4" fmla="*/ 0 w 664927"/>
                        <a:gd name="connsiteY4" fmla="*/ 1943252 h 1943251"/>
                        <a:gd name="connsiteX5" fmla="*/ 507007 w 664927"/>
                        <a:gd name="connsiteY5" fmla="*/ 0 h 1943251"/>
                        <a:gd name="connsiteX6" fmla="*/ 664928 w 664927"/>
                        <a:gd name="connsiteY6" fmla="*/ 621708 h 1943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4927" h="1943251">
                          <a:moveTo>
                            <a:pt x="664928" y="621708"/>
                          </a:moveTo>
                          <a:cubicBezTo>
                            <a:pt x="628357" y="618383"/>
                            <a:pt x="591785" y="618383"/>
                            <a:pt x="555214" y="618383"/>
                          </a:cubicBezTo>
                          <a:lnTo>
                            <a:pt x="502020" y="442177"/>
                          </a:lnTo>
                          <a:lnTo>
                            <a:pt x="31583" y="1933278"/>
                          </a:lnTo>
                          <a:cubicBezTo>
                            <a:pt x="21610" y="1936602"/>
                            <a:pt x="11635" y="1939927"/>
                            <a:pt x="0" y="1943252"/>
                          </a:cubicBezTo>
                          <a:lnTo>
                            <a:pt x="507007" y="0"/>
                          </a:lnTo>
                          <a:lnTo>
                            <a:pt x="664928" y="621708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" name="Freeform: Shape 1000">
                      <a:extLst>
                        <a:ext uri="{FF2B5EF4-FFF2-40B4-BE49-F238E27FC236}">
                          <a16:creationId xmlns:a16="http://schemas.microsoft.com/office/drawing/2014/main" id="{B3343655-8FE4-8B08-6F20-A3247A094B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59067" y="895153"/>
                      <a:ext cx="678226" cy="2215872"/>
                    </a:xfrm>
                    <a:custGeom>
                      <a:avLst/>
                      <a:gdLst>
                        <a:gd name="connsiteX0" fmla="*/ 678226 w 678226"/>
                        <a:gd name="connsiteY0" fmla="*/ 2215872 h 2215872"/>
                        <a:gd name="connsiteX1" fmla="*/ 0 w 678226"/>
                        <a:gd name="connsiteY1" fmla="*/ 0 h 2215872"/>
                        <a:gd name="connsiteX2" fmla="*/ 124674 w 678226"/>
                        <a:gd name="connsiteY2" fmla="*/ 63168 h 2215872"/>
                        <a:gd name="connsiteX3" fmla="*/ 678226 w 678226"/>
                        <a:gd name="connsiteY3" fmla="*/ 2215872 h 22158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8226" h="2215872">
                          <a:moveTo>
                            <a:pt x="678226" y="2215872"/>
                          </a:moveTo>
                          <a:lnTo>
                            <a:pt x="0" y="0"/>
                          </a:lnTo>
                          <a:cubicBezTo>
                            <a:pt x="41558" y="21610"/>
                            <a:pt x="83116" y="41558"/>
                            <a:pt x="124674" y="63168"/>
                          </a:cubicBezTo>
                          <a:lnTo>
                            <a:pt x="678226" y="2215872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8" name="Graphic 2">
                    <a:extLst>
                      <a:ext uri="{FF2B5EF4-FFF2-40B4-BE49-F238E27FC236}">
                        <a16:creationId xmlns:a16="http://schemas.microsoft.com/office/drawing/2014/main" id="{907CEE9A-2EA3-97F3-E624-0F9ABDAB2456}"/>
                      </a:ext>
                    </a:extLst>
                  </p:cNvPr>
                  <p:cNvGrpSpPr/>
                  <p:nvPr/>
                </p:nvGrpSpPr>
                <p:grpSpPr>
                  <a:xfrm>
                    <a:off x="10058970" y="590949"/>
                    <a:ext cx="1120402" cy="3559026"/>
                    <a:chOff x="10058970" y="590949"/>
                    <a:chExt cx="1120402" cy="3559026"/>
                  </a:xfrm>
                  <a:solidFill>
                    <a:srgbClr val="297494"/>
                  </a:solidFill>
                </p:grpSpPr>
                <p:sp>
                  <p:nvSpPr>
                    <p:cNvPr id="989" name="Freeform: Shape 988">
                      <a:extLst>
                        <a:ext uri="{FF2B5EF4-FFF2-40B4-BE49-F238E27FC236}">
                          <a16:creationId xmlns:a16="http://schemas.microsoft.com/office/drawing/2014/main" id="{893AA008-26E4-CA34-9D88-8A6DFE4FA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9485" y="590949"/>
                      <a:ext cx="111374" cy="3559026"/>
                    </a:xfrm>
                    <a:custGeom>
                      <a:avLst/>
                      <a:gdLst>
                        <a:gd name="connsiteX0" fmla="*/ 0 w 111374"/>
                        <a:gd name="connsiteY0" fmla="*/ 3547390 h 3559026"/>
                        <a:gd name="connsiteX1" fmla="*/ 111375 w 111374"/>
                        <a:gd name="connsiteY1" fmla="*/ 0 h 3559026"/>
                        <a:gd name="connsiteX2" fmla="*/ 109713 w 111374"/>
                        <a:gd name="connsiteY2" fmla="*/ 3559027 h 35590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1374" h="3559026">
                          <a:moveTo>
                            <a:pt x="0" y="3547390"/>
                          </a:moveTo>
                          <a:lnTo>
                            <a:pt x="111375" y="0"/>
                          </a:lnTo>
                          <a:lnTo>
                            <a:pt x="109713" y="3559027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" name="Freeform: Shape 989">
                      <a:extLst>
                        <a:ext uri="{FF2B5EF4-FFF2-40B4-BE49-F238E27FC236}">
                          <a16:creationId xmlns:a16="http://schemas.microsoft.com/office/drawing/2014/main" id="{6FBB9E7A-CAC3-9EF8-17BD-829497F63A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9263" y="1262526"/>
                      <a:ext cx="212737" cy="221088"/>
                    </a:xfrm>
                    <a:custGeom>
                      <a:avLst/>
                      <a:gdLst>
                        <a:gd name="connsiteX0" fmla="*/ 9934 w 212737"/>
                        <a:gd name="connsiteY0" fmla="*/ 144622 h 221088"/>
                        <a:gd name="connsiteX1" fmla="*/ 212738 w 212737"/>
                        <a:gd name="connsiteY1" fmla="*/ 0 h 221088"/>
                        <a:gd name="connsiteX2" fmla="*/ 1623 w 212737"/>
                        <a:gd name="connsiteY2" fmla="*/ 221089 h 221088"/>
                        <a:gd name="connsiteX3" fmla="*/ 9934 w 212737"/>
                        <a:gd name="connsiteY3" fmla="*/ 144622 h 221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2737" h="221088">
                          <a:moveTo>
                            <a:pt x="9934" y="144622"/>
                          </a:moveTo>
                          <a:cubicBezTo>
                            <a:pt x="78089" y="96415"/>
                            <a:pt x="146245" y="48207"/>
                            <a:pt x="212738" y="0"/>
                          </a:cubicBezTo>
                          <a:cubicBezTo>
                            <a:pt x="139595" y="71480"/>
                            <a:pt x="69777" y="146284"/>
                            <a:pt x="1623" y="221089"/>
                          </a:cubicBezTo>
                          <a:cubicBezTo>
                            <a:pt x="-39" y="197816"/>
                            <a:pt x="-3364" y="172881"/>
                            <a:pt x="9934" y="14462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" name="Freeform: Shape 990">
                      <a:extLst>
                        <a:ext uri="{FF2B5EF4-FFF2-40B4-BE49-F238E27FC236}">
                          <a16:creationId xmlns:a16="http://schemas.microsoft.com/office/drawing/2014/main" id="{7B76AF1B-AACB-7ACF-436B-46EF5D757B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4872" y="1791143"/>
                      <a:ext cx="368425" cy="335788"/>
                    </a:xfrm>
                    <a:custGeom>
                      <a:avLst/>
                      <a:gdLst>
                        <a:gd name="connsiteX0" fmla="*/ 11027 w 368425"/>
                        <a:gd name="connsiteY0" fmla="*/ 277607 h 335788"/>
                        <a:gd name="connsiteX1" fmla="*/ 368426 w 368425"/>
                        <a:gd name="connsiteY1" fmla="*/ 0 h 335788"/>
                        <a:gd name="connsiteX2" fmla="*/ 2715 w 368425"/>
                        <a:gd name="connsiteY2" fmla="*/ 335789 h 335788"/>
                        <a:gd name="connsiteX3" fmla="*/ 11027 w 368425"/>
                        <a:gd name="connsiteY3" fmla="*/ 277607 h 335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8425" h="335788">
                          <a:moveTo>
                            <a:pt x="11027" y="277607"/>
                          </a:moveTo>
                          <a:cubicBezTo>
                            <a:pt x="125726" y="177868"/>
                            <a:pt x="245414" y="84778"/>
                            <a:pt x="368426" y="0"/>
                          </a:cubicBezTo>
                          <a:cubicBezTo>
                            <a:pt x="237102" y="99739"/>
                            <a:pt x="114091" y="212777"/>
                            <a:pt x="2715" y="335789"/>
                          </a:cubicBezTo>
                          <a:cubicBezTo>
                            <a:pt x="2715" y="317503"/>
                            <a:pt x="-7259" y="292568"/>
                            <a:pt x="11027" y="27760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" name="Freeform: Shape 991">
                      <a:extLst>
                        <a:ext uri="{FF2B5EF4-FFF2-40B4-BE49-F238E27FC236}">
                          <a16:creationId xmlns:a16="http://schemas.microsoft.com/office/drawing/2014/main" id="{DF822B55-FA26-C137-30E6-3168554718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944" y="2562460"/>
                      <a:ext cx="531274" cy="380671"/>
                    </a:xfrm>
                    <a:custGeom>
                      <a:avLst/>
                      <a:gdLst>
                        <a:gd name="connsiteX0" fmla="*/ 4319 w 531274"/>
                        <a:gd name="connsiteY0" fmla="*/ 297555 h 380671"/>
                        <a:gd name="connsiteX1" fmla="*/ 531274 w 531274"/>
                        <a:gd name="connsiteY1" fmla="*/ 0 h 380671"/>
                        <a:gd name="connsiteX2" fmla="*/ 994 w 531274"/>
                        <a:gd name="connsiteY2" fmla="*/ 380671 h 380671"/>
                        <a:gd name="connsiteX3" fmla="*/ 4319 w 531274"/>
                        <a:gd name="connsiteY3" fmla="*/ 297555 h 380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1274" h="380671">
                          <a:moveTo>
                            <a:pt x="4319" y="297555"/>
                          </a:moveTo>
                          <a:cubicBezTo>
                            <a:pt x="172213" y="184518"/>
                            <a:pt x="348419" y="84778"/>
                            <a:pt x="531274" y="0"/>
                          </a:cubicBezTo>
                          <a:cubicBezTo>
                            <a:pt x="346756" y="114700"/>
                            <a:pt x="168889" y="242699"/>
                            <a:pt x="994" y="380671"/>
                          </a:cubicBezTo>
                          <a:cubicBezTo>
                            <a:pt x="-668" y="350750"/>
                            <a:pt x="-668" y="320828"/>
                            <a:pt x="4319" y="297555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" name="Freeform: Shape 992">
                      <a:extLst>
                        <a:ext uri="{FF2B5EF4-FFF2-40B4-BE49-F238E27FC236}">
                          <a16:creationId xmlns:a16="http://schemas.microsoft.com/office/drawing/2014/main" id="{B43FDF01-7840-AC80-2C06-E9D85ABAB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7666" y="3037883"/>
                      <a:ext cx="621706" cy="468774"/>
                    </a:xfrm>
                    <a:custGeom>
                      <a:avLst/>
                      <a:gdLst>
                        <a:gd name="connsiteX0" fmla="*/ 0 w 621706"/>
                        <a:gd name="connsiteY0" fmla="*/ 367373 h 468774"/>
                        <a:gd name="connsiteX1" fmla="*/ 621707 w 621706"/>
                        <a:gd name="connsiteY1" fmla="*/ 0 h 468774"/>
                        <a:gd name="connsiteX2" fmla="*/ 21610 w 621706"/>
                        <a:gd name="connsiteY2" fmla="*/ 468774 h 468774"/>
                        <a:gd name="connsiteX3" fmla="*/ 0 w 621706"/>
                        <a:gd name="connsiteY3" fmla="*/ 367373 h 468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706" h="468774">
                          <a:moveTo>
                            <a:pt x="0" y="367373"/>
                          </a:moveTo>
                          <a:cubicBezTo>
                            <a:pt x="207790" y="244361"/>
                            <a:pt x="413917" y="123012"/>
                            <a:pt x="621707" y="0"/>
                          </a:cubicBezTo>
                          <a:cubicBezTo>
                            <a:pt x="413917" y="144622"/>
                            <a:pt x="212777" y="300880"/>
                            <a:pt x="21610" y="468774"/>
                          </a:cubicBezTo>
                          <a:cubicBezTo>
                            <a:pt x="14960" y="433865"/>
                            <a:pt x="6649" y="397294"/>
                            <a:pt x="0" y="36737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" name="Freeform: Shape 993">
                      <a:extLst>
                        <a:ext uri="{FF2B5EF4-FFF2-40B4-BE49-F238E27FC236}">
                          <a16:creationId xmlns:a16="http://schemas.microsoft.com/office/drawing/2014/main" id="{B5EF9D08-D59E-689E-0300-539126F43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58970" y="3059493"/>
                      <a:ext cx="523872" cy="300879"/>
                    </a:xfrm>
                    <a:custGeom>
                      <a:avLst/>
                      <a:gdLst>
                        <a:gd name="connsiteX0" fmla="*/ 520306 w 523872"/>
                        <a:gd name="connsiteY0" fmla="*/ 209452 h 300879"/>
                        <a:gd name="connsiteX1" fmla="*/ 0 w 523872"/>
                        <a:gd name="connsiteY1" fmla="*/ 0 h 300879"/>
                        <a:gd name="connsiteX2" fmla="*/ 521968 w 523872"/>
                        <a:gd name="connsiteY2" fmla="*/ 300880 h 300879"/>
                        <a:gd name="connsiteX3" fmla="*/ 520306 w 523872"/>
                        <a:gd name="connsiteY3" fmla="*/ 209452 h 3008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2" h="300879">
                          <a:moveTo>
                            <a:pt x="520306" y="209452"/>
                          </a:moveTo>
                          <a:cubicBezTo>
                            <a:pt x="332464" y="116362"/>
                            <a:pt x="196154" y="71480"/>
                            <a:pt x="0" y="0"/>
                          </a:cubicBezTo>
                          <a:cubicBezTo>
                            <a:pt x="186179" y="124674"/>
                            <a:pt x="335788" y="176206"/>
                            <a:pt x="521968" y="300880"/>
                          </a:cubicBezTo>
                          <a:cubicBezTo>
                            <a:pt x="528617" y="254335"/>
                            <a:pt x="515319" y="244361"/>
                            <a:pt x="520306" y="20945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" name="Freeform: Shape 994">
                      <a:extLst>
                        <a:ext uri="{FF2B5EF4-FFF2-40B4-BE49-F238E27FC236}">
                          <a16:creationId xmlns:a16="http://schemas.microsoft.com/office/drawing/2014/main" id="{E59541DC-ED46-DEBA-6649-8883B564D0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8579" y="2411189"/>
                      <a:ext cx="365109" cy="377346"/>
                    </a:xfrm>
                    <a:custGeom>
                      <a:avLst/>
                      <a:gdLst>
                        <a:gd name="connsiteX0" fmla="*/ 364047 w 365109"/>
                        <a:gd name="connsiteY0" fmla="*/ 377347 h 377346"/>
                        <a:gd name="connsiteX1" fmla="*/ 0 w 365109"/>
                        <a:gd name="connsiteY1" fmla="*/ 0 h 377346"/>
                        <a:gd name="connsiteX2" fmla="*/ 289243 w 365109"/>
                        <a:gd name="connsiteY2" fmla="*/ 212777 h 377346"/>
                        <a:gd name="connsiteX3" fmla="*/ 357399 w 365109"/>
                        <a:gd name="connsiteY3" fmla="*/ 287581 h 377346"/>
                        <a:gd name="connsiteX4" fmla="*/ 364047 w 365109"/>
                        <a:gd name="connsiteY4" fmla="*/ 377347 h 377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5109" h="377346">
                          <a:moveTo>
                            <a:pt x="364047" y="377347"/>
                          </a:moveTo>
                          <a:lnTo>
                            <a:pt x="0" y="0"/>
                          </a:lnTo>
                          <a:cubicBezTo>
                            <a:pt x="96414" y="71480"/>
                            <a:pt x="192829" y="141297"/>
                            <a:pt x="289243" y="212777"/>
                          </a:cubicBezTo>
                          <a:cubicBezTo>
                            <a:pt x="317503" y="232725"/>
                            <a:pt x="345762" y="255997"/>
                            <a:pt x="357399" y="287581"/>
                          </a:cubicBezTo>
                          <a:cubicBezTo>
                            <a:pt x="369034" y="317503"/>
                            <a:pt x="364047" y="349087"/>
                            <a:pt x="364047" y="37734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" name="Freeform: Shape 995">
                      <a:extLst>
                        <a:ext uri="{FF2B5EF4-FFF2-40B4-BE49-F238E27FC236}">
                          <a16:creationId xmlns:a16="http://schemas.microsoft.com/office/drawing/2014/main" id="{562F5C6B-F690-34FA-5D85-3C0C5EDCA7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91695" y="1729638"/>
                      <a:ext cx="307529" cy="279269"/>
                    </a:xfrm>
                    <a:custGeom>
                      <a:avLst/>
                      <a:gdLst>
                        <a:gd name="connsiteX0" fmla="*/ 297555 w 307529"/>
                        <a:gd name="connsiteY0" fmla="*/ 279270 h 279269"/>
                        <a:gd name="connsiteX1" fmla="*/ 0 w 307529"/>
                        <a:gd name="connsiteY1" fmla="*/ 0 h 279269"/>
                        <a:gd name="connsiteX2" fmla="*/ 307529 w 307529"/>
                        <a:gd name="connsiteY2" fmla="*/ 231062 h 279269"/>
                        <a:gd name="connsiteX3" fmla="*/ 297555 w 307529"/>
                        <a:gd name="connsiteY3" fmla="*/ 279270 h 27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7529" h="279269">
                          <a:moveTo>
                            <a:pt x="297555" y="279270"/>
                          </a:moveTo>
                          <a:cubicBezTo>
                            <a:pt x="189504" y="197816"/>
                            <a:pt x="88103" y="104726"/>
                            <a:pt x="0" y="0"/>
                          </a:cubicBezTo>
                          <a:cubicBezTo>
                            <a:pt x="103063" y="76467"/>
                            <a:pt x="204465" y="152933"/>
                            <a:pt x="307529" y="231062"/>
                          </a:cubicBezTo>
                          <a:cubicBezTo>
                            <a:pt x="299218" y="247686"/>
                            <a:pt x="297555" y="265971"/>
                            <a:pt x="297555" y="27927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" name="Freeform: Shape 996">
                      <a:extLst>
                        <a:ext uri="{FF2B5EF4-FFF2-40B4-BE49-F238E27FC236}">
                          <a16:creationId xmlns:a16="http://schemas.microsoft.com/office/drawing/2014/main" id="{0CFEE5E4-30F5-D05C-F32B-3EA0B54B4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09719" y="1094631"/>
                      <a:ext cx="191461" cy="129660"/>
                    </a:xfrm>
                    <a:custGeom>
                      <a:avLst/>
                      <a:gdLst>
                        <a:gd name="connsiteX0" fmla="*/ 189505 w 191461"/>
                        <a:gd name="connsiteY0" fmla="*/ 129661 h 129660"/>
                        <a:gd name="connsiteX1" fmla="*/ 0 w 191461"/>
                        <a:gd name="connsiteY1" fmla="*/ 0 h 129660"/>
                        <a:gd name="connsiteX2" fmla="*/ 149609 w 191461"/>
                        <a:gd name="connsiteY2" fmla="*/ 76467 h 129660"/>
                        <a:gd name="connsiteX3" fmla="*/ 179530 w 191461"/>
                        <a:gd name="connsiteY3" fmla="*/ 96414 h 129660"/>
                        <a:gd name="connsiteX4" fmla="*/ 189505 w 191461"/>
                        <a:gd name="connsiteY4" fmla="*/ 129661 h 129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1461" h="129660">
                          <a:moveTo>
                            <a:pt x="189505" y="129661"/>
                          </a:moveTo>
                          <a:cubicBezTo>
                            <a:pt x="127999" y="84778"/>
                            <a:pt x="64831" y="41558"/>
                            <a:pt x="0" y="0"/>
                          </a:cubicBezTo>
                          <a:cubicBezTo>
                            <a:pt x="49870" y="24935"/>
                            <a:pt x="99739" y="51532"/>
                            <a:pt x="149609" y="76467"/>
                          </a:cubicBezTo>
                          <a:cubicBezTo>
                            <a:pt x="159582" y="81454"/>
                            <a:pt x="171219" y="88103"/>
                            <a:pt x="179530" y="96414"/>
                          </a:cubicBezTo>
                          <a:cubicBezTo>
                            <a:pt x="189505" y="106388"/>
                            <a:pt x="194492" y="121349"/>
                            <a:pt x="189505" y="1296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55" name="Graphic 2">
                  <a:extLst>
                    <a:ext uri="{FF2B5EF4-FFF2-40B4-BE49-F238E27FC236}">
                      <a16:creationId xmlns:a16="http://schemas.microsoft.com/office/drawing/2014/main" id="{250C5F3A-B130-D3DA-04D8-98D8B824C6B4}"/>
                    </a:ext>
                  </a:extLst>
                </p:cNvPr>
                <p:cNvGrpSpPr/>
                <p:nvPr/>
              </p:nvGrpSpPr>
              <p:grpSpPr>
                <a:xfrm>
                  <a:off x="7907928" y="-393144"/>
                  <a:ext cx="2013068" cy="4612936"/>
                  <a:chOff x="7907928" y="-393144"/>
                  <a:chExt cx="2013068" cy="4612936"/>
                </a:xfrm>
              </p:grpSpPr>
              <p:grpSp>
                <p:nvGrpSpPr>
                  <p:cNvPr id="972" name="Graphic 2">
                    <a:extLst>
                      <a:ext uri="{FF2B5EF4-FFF2-40B4-BE49-F238E27FC236}">
                        <a16:creationId xmlns:a16="http://schemas.microsoft.com/office/drawing/2014/main" id="{C5DCDDF3-6235-9D61-5D5F-D1E39CA069B1}"/>
                      </a:ext>
                    </a:extLst>
                  </p:cNvPr>
                  <p:cNvGrpSpPr/>
                  <p:nvPr/>
                </p:nvGrpSpPr>
                <p:grpSpPr>
                  <a:xfrm>
                    <a:off x="7907928" y="-393144"/>
                    <a:ext cx="2013068" cy="3894814"/>
                    <a:chOff x="7907928" y="-393144"/>
                    <a:chExt cx="2013068" cy="3894814"/>
                  </a:xfrm>
                </p:grpSpPr>
                <p:sp>
                  <p:nvSpPr>
                    <p:cNvPr id="983" name="Freeform: Shape 982">
                      <a:extLst>
                        <a:ext uri="{FF2B5EF4-FFF2-40B4-BE49-F238E27FC236}">
                          <a16:creationId xmlns:a16="http://schemas.microsoft.com/office/drawing/2014/main" id="{FAFF384B-B267-A530-1016-0D60FC3004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7928" y="-391481"/>
                      <a:ext cx="2013068" cy="3893152"/>
                    </a:xfrm>
                    <a:custGeom>
                      <a:avLst/>
                      <a:gdLst>
                        <a:gd name="connsiteX0" fmla="*/ 1652346 w 2013068"/>
                        <a:gd name="connsiteY0" fmla="*/ 3723596 h 3893152"/>
                        <a:gd name="connsiteX1" fmla="*/ 1790318 w 2013068"/>
                        <a:gd name="connsiteY1" fmla="*/ 3893153 h 3893152"/>
                        <a:gd name="connsiteX2" fmla="*/ 663266 w 2013068"/>
                        <a:gd name="connsiteY2" fmla="*/ 3881517 h 3893152"/>
                        <a:gd name="connsiteX3" fmla="*/ 716459 w 2013068"/>
                        <a:gd name="connsiteY3" fmla="*/ 3778453 h 3893152"/>
                        <a:gd name="connsiteX4" fmla="*/ 590123 w 2013068"/>
                        <a:gd name="connsiteY4" fmla="*/ 3881517 h 3893152"/>
                        <a:gd name="connsiteX5" fmla="*/ 192829 w 2013068"/>
                        <a:gd name="connsiteY5" fmla="*/ 3876530 h 3893152"/>
                        <a:gd name="connsiteX6" fmla="*/ 310854 w 2013068"/>
                        <a:gd name="connsiteY6" fmla="*/ 3728583 h 3893152"/>
                        <a:gd name="connsiteX7" fmla="*/ 14961 w 2013068"/>
                        <a:gd name="connsiteY7" fmla="*/ 3874867 h 3893152"/>
                        <a:gd name="connsiteX8" fmla="*/ 14961 w 2013068"/>
                        <a:gd name="connsiteY8" fmla="*/ 3874867 h 3893152"/>
                        <a:gd name="connsiteX9" fmla="*/ 0 w 2013068"/>
                        <a:gd name="connsiteY9" fmla="*/ 3874867 h 3893152"/>
                        <a:gd name="connsiteX10" fmla="*/ 247686 w 2013068"/>
                        <a:gd name="connsiteY10" fmla="*/ 2929007 h 3893152"/>
                        <a:gd name="connsiteX11" fmla="*/ 379009 w 2013068"/>
                        <a:gd name="connsiteY11" fmla="*/ 2425324 h 3893152"/>
                        <a:gd name="connsiteX12" fmla="*/ 413918 w 2013068"/>
                        <a:gd name="connsiteY12" fmla="*/ 2400390 h 3893152"/>
                        <a:gd name="connsiteX13" fmla="*/ 635006 w 2013068"/>
                        <a:gd name="connsiteY13" fmla="*/ 2247456 h 3893152"/>
                        <a:gd name="connsiteX14" fmla="*/ 447164 w 2013068"/>
                        <a:gd name="connsiteY14" fmla="*/ 2295664 h 3893152"/>
                        <a:gd name="connsiteX15" fmla="*/ 408930 w 2013068"/>
                        <a:gd name="connsiteY15" fmla="*/ 2307300 h 3893152"/>
                        <a:gd name="connsiteX16" fmla="*/ 1010690 w 2013068"/>
                        <a:gd name="connsiteY16" fmla="*/ 0 h 3893152"/>
                        <a:gd name="connsiteX17" fmla="*/ 1200195 w 2013068"/>
                        <a:gd name="connsiteY17" fmla="*/ 738070 h 3893152"/>
                        <a:gd name="connsiteX18" fmla="*/ 1068871 w 2013068"/>
                        <a:gd name="connsiteY18" fmla="*/ 733083 h 3893152"/>
                        <a:gd name="connsiteX19" fmla="*/ 1045599 w 2013068"/>
                        <a:gd name="connsiteY19" fmla="*/ 733083 h 3893152"/>
                        <a:gd name="connsiteX20" fmla="*/ 1072196 w 2013068"/>
                        <a:gd name="connsiteY20" fmla="*/ 746382 h 3893152"/>
                        <a:gd name="connsiteX21" fmla="*/ 1221805 w 2013068"/>
                        <a:gd name="connsiteY21" fmla="*/ 821186 h 3893152"/>
                        <a:gd name="connsiteX22" fmla="*/ 1878421 w 2013068"/>
                        <a:gd name="connsiteY22" fmla="*/ 3376171 h 3893152"/>
                        <a:gd name="connsiteX23" fmla="*/ 1926629 w 2013068"/>
                        <a:gd name="connsiteY23" fmla="*/ 3562351 h 3893152"/>
                        <a:gd name="connsiteX24" fmla="*/ 1504399 w 2013068"/>
                        <a:gd name="connsiteY24" fmla="*/ 3427703 h 3893152"/>
                        <a:gd name="connsiteX25" fmla="*/ 1956550 w 2013068"/>
                        <a:gd name="connsiteY25" fmla="*/ 3675389 h 3893152"/>
                        <a:gd name="connsiteX26" fmla="*/ 2013069 w 2013068"/>
                        <a:gd name="connsiteY26" fmla="*/ 3891491 h 3893152"/>
                        <a:gd name="connsiteX27" fmla="*/ 1652346 w 2013068"/>
                        <a:gd name="connsiteY27" fmla="*/ 3723596 h 3893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013068" h="3893152">
                          <a:moveTo>
                            <a:pt x="1652346" y="3723596"/>
                          </a:moveTo>
                          <a:cubicBezTo>
                            <a:pt x="1698891" y="3780115"/>
                            <a:pt x="1743774" y="3836634"/>
                            <a:pt x="1790318" y="3893153"/>
                          </a:cubicBezTo>
                          <a:lnTo>
                            <a:pt x="663266" y="3881517"/>
                          </a:lnTo>
                          <a:cubicBezTo>
                            <a:pt x="681551" y="3846608"/>
                            <a:pt x="698174" y="3813361"/>
                            <a:pt x="716459" y="3778453"/>
                          </a:cubicBezTo>
                          <a:cubicBezTo>
                            <a:pt x="674901" y="3813361"/>
                            <a:pt x="633343" y="3846608"/>
                            <a:pt x="590123" y="3881517"/>
                          </a:cubicBezTo>
                          <a:lnTo>
                            <a:pt x="192829" y="3876530"/>
                          </a:lnTo>
                          <a:cubicBezTo>
                            <a:pt x="232725" y="3826660"/>
                            <a:pt x="270958" y="3776790"/>
                            <a:pt x="310854" y="3728583"/>
                          </a:cubicBezTo>
                          <a:cubicBezTo>
                            <a:pt x="212777" y="3776790"/>
                            <a:pt x="114700" y="3826660"/>
                            <a:pt x="14961" y="3874867"/>
                          </a:cubicBezTo>
                          <a:lnTo>
                            <a:pt x="14961" y="3874867"/>
                          </a:lnTo>
                          <a:lnTo>
                            <a:pt x="0" y="3874867"/>
                          </a:lnTo>
                          <a:lnTo>
                            <a:pt x="247686" y="2929007"/>
                          </a:lnTo>
                          <a:lnTo>
                            <a:pt x="379009" y="2425324"/>
                          </a:lnTo>
                          <a:cubicBezTo>
                            <a:pt x="392307" y="2417013"/>
                            <a:pt x="403943" y="2407039"/>
                            <a:pt x="413918" y="2400390"/>
                          </a:cubicBezTo>
                          <a:cubicBezTo>
                            <a:pt x="497034" y="2338884"/>
                            <a:pt x="531942" y="2308962"/>
                            <a:pt x="635006" y="2247456"/>
                          </a:cubicBezTo>
                          <a:cubicBezTo>
                            <a:pt x="545241" y="2277378"/>
                            <a:pt x="518644" y="2274053"/>
                            <a:pt x="447164" y="2295664"/>
                          </a:cubicBezTo>
                          <a:cubicBezTo>
                            <a:pt x="435528" y="2298988"/>
                            <a:pt x="423892" y="2302313"/>
                            <a:pt x="408930" y="2307300"/>
                          </a:cubicBezTo>
                          <a:lnTo>
                            <a:pt x="1010690" y="0"/>
                          </a:lnTo>
                          <a:lnTo>
                            <a:pt x="1200195" y="738070"/>
                          </a:lnTo>
                          <a:cubicBezTo>
                            <a:pt x="1156974" y="734745"/>
                            <a:pt x="1112092" y="733083"/>
                            <a:pt x="1068871" y="733083"/>
                          </a:cubicBezTo>
                          <a:cubicBezTo>
                            <a:pt x="1062223" y="733083"/>
                            <a:pt x="1053911" y="733083"/>
                            <a:pt x="1045599" y="733083"/>
                          </a:cubicBezTo>
                          <a:cubicBezTo>
                            <a:pt x="1053911" y="738070"/>
                            <a:pt x="1063885" y="741395"/>
                            <a:pt x="1072196" y="746382"/>
                          </a:cubicBezTo>
                          <a:cubicBezTo>
                            <a:pt x="1122066" y="771316"/>
                            <a:pt x="1171935" y="796251"/>
                            <a:pt x="1221805" y="821186"/>
                          </a:cubicBezTo>
                          <a:lnTo>
                            <a:pt x="1878421" y="3376171"/>
                          </a:lnTo>
                          <a:lnTo>
                            <a:pt x="1926629" y="3562351"/>
                          </a:lnTo>
                          <a:cubicBezTo>
                            <a:pt x="1783669" y="3525780"/>
                            <a:pt x="1642372" y="3480897"/>
                            <a:pt x="1504399" y="3427703"/>
                          </a:cubicBezTo>
                          <a:cubicBezTo>
                            <a:pt x="1658995" y="3502508"/>
                            <a:pt x="1808604" y="3585624"/>
                            <a:pt x="1956550" y="3675389"/>
                          </a:cubicBezTo>
                          <a:lnTo>
                            <a:pt x="2013069" y="3891491"/>
                          </a:lnTo>
                          <a:cubicBezTo>
                            <a:pt x="1885071" y="3858244"/>
                            <a:pt x="1762059" y="3800063"/>
                            <a:pt x="1652346" y="3723596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" name="Freeform: Shape 983">
                      <a:extLst>
                        <a:ext uri="{FF2B5EF4-FFF2-40B4-BE49-F238E27FC236}">
                          <a16:creationId xmlns:a16="http://schemas.microsoft.com/office/drawing/2014/main" id="{40CB296F-B57B-B312-4885-79F7EEA58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5614" y="2008907"/>
                      <a:ext cx="166231" cy="528617"/>
                    </a:xfrm>
                    <a:custGeom>
                      <a:avLst/>
                      <a:gdLst>
                        <a:gd name="connsiteX0" fmla="*/ 131323 w 166231"/>
                        <a:gd name="connsiteY0" fmla="*/ 24935 h 528617"/>
                        <a:gd name="connsiteX1" fmla="*/ 166232 w 166231"/>
                        <a:gd name="connsiteY1" fmla="*/ 0 h 528617"/>
                        <a:gd name="connsiteX2" fmla="*/ 0 w 166231"/>
                        <a:gd name="connsiteY2" fmla="*/ 528618 h 528617"/>
                        <a:gd name="connsiteX3" fmla="*/ 131323 w 166231"/>
                        <a:gd name="connsiteY3" fmla="*/ 24935 h 528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231" h="528617">
                          <a:moveTo>
                            <a:pt x="131323" y="24935"/>
                          </a:moveTo>
                          <a:cubicBezTo>
                            <a:pt x="144621" y="16623"/>
                            <a:pt x="156257" y="6649"/>
                            <a:pt x="166232" y="0"/>
                          </a:cubicBezTo>
                          <a:lnTo>
                            <a:pt x="0" y="528618"/>
                          </a:lnTo>
                          <a:lnTo>
                            <a:pt x="131323" y="2493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" name="Freeform: Shape 984">
                      <a:extLst>
                        <a:ext uri="{FF2B5EF4-FFF2-40B4-BE49-F238E27FC236}">
                          <a16:creationId xmlns:a16="http://schemas.microsoft.com/office/drawing/2014/main" id="{0D6A26A8-03DF-B3BD-811B-19713628CC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18521" y="-393144"/>
                      <a:ext cx="791263" cy="2307299"/>
                    </a:xfrm>
                    <a:custGeom>
                      <a:avLst/>
                      <a:gdLst>
                        <a:gd name="connsiteX0" fmla="*/ 791264 w 791263"/>
                        <a:gd name="connsiteY0" fmla="*/ 738070 h 2307299"/>
                        <a:gd name="connsiteX1" fmla="*/ 659941 w 791263"/>
                        <a:gd name="connsiteY1" fmla="*/ 733083 h 2307299"/>
                        <a:gd name="connsiteX2" fmla="*/ 596772 w 791263"/>
                        <a:gd name="connsiteY2" fmla="*/ 523631 h 2307299"/>
                        <a:gd name="connsiteX3" fmla="*/ 38233 w 791263"/>
                        <a:gd name="connsiteY3" fmla="*/ 2295664 h 2307299"/>
                        <a:gd name="connsiteX4" fmla="*/ 0 w 791263"/>
                        <a:gd name="connsiteY4" fmla="*/ 2307300 h 2307299"/>
                        <a:gd name="connsiteX5" fmla="*/ 601760 w 791263"/>
                        <a:gd name="connsiteY5" fmla="*/ 0 h 2307299"/>
                        <a:gd name="connsiteX6" fmla="*/ 791264 w 791263"/>
                        <a:gd name="connsiteY6" fmla="*/ 738070 h 230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91263" h="2307299">
                          <a:moveTo>
                            <a:pt x="791264" y="738070"/>
                          </a:moveTo>
                          <a:cubicBezTo>
                            <a:pt x="748044" y="734745"/>
                            <a:pt x="703161" y="733083"/>
                            <a:pt x="659941" y="733083"/>
                          </a:cubicBezTo>
                          <a:lnTo>
                            <a:pt x="596772" y="523631"/>
                          </a:lnTo>
                          <a:lnTo>
                            <a:pt x="38233" y="2295664"/>
                          </a:lnTo>
                          <a:cubicBezTo>
                            <a:pt x="26597" y="2298988"/>
                            <a:pt x="14960" y="2302313"/>
                            <a:pt x="0" y="2307300"/>
                          </a:cubicBezTo>
                          <a:lnTo>
                            <a:pt x="601760" y="0"/>
                          </a:lnTo>
                          <a:lnTo>
                            <a:pt x="791264" y="73807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" name="Freeform: Shape 985">
                      <a:extLst>
                        <a:ext uri="{FF2B5EF4-FFF2-40B4-BE49-F238E27FC236}">
                          <a16:creationId xmlns:a16="http://schemas.microsoft.com/office/drawing/2014/main" id="{A4993678-E00F-A0DF-8DF5-4D2FD5C2F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83449" y="354899"/>
                      <a:ext cx="806225" cy="2629789"/>
                    </a:xfrm>
                    <a:custGeom>
                      <a:avLst/>
                      <a:gdLst>
                        <a:gd name="connsiteX0" fmla="*/ 806225 w 806225"/>
                        <a:gd name="connsiteY0" fmla="*/ 2629790 h 2629789"/>
                        <a:gd name="connsiteX1" fmla="*/ 0 w 806225"/>
                        <a:gd name="connsiteY1" fmla="*/ 0 h 2629789"/>
                        <a:gd name="connsiteX2" fmla="*/ 149609 w 806225"/>
                        <a:gd name="connsiteY2" fmla="*/ 74804 h 2629789"/>
                        <a:gd name="connsiteX3" fmla="*/ 806225 w 806225"/>
                        <a:gd name="connsiteY3" fmla="*/ 2629790 h 262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6225" h="2629789">
                          <a:moveTo>
                            <a:pt x="806225" y="2629790"/>
                          </a:moveTo>
                          <a:lnTo>
                            <a:pt x="0" y="0"/>
                          </a:lnTo>
                          <a:cubicBezTo>
                            <a:pt x="49870" y="24935"/>
                            <a:pt x="99739" y="49870"/>
                            <a:pt x="149609" y="74804"/>
                          </a:cubicBezTo>
                          <a:lnTo>
                            <a:pt x="806225" y="262979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3" name="Graphic 2">
                    <a:extLst>
                      <a:ext uri="{FF2B5EF4-FFF2-40B4-BE49-F238E27FC236}">
                        <a16:creationId xmlns:a16="http://schemas.microsoft.com/office/drawing/2014/main" id="{D36C6302-C3BC-DD9E-54C8-1057CDBF0A97}"/>
                      </a:ext>
                    </a:extLst>
                  </p:cNvPr>
                  <p:cNvGrpSpPr/>
                  <p:nvPr/>
                </p:nvGrpSpPr>
                <p:grpSpPr>
                  <a:xfrm>
                    <a:off x="8270314" y="-5823"/>
                    <a:ext cx="1329855" cy="4225616"/>
                    <a:chOff x="8270314" y="-5823"/>
                    <a:chExt cx="1329855" cy="4225616"/>
                  </a:xfrm>
                  <a:solidFill>
                    <a:srgbClr val="297494"/>
                  </a:solidFill>
                </p:grpSpPr>
                <p:sp>
                  <p:nvSpPr>
                    <p:cNvPr id="974" name="Freeform: Shape 973">
                      <a:extLst>
                        <a:ext uri="{FF2B5EF4-FFF2-40B4-BE49-F238E27FC236}">
                          <a16:creationId xmlns:a16="http://schemas.microsoft.com/office/drawing/2014/main" id="{27AB9231-9CBD-EC8A-9C87-30EA6D3944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283" y="-5823"/>
                      <a:ext cx="132985" cy="4225616"/>
                    </a:xfrm>
                    <a:custGeom>
                      <a:avLst/>
                      <a:gdLst>
                        <a:gd name="connsiteX0" fmla="*/ 0 w 132985"/>
                        <a:gd name="connsiteY0" fmla="*/ 4212318 h 4225616"/>
                        <a:gd name="connsiteX1" fmla="*/ 132986 w 132985"/>
                        <a:gd name="connsiteY1" fmla="*/ 0 h 4225616"/>
                        <a:gd name="connsiteX2" fmla="*/ 131323 w 132985"/>
                        <a:gd name="connsiteY2" fmla="*/ 4225617 h 4225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985" h="4225616">
                          <a:moveTo>
                            <a:pt x="0" y="4212318"/>
                          </a:moveTo>
                          <a:lnTo>
                            <a:pt x="132986" y="0"/>
                          </a:lnTo>
                          <a:lnTo>
                            <a:pt x="131323" y="4225617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" name="Freeform: Shape 974">
                      <a:extLst>
                        <a:ext uri="{FF2B5EF4-FFF2-40B4-BE49-F238E27FC236}">
                          <a16:creationId xmlns:a16="http://schemas.microsoft.com/office/drawing/2014/main" id="{CC152EC1-D1FE-2465-00AA-E622109524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2111" y="792089"/>
                      <a:ext cx="252530" cy="264308"/>
                    </a:xfrm>
                    <a:custGeom>
                      <a:avLst/>
                      <a:gdLst>
                        <a:gd name="connsiteX0" fmla="*/ 11494 w 252530"/>
                        <a:gd name="connsiteY0" fmla="*/ 171219 h 264308"/>
                        <a:gd name="connsiteX1" fmla="*/ 252530 w 252530"/>
                        <a:gd name="connsiteY1" fmla="*/ 0 h 264308"/>
                        <a:gd name="connsiteX2" fmla="*/ 1521 w 252530"/>
                        <a:gd name="connsiteY2" fmla="*/ 264309 h 264308"/>
                        <a:gd name="connsiteX3" fmla="*/ 11494 w 252530"/>
                        <a:gd name="connsiteY3" fmla="*/ 171219 h 26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530" h="264308">
                          <a:moveTo>
                            <a:pt x="11494" y="171219"/>
                          </a:moveTo>
                          <a:cubicBezTo>
                            <a:pt x="91286" y="114700"/>
                            <a:pt x="172739" y="56519"/>
                            <a:pt x="252530" y="0"/>
                          </a:cubicBezTo>
                          <a:cubicBezTo>
                            <a:pt x="166091" y="84778"/>
                            <a:pt x="82975" y="172881"/>
                            <a:pt x="1521" y="264309"/>
                          </a:cubicBezTo>
                          <a:cubicBezTo>
                            <a:pt x="-141" y="232725"/>
                            <a:pt x="-3466" y="202803"/>
                            <a:pt x="11494" y="17121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6" name="Freeform: Shape 975">
                      <a:extLst>
                        <a:ext uri="{FF2B5EF4-FFF2-40B4-BE49-F238E27FC236}">
                          <a16:creationId xmlns:a16="http://schemas.microsoft.com/office/drawing/2014/main" id="{32FBC813-E703-D70A-7E5A-0A34A9325C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4711" y="1420446"/>
                      <a:ext cx="437825" cy="398956"/>
                    </a:xfrm>
                    <a:custGeom>
                      <a:avLst/>
                      <a:gdLst>
                        <a:gd name="connsiteX0" fmla="*/ 12271 w 437825"/>
                        <a:gd name="connsiteY0" fmla="*/ 329139 h 398956"/>
                        <a:gd name="connsiteX1" fmla="*/ 437825 w 437825"/>
                        <a:gd name="connsiteY1" fmla="*/ 0 h 398956"/>
                        <a:gd name="connsiteX2" fmla="*/ 3959 w 437825"/>
                        <a:gd name="connsiteY2" fmla="*/ 398957 h 398956"/>
                        <a:gd name="connsiteX3" fmla="*/ 12271 w 437825"/>
                        <a:gd name="connsiteY3" fmla="*/ 329139 h 39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7825" h="398956">
                          <a:moveTo>
                            <a:pt x="12271" y="329139"/>
                          </a:moveTo>
                          <a:cubicBezTo>
                            <a:pt x="148581" y="211115"/>
                            <a:pt x="289878" y="101402"/>
                            <a:pt x="437825" y="0"/>
                          </a:cubicBezTo>
                          <a:cubicBezTo>
                            <a:pt x="281567" y="118025"/>
                            <a:pt x="136945" y="252673"/>
                            <a:pt x="3959" y="398957"/>
                          </a:cubicBezTo>
                          <a:cubicBezTo>
                            <a:pt x="2297" y="375684"/>
                            <a:pt x="-7676" y="345763"/>
                            <a:pt x="12271" y="32913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" name="Freeform: Shape 976">
                      <a:extLst>
                        <a:ext uri="{FF2B5EF4-FFF2-40B4-BE49-F238E27FC236}">
                          <a16:creationId xmlns:a16="http://schemas.microsoft.com/office/drawing/2014/main" id="{F0AB829A-2958-7FBC-3008-AB9EBCD89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8872" y="2334722"/>
                      <a:ext cx="631505" cy="452150"/>
                    </a:xfrm>
                    <a:custGeom>
                      <a:avLst/>
                      <a:gdLst>
                        <a:gd name="connsiteX0" fmla="*/ 4811 w 631505"/>
                        <a:gd name="connsiteY0" fmla="*/ 354074 h 452150"/>
                        <a:gd name="connsiteX1" fmla="*/ 631506 w 631505"/>
                        <a:gd name="connsiteY1" fmla="*/ 0 h 452150"/>
                        <a:gd name="connsiteX2" fmla="*/ 1486 w 631505"/>
                        <a:gd name="connsiteY2" fmla="*/ 452151 h 452150"/>
                        <a:gd name="connsiteX3" fmla="*/ 4811 w 631505"/>
                        <a:gd name="connsiteY3" fmla="*/ 354074 h 452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05" h="452150">
                          <a:moveTo>
                            <a:pt x="4811" y="354074"/>
                          </a:moveTo>
                          <a:cubicBezTo>
                            <a:pt x="204290" y="219426"/>
                            <a:pt x="413742" y="101402"/>
                            <a:pt x="631506" y="0"/>
                          </a:cubicBezTo>
                          <a:cubicBezTo>
                            <a:pt x="412080" y="136310"/>
                            <a:pt x="202628" y="287581"/>
                            <a:pt x="1486" y="452151"/>
                          </a:cubicBezTo>
                          <a:cubicBezTo>
                            <a:pt x="-176" y="417242"/>
                            <a:pt x="-1837" y="382334"/>
                            <a:pt x="4811" y="35407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" name="Freeform: Shape 977">
                      <a:extLst>
                        <a:ext uri="{FF2B5EF4-FFF2-40B4-BE49-F238E27FC236}">
                          <a16:creationId xmlns:a16="http://schemas.microsoft.com/office/drawing/2014/main" id="{54CA22F4-80E6-8E06-18C4-3F29207F71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2100" y="2899911"/>
                      <a:ext cx="738069" cy="556877"/>
                    </a:xfrm>
                    <a:custGeom>
                      <a:avLst/>
                      <a:gdLst>
                        <a:gd name="connsiteX0" fmla="*/ 0 w 738069"/>
                        <a:gd name="connsiteY0" fmla="*/ 435528 h 556877"/>
                        <a:gd name="connsiteX1" fmla="*/ 738069 w 738069"/>
                        <a:gd name="connsiteY1" fmla="*/ 0 h 556877"/>
                        <a:gd name="connsiteX2" fmla="*/ 26597 w 738069"/>
                        <a:gd name="connsiteY2" fmla="*/ 556877 h 556877"/>
                        <a:gd name="connsiteX3" fmla="*/ 0 w 738069"/>
                        <a:gd name="connsiteY3" fmla="*/ 435528 h 5568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8069" h="556877">
                          <a:moveTo>
                            <a:pt x="0" y="435528"/>
                          </a:moveTo>
                          <a:cubicBezTo>
                            <a:pt x="246023" y="290906"/>
                            <a:pt x="492046" y="144622"/>
                            <a:pt x="738069" y="0"/>
                          </a:cubicBezTo>
                          <a:cubicBezTo>
                            <a:pt x="490384" y="171219"/>
                            <a:pt x="252672" y="357399"/>
                            <a:pt x="26597" y="556877"/>
                          </a:cubicBezTo>
                          <a:cubicBezTo>
                            <a:pt x="18285" y="513657"/>
                            <a:pt x="8312" y="472099"/>
                            <a:pt x="0" y="43552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" name="Freeform: Shape 978">
                      <a:extLst>
                        <a:ext uri="{FF2B5EF4-FFF2-40B4-BE49-F238E27FC236}">
                          <a16:creationId xmlns:a16="http://schemas.microsoft.com/office/drawing/2014/main" id="{15592142-2A51-7363-38E0-4B5EB84777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0314" y="2923183"/>
                      <a:ext cx="621657" cy="357398"/>
                    </a:xfrm>
                    <a:custGeom>
                      <a:avLst/>
                      <a:gdLst>
                        <a:gd name="connsiteX0" fmla="*/ 618383 w 621657"/>
                        <a:gd name="connsiteY0" fmla="*/ 249348 h 357398"/>
                        <a:gd name="connsiteX1" fmla="*/ 0 w 621657"/>
                        <a:gd name="connsiteY1" fmla="*/ 0 h 357398"/>
                        <a:gd name="connsiteX2" fmla="*/ 618383 w 621657"/>
                        <a:gd name="connsiteY2" fmla="*/ 357399 h 357398"/>
                        <a:gd name="connsiteX3" fmla="*/ 618383 w 621657"/>
                        <a:gd name="connsiteY3" fmla="*/ 249348 h 3573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657" h="357398">
                          <a:moveTo>
                            <a:pt x="618383" y="249348"/>
                          </a:moveTo>
                          <a:cubicBezTo>
                            <a:pt x="395632" y="137973"/>
                            <a:pt x="234388" y="84778"/>
                            <a:pt x="0" y="0"/>
                          </a:cubicBezTo>
                          <a:cubicBezTo>
                            <a:pt x="221088" y="149609"/>
                            <a:pt x="398957" y="207790"/>
                            <a:pt x="618383" y="357399"/>
                          </a:cubicBezTo>
                          <a:cubicBezTo>
                            <a:pt x="628357" y="302542"/>
                            <a:pt x="611733" y="292568"/>
                            <a:pt x="618383" y="24934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" name="Freeform: Shape 979">
                      <a:extLst>
                        <a:ext uri="{FF2B5EF4-FFF2-40B4-BE49-F238E27FC236}">
                          <a16:creationId xmlns:a16="http://schemas.microsoft.com/office/drawing/2014/main" id="{18AFFC87-9C6C-CAD9-4055-FF52BB130A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8182" y="2153529"/>
                      <a:ext cx="434506" cy="448826"/>
                    </a:xfrm>
                    <a:custGeom>
                      <a:avLst/>
                      <a:gdLst>
                        <a:gd name="connsiteX0" fmla="*/ 432203 w 434506"/>
                        <a:gd name="connsiteY0" fmla="*/ 448826 h 448826"/>
                        <a:gd name="connsiteX1" fmla="*/ 0 w 434506"/>
                        <a:gd name="connsiteY1" fmla="*/ 0 h 448826"/>
                        <a:gd name="connsiteX2" fmla="*/ 344100 w 434506"/>
                        <a:gd name="connsiteY2" fmla="*/ 252673 h 448826"/>
                        <a:gd name="connsiteX3" fmla="*/ 425553 w 434506"/>
                        <a:gd name="connsiteY3" fmla="*/ 342438 h 448826"/>
                        <a:gd name="connsiteX4" fmla="*/ 432203 w 434506"/>
                        <a:gd name="connsiteY4" fmla="*/ 448826 h 448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4506" h="448826">
                          <a:moveTo>
                            <a:pt x="432203" y="448826"/>
                          </a:moveTo>
                          <a:cubicBezTo>
                            <a:pt x="287581" y="299218"/>
                            <a:pt x="144622" y="149609"/>
                            <a:pt x="0" y="0"/>
                          </a:cubicBezTo>
                          <a:cubicBezTo>
                            <a:pt x="114700" y="84778"/>
                            <a:pt x="229400" y="167894"/>
                            <a:pt x="344100" y="252673"/>
                          </a:cubicBezTo>
                          <a:cubicBezTo>
                            <a:pt x="377347" y="277607"/>
                            <a:pt x="412255" y="302542"/>
                            <a:pt x="425553" y="342438"/>
                          </a:cubicBezTo>
                          <a:cubicBezTo>
                            <a:pt x="438853" y="377347"/>
                            <a:pt x="433865" y="417242"/>
                            <a:pt x="432203" y="44882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" name="Freeform: Shape 980">
                      <a:extLst>
                        <a:ext uri="{FF2B5EF4-FFF2-40B4-BE49-F238E27FC236}">
                          <a16:creationId xmlns:a16="http://schemas.microsoft.com/office/drawing/2014/main" id="{C0C04B17-15E1-29CF-1777-4843A6F59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6259" y="1345642"/>
                      <a:ext cx="364047" cy="332463"/>
                    </a:xfrm>
                    <a:custGeom>
                      <a:avLst/>
                      <a:gdLst>
                        <a:gd name="connsiteX0" fmla="*/ 354074 w 364047"/>
                        <a:gd name="connsiteY0" fmla="*/ 332464 h 332463"/>
                        <a:gd name="connsiteX1" fmla="*/ 0 w 364047"/>
                        <a:gd name="connsiteY1" fmla="*/ 0 h 332463"/>
                        <a:gd name="connsiteX2" fmla="*/ 364047 w 364047"/>
                        <a:gd name="connsiteY2" fmla="*/ 274283 h 332463"/>
                        <a:gd name="connsiteX3" fmla="*/ 354074 w 364047"/>
                        <a:gd name="connsiteY3" fmla="*/ 332464 h 332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047" h="332463">
                          <a:moveTo>
                            <a:pt x="354074" y="332464"/>
                          </a:moveTo>
                          <a:cubicBezTo>
                            <a:pt x="224413" y="236049"/>
                            <a:pt x="106388" y="124674"/>
                            <a:pt x="0" y="0"/>
                          </a:cubicBezTo>
                          <a:cubicBezTo>
                            <a:pt x="121349" y="91428"/>
                            <a:pt x="242698" y="182855"/>
                            <a:pt x="364047" y="274283"/>
                          </a:cubicBezTo>
                          <a:cubicBezTo>
                            <a:pt x="355736" y="294231"/>
                            <a:pt x="354074" y="315841"/>
                            <a:pt x="354074" y="33246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" name="Freeform: Shape 981">
                      <a:extLst>
                        <a:ext uri="{FF2B5EF4-FFF2-40B4-BE49-F238E27FC236}">
                          <a16:creationId xmlns:a16="http://schemas.microsoft.com/office/drawing/2014/main" id="{CEA86DAB-AE96-4144-537A-13A67652A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5894" y="590949"/>
                      <a:ext cx="228684" cy="154595"/>
                    </a:xfrm>
                    <a:custGeom>
                      <a:avLst/>
                      <a:gdLst>
                        <a:gd name="connsiteX0" fmla="*/ 226076 w 228684"/>
                        <a:gd name="connsiteY0" fmla="*/ 154596 h 154595"/>
                        <a:gd name="connsiteX1" fmla="*/ 0 w 228684"/>
                        <a:gd name="connsiteY1" fmla="*/ 0 h 154595"/>
                        <a:gd name="connsiteX2" fmla="*/ 176206 w 228684"/>
                        <a:gd name="connsiteY2" fmla="*/ 91428 h 154595"/>
                        <a:gd name="connsiteX3" fmla="*/ 212777 w 228684"/>
                        <a:gd name="connsiteY3" fmla="*/ 114700 h 154595"/>
                        <a:gd name="connsiteX4" fmla="*/ 226076 w 228684"/>
                        <a:gd name="connsiteY4" fmla="*/ 154596 h 154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84" h="154595">
                          <a:moveTo>
                            <a:pt x="226076" y="154596"/>
                          </a:moveTo>
                          <a:cubicBezTo>
                            <a:pt x="152934" y="101401"/>
                            <a:pt x="76467" y="49870"/>
                            <a:pt x="0" y="0"/>
                          </a:cubicBezTo>
                          <a:cubicBezTo>
                            <a:pt x="58181" y="29922"/>
                            <a:pt x="118025" y="59843"/>
                            <a:pt x="176206" y="91428"/>
                          </a:cubicBezTo>
                          <a:cubicBezTo>
                            <a:pt x="189505" y="98077"/>
                            <a:pt x="201141" y="104726"/>
                            <a:pt x="212777" y="114700"/>
                          </a:cubicBezTo>
                          <a:cubicBezTo>
                            <a:pt x="226076" y="126336"/>
                            <a:pt x="232725" y="144622"/>
                            <a:pt x="226076" y="15459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56" name="Graphic 2">
                  <a:extLst>
                    <a:ext uri="{FF2B5EF4-FFF2-40B4-BE49-F238E27FC236}">
                      <a16:creationId xmlns:a16="http://schemas.microsoft.com/office/drawing/2014/main" id="{400D288E-880F-A40A-B8F6-1E0F6A7314BD}"/>
                    </a:ext>
                  </a:extLst>
                </p:cNvPr>
                <p:cNvGrpSpPr/>
                <p:nvPr/>
              </p:nvGrpSpPr>
              <p:grpSpPr>
                <a:xfrm>
                  <a:off x="6641241" y="1300759"/>
                  <a:ext cx="1471152" cy="3371184"/>
                  <a:chOff x="6641241" y="1300759"/>
                  <a:chExt cx="1471152" cy="3371184"/>
                </a:xfrm>
              </p:grpSpPr>
              <p:grpSp>
                <p:nvGrpSpPr>
                  <p:cNvPr id="957" name="Graphic 2">
                    <a:extLst>
                      <a:ext uri="{FF2B5EF4-FFF2-40B4-BE49-F238E27FC236}">
                        <a16:creationId xmlns:a16="http://schemas.microsoft.com/office/drawing/2014/main" id="{DAC961F9-1890-D090-8325-143DF83CB51F}"/>
                      </a:ext>
                    </a:extLst>
                  </p:cNvPr>
                  <p:cNvGrpSpPr/>
                  <p:nvPr/>
                </p:nvGrpSpPr>
                <p:grpSpPr>
                  <a:xfrm>
                    <a:off x="6641241" y="1300759"/>
                    <a:ext cx="1471152" cy="2847553"/>
                    <a:chOff x="6641241" y="1300759"/>
                    <a:chExt cx="1471152" cy="2847553"/>
                  </a:xfrm>
                </p:grpSpPr>
                <p:sp>
                  <p:nvSpPr>
                    <p:cNvPr id="968" name="Freeform: Shape 967">
                      <a:extLst>
                        <a:ext uri="{FF2B5EF4-FFF2-40B4-BE49-F238E27FC236}">
                          <a16:creationId xmlns:a16="http://schemas.microsoft.com/office/drawing/2014/main" id="{B4364941-5BB7-B483-4804-845FEC908C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1241" y="1304084"/>
                      <a:ext cx="1471152" cy="2844229"/>
                    </a:xfrm>
                    <a:custGeom>
                      <a:avLst/>
                      <a:gdLst>
                        <a:gd name="connsiteX0" fmla="*/ 1203520 w 1471152"/>
                        <a:gd name="connsiteY0" fmla="*/ 2717893 h 2844229"/>
                        <a:gd name="connsiteX1" fmla="*/ 1304921 w 1471152"/>
                        <a:gd name="connsiteY1" fmla="*/ 2842567 h 2844229"/>
                        <a:gd name="connsiteX2" fmla="*/ 482073 w 1471152"/>
                        <a:gd name="connsiteY2" fmla="*/ 2834255 h 2844229"/>
                        <a:gd name="connsiteX3" fmla="*/ 521969 w 1471152"/>
                        <a:gd name="connsiteY3" fmla="*/ 2759451 h 2844229"/>
                        <a:gd name="connsiteX4" fmla="*/ 430541 w 1471152"/>
                        <a:gd name="connsiteY4" fmla="*/ 2834255 h 2844229"/>
                        <a:gd name="connsiteX5" fmla="*/ 139635 w 1471152"/>
                        <a:gd name="connsiteY5" fmla="*/ 2830930 h 2844229"/>
                        <a:gd name="connsiteX6" fmla="*/ 226076 w 1471152"/>
                        <a:gd name="connsiteY6" fmla="*/ 2722880 h 2844229"/>
                        <a:gd name="connsiteX7" fmla="*/ 9974 w 1471152"/>
                        <a:gd name="connsiteY7" fmla="*/ 2830930 h 2844229"/>
                        <a:gd name="connsiteX8" fmla="*/ 9974 w 1471152"/>
                        <a:gd name="connsiteY8" fmla="*/ 2830930 h 2844229"/>
                        <a:gd name="connsiteX9" fmla="*/ 0 w 1471152"/>
                        <a:gd name="connsiteY9" fmla="*/ 2830930 h 2844229"/>
                        <a:gd name="connsiteX10" fmla="*/ 181193 w 1471152"/>
                        <a:gd name="connsiteY10" fmla="*/ 2139405 h 2844229"/>
                        <a:gd name="connsiteX11" fmla="*/ 277608 w 1471152"/>
                        <a:gd name="connsiteY11" fmla="*/ 1772033 h 2844229"/>
                        <a:gd name="connsiteX12" fmla="*/ 304205 w 1471152"/>
                        <a:gd name="connsiteY12" fmla="*/ 1753747 h 2844229"/>
                        <a:gd name="connsiteX13" fmla="*/ 467112 w 1471152"/>
                        <a:gd name="connsiteY13" fmla="*/ 1642372 h 2844229"/>
                        <a:gd name="connsiteX14" fmla="*/ 329140 w 1471152"/>
                        <a:gd name="connsiteY14" fmla="*/ 1677280 h 2844229"/>
                        <a:gd name="connsiteX15" fmla="*/ 300880 w 1471152"/>
                        <a:gd name="connsiteY15" fmla="*/ 1685592 h 2844229"/>
                        <a:gd name="connsiteX16" fmla="*/ 741395 w 1471152"/>
                        <a:gd name="connsiteY16" fmla="*/ 0 h 2844229"/>
                        <a:gd name="connsiteX17" fmla="*/ 879367 w 1471152"/>
                        <a:gd name="connsiteY17" fmla="*/ 538591 h 2844229"/>
                        <a:gd name="connsiteX18" fmla="*/ 782953 w 1471152"/>
                        <a:gd name="connsiteY18" fmla="*/ 535267 h 2844229"/>
                        <a:gd name="connsiteX19" fmla="*/ 766329 w 1471152"/>
                        <a:gd name="connsiteY19" fmla="*/ 535267 h 2844229"/>
                        <a:gd name="connsiteX20" fmla="*/ 786278 w 1471152"/>
                        <a:gd name="connsiteY20" fmla="*/ 545241 h 2844229"/>
                        <a:gd name="connsiteX21" fmla="*/ 894328 w 1471152"/>
                        <a:gd name="connsiteY21" fmla="*/ 600098 h 2844229"/>
                        <a:gd name="connsiteX22" fmla="*/ 1374739 w 1471152"/>
                        <a:gd name="connsiteY22" fmla="*/ 2466882 h 2844229"/>
                        <a:gd name="connsiteX23" fmla="*/ 1409647 w 1471152"/>
                        <a:gd name="connsiteY23" fmla="*/ 2603193 h 2844229"/>
                        <a:gd name="connsiteX24" fmla="*/ 1100456 w 1471152"/>
                        <a:gd name="connsiteY24" fmla="*/ 2505116 h 2844229"/>
                        <a:gd name="connsiteX25" fmla="*/ 1429595 w 1471152"/>
                        <a:gd name="connsiteY25" fmla="*/ 2686309 h 2844229"/>
                        <a:gd name="connsiteX26" fmla="*/ 1471153 w 1471152"/>
                        <a:gd name="connsiteY26" fmla="*/ 2844229 h 2844229"/>
                        <a:gd name="connsiteX27" fmla="*/ 1203520 w 1471152"/>
                        <a:gd name="connsiteY27" fmla="*/ 2717893 h 284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471152" h="2844229">
                          <a:moveTo>
                            <a:pt x="1203520" y="2717893"/>
                          </a:moveTo>
                          <a:cubicBezTo>
                            <a:pt x="1236766" y="2759451"/>
                            <a:pt x="1271675" y="2801009"/>
                            <a:pt x="1304921" y="2842567"/>
                          </a:cubicBezTo>
                          <a:lnTo>
                            <a:pt x="482073" y="2834255"/>
                          </a:lnTo>
                          <a:cubicBezTo>
                            <a:pt x="495372" y="2809320"/>
                            <a:pt x="508670" y="2784386"/>
                            <a:pt x="521969" y="2759451"/>
                          </a:cubicBezTo>
                          <a:cubicBezTo>
                            <a:pt x="490384" y="2784386"/>
                            <a:pt x="460463" y="2809320"/>
                            <a:pt x="430541" y="2834255"/>
                          </a:cubicBezTo>
                          <a:lnTo>
                            <a:pt x="139635" y="2830930"/>
                          </a:lnTo>
                          <a:cubicBezTo>
                            <a:pt x="167894" y="2794360"/>
                            <a:pt x="196154" y="2757788"/>
                            <a:pt x="226076" y="2722880"/>
                          </a:cubicBezTo>
                          <a:cubicBezTo>
                            <a:pt x="154596" y="2757788"/>
                            <a:pt x="81454" y="2794360"/>
                            <a:pt x="9974" y="2830930"/>
                          </a:cubicBezTo>
                          <a:lnTo>
                            <a:pt x="9974" y="2830930"/>
                          </a:lnTo>
                          <a:lnTo>
                            <a:pt x="0" y="2830930"/>
                          </a:lnTo>
                          <a:lnTo>
                            <a:pt x="181193" y="2139405"/>
                          </a:lnTo>
                          <a:lnTo>
                            <a:pt x="277608" y="1772033"/>
                          </a:lnTo>
                          <a:cubicBezTo>
                            <a:pt x="287582" y="1765383"/>
                            <a:pt x="295893" y="1758734"/>
                            <a:pt x="304205" y="1753747"/>
                          </a:cubicBezTo>
                          <a:cubicBezTo>
                            <a:pt x="365710" y="1708865"/>
                            <a:pt x="390645" y="1687255"/>
                            <a:pt x="467112" y="1642372"/>
                          </a:cubicBezTo>
                          <a:cubicBezTo>
                            <a:pt x="402282" y="1663982"/>
                            <a:pt x="382334" y="1662320"/>
                            <a:pt x="329140" y="1677280"/>
                          </a:cubicBezTo>
                          <a:cubicBezTo>
                            <a:pt x="320828" y="1678943"/>
                            <a:pt x="312516" y="1682267"/>
                            <a:pt x="300880" y="1685592"/>
                          </a:cubicBezTo>
                          <a:lnTo>
                            <a:pt x="741395" y="0"/>
                          </a:lnTo>
                          <a:lnTo>
                            <a:pt x="879367" y="538591"/>
                          </a:lnTo>
                          <a:cubicBezTo>
                            <a:pt x="847783" y="536929"/>
                            <a:pt x="816199" y="535267"/>
                            <a:pt x="782953" y="535267"/>
                          </a:cubicBezTo>
                          <a:cubicBezTo>
                            <a:pt x="777966" y="535267"/>
                            <a:pt x="771317" y="535267"/>
                            <a:pt x="766329" y="535267"/>
                          </a:cubicBezTo>
                          <a:lnTo>
                            <a:pt x="786278" y="545241"/>
                          </a:lnTo>
                          <a:cubicBezTo>
                            <a:pt x="822848" y="563526"/>
                            <a:pt x="859419" y="581812"/>
                            <a:pt x="894328" y="600098"/>
                          </a:cubicBezTo>
                          <a:lnTo>
                            <a:pt x="1374739" y="2466882"/>
                          </a:lnTo>
                          <a:lnTo>
                            <a:pt x="1409647" y="2603193"/>
                          </a:lnTo>
                          <a:cubicBezTo>
                            <a:pt x="1304921" y="2576596"/>
                            <a:pt x="1201857" y="2543349"/>
                            <a:pt x="1100456" y="2505116"/>
                          </a:cubicBezTo>
                          <a:cubicBezTo>
                            <a:pt x="1213493" y="2559972"/>
                            <a:pt x="1323207" y="2619816"/>
                            <a:pt x="1429595" y="2686309"/>
                          </a:cubicBezTo>
                          <a:lnTo>
                            <a:pt x="1471153" y="2844229"/>
                          </a:lnTo>
                          <a:cubicBezTo>
                            <a:pt x="1373077" y="2817632"/>
                            <a:pt x="1283311" y="2774412"/>
                            <a:pt x="1203520" y="2717893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9" name="Freeform: Shape 968">
                      <a:extLst>
                        <a:ext uri="{FF2B5EF4-FFF2-40B4-BE49-F238E27FC236}">
                          <a16:creationId xmlns:a16="http://schemas.microsoft.com/office/drawing/2014/main" id="{AF763002-73BB-07BF-91FC-6C4B373D17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109" y="3056168"/>
                      <a:ext cx="121349" cy="385658"/>
                    </a:xfrm>
                    <a:custGeom>
                      <a:avLst/>
                      <a:gdLst>
                        <a:gd name="connsiteX0" fmla="*/ 94752 w 121349"/>
                        <a:gd name="connsiteY0" fmla="*/ 18286 h 385658"/>
                        <a:gd name="connsiteX1" fmla="*/ 121349 w 121349"/>
                        <a:gd name="connsiteY1" fmla="*/ 0 h 385658"/>
                        <a:gd name="connsiteX2" fmla="*/ 0 w 121349"/>
                        <a:gd name="connsiteY2" fmla="*/ 385658 h 385658"/>
                        <a:gd name="connsiteX3" fmla="*/ 94752 w 121349"/>
                        <a:gd name="connsiteY3" fmla="*/ 18286 h 3856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1349" h="385658">
                          <a:moveTo>
                            <a:pt x="94752" y="18286"/>
                          </a:moveTo>
                          <a:cubicBezTo>
                            <a:pt x="104726" y="11636"/>
                            <a:pt x="113038" y="4987"/>
                            <a:pt x="121349" y="0"/>
                          </a:cubicBezTo>
                          <a:lnTo>
                            <a:pt x="0" y="385658"/>
                          </a:lnTo>
                          <a:lnTo>
                            <a:pt x="94752" y="18286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0" name="Freeform: Shape 969">
                      <a:extLst>
                        <a:ext uri="{FF2B5EF4-FFF2-40B4-BE49-F238E27FC236}">
                          <a16:creationId xmlns:a16="http://schemas.microsoft.com/office/drawing/2014/main" id="{109655CE-A9A9-2C33-8493-469689F79F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5471" y="1300759"/>
                      <a:ext cx="580149" cy="1685592"/>
                    </a:xfrm>
                    <a:custGeom>
                      <a:avLst/>
                      <a:gdLst>
                        <a:gd name="connsiteX0" fmla="*/ 580149 w 580149"/>
                        <a:gd name="connsiteY0" fmla="*/ 538591 h 1685592"/>
                        <a:gd name="connsiteX1" fmla="*/ 483735 w 580149"/>
                        <a:gd name="connsiteY1" fmla="*/ 535267 h 1685592"/>
                        <a:gd name="connsiteX2" fmla="*/ 437190 w 580149"/>
                        <a:gd name="connsiteY2" fmla="*/ 382334 h 1685592"/>
                        <a:gd name="connsiteX3" fmla="*/ 28260 w 580149"/>
                        <a:gd name="connsiteY3" fmla="*/ 1677280 h 1685592"/>
                        <a:gd name="connsiteX4" fmla="*/ 0 w 580149"/>
                        <a:gd name="connsiteY4" fmla="*/ 1685592 h 1685592"/>
                        <a:gd name="connsiteX5" fmla="*/ 440515 w 580149"/>
                        <a:gd name="connsiteY5" fmla="*/ 0 h 1685592"/>
                        <a:gd name="connsiteX6" fmla="*/ 580149 w 580149"/>
                        <a:gd name="connsiteY6" fmla="*/ 538591 h 1685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0149" h="1685592">
                          <a:moveTo>
                            <a:pt x="580149" y="538591"/>
                          </a:moveTo>
                          <a:cubicBezTo>
                            <a:pt x="548565" y="536929"/>
                            <a:pt x="516982" y="535267"/>
                            <a:pt x="483735" y="535267"/>
                          </a:cubicBezTo>
                          <a:lnTo>
                            <a:pt x="437190" y="382334"/>
                          </a:lnTo>
                          <a:lnTo>
                            <a:pt x="28260" y="1677280"/>
                          </a:lnTo>
                          <a:cubicBezTo>
                            <a:pt x="19948" y="1678943"/>
                            <a:pt x="11636" y="1682267"/>
                            <a:pt x="0" y="1685592"/>
                          </a:cubicBezTo>
                          <a:lnTo>
                            <a:pt x="440515" y="0"/>
                          </a:lnTo>
                          <a:lnTo>
                            <a:pt x="580149" y="53859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1" name="Freeform: Shape 970">
                      <a:extLst>
                        <a:ext uri="{FF2B5EF4-FFF2-40B4-BE49-F238E27FC236}">
                          <a16:creationId xmlns:a16="http://schemas.microsoft.com/office/drawing/2014/main" id="{F7E29700-9385-2599-2DE2-196CA976D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2531" y="1847662"/>
                      <a:ext cx="588461" cy="1921641"/>
                    </a:xfrm>
                    <a:custGeom>
                      <a:avLst/>
                      <a:gdLst>
                        <a:gd name="connsiteX0" fmla="*/ 588462 w 588461"/>
                        <a:gd name="connsiteY0" fmla="*/ 1921641 h 1921641"/>
                        <a:gd name="connsiteX1" fmla="*/ 0 w 588461"/>
                        <a:gd name="connsiteY1" fmla="*/ 0 h 1921641"/>
                        <a:gd name="connsiteX2" fmla="*/ 108051 w 588461"/>
                        <a:gd name="connsiteY2" fmla="*/ 54857 h 1921641"/>
                        <a:gd name="connsiteX3" fmla="*/ 588462 w 588461"/>
                        <a:gd name="connsiteY3" fmla="*/ 1921641 h 1921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8461" h="1921641">
                          <a:moveTo>
                            <a:pt x="588462" y="1921641"/>
                          </a:moveTo>
                          <a:lnTo>
                            <a:pt x="0" y="0"/>
                          </a:lnTo>
                          <a:cubicBezTo>
                            <a:pt x="36571" y="18286"/>
                            <a:pt x="73142" y="36571"/>
                            <a:pt x="108051" y="54857"/>
                          </a:cubicBezTo>
                          <a:lnTo>
                            <a:pt x="588462" y="192164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58" name="Graphic 2">
                    <a:extLst>
                      <a:ext uri="{FF2B5EF4-FFF2-40B4-BE49-F238E27FC236}">
                        <a16:creationId xmlns:a16="http://schemas.microsoft.com/office/drawing/2014/main" id="{189E518C-9FBC-D811-52AC-5961A354818B}"/>
                      </a:ext>
                    </a:extLst>
                  </p:cNvPr>
                  <p:cNvGrpSpPr/>
                  <p:nvPr/>
                </p:nvGrpSpPr>
                <p:grpSpPr>
                  <a:xfrm>
                    <a:off x="6900563" y="1583353"/>
                    <a:ext cx="972457" cy="3088589"/>
                    <a:chOff x="6900563" y="1583353"/>
                    <a:chExt cx="972457" cy="3088589"/>
                  </a:xfrm>
                  <a:solidFill>
                    <a:srgbClr val="297494"/>
                  </a:solidFill>
                </p:grpSpPr>
                <p:sp>
                  <p:nvSpPr>
                    <p:cNvPr id="959" name="Freeform: Shape 958">
                      <a:extLst>
                        <a:ext uri="{FF2B5EF4-FFF2-40B4-BE49-F238E27FC236}">
                          <a16:creationId xmlns:a16="http://schemas.microsoft.com/office/drawing/2014/main" id="{A84DD05C-0E44-3CDE-C121-1F1655604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84559" y="1583353"/>
                      <a:ext cx="96414" cy="3088589"/>
                    </a:xfrm>
                    <a:custGeom>
                      <a:avLst/>
                      <a:gdLst>
                        <a:gd name="connsiteX0" fmla="*/ 0 w 96414"/>
                        <a:gd name="connsiteY0" fmla="*/ 3078616 h 3088589"/>
                        <a:gd name="connsiteX1" fmla="*/ 96414 w 96414"/>
                        <a:gd name="connsiteY1" fmla="*/ 0 h 3088589"/>
                        <a:gd name="connsiteX2" fmla="*/ 94752 w 96414"/>
                        <a:gd name="connsiteY2" fmla="*/ 3088590 h 30885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6414" h="3088589">
                          <a:moveTo>
                            <a:pt x="0" y="3078616"/>
                          </a:moveTo>
                          <a:lnTo>
                            <a:pt x="96414" y="0"/>
                          </a:lnTo>
                          <a:lnTo>
                            <a:pt x="94752" y="3088590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0" name="Freeform: Shape 959">
                      <a:extLst>
                        <a:ext uri="{FF2B5EF4-FFF2-40B4-BE49-F238E27FC236}">
                          <a16:creationId xmlns:a16="http://schemas.microsoft.com/office/drawing/2014/main" id="{68677252-8A67-1A6E-FEC3-E267B7759C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1405" y="2166827"/>
                      <a:ext cx="184111" cy="192829"/>
                    </a:xfrm>
                    <a:custGeom>
                      <a:avLst/>
                      <a:gdLst>
                        <a:gd name="connsiteX0" fmla="*/ 7906 w 184111"/>
                        <a:gd name="connsiteY0" fmla="*/ 124674 h 192829"/>
                        <a:gd name="connsiteX1" fmla="*/ 184111 w 184111"/>
                        <a:gd name="connsiteY1" fmla="*/ 0 h 192829"/>
                        <a:gd name="connsiteX2" fmla="*/ 1256 w 184111"/>
                        <a:gd name="connsiteY2" fmla="*/ 192829 h 192829"/>
                        <a:gd name="connsiteX3" fmla="*/ 7906 w 184111"/>
                        <a:gd name="connsiteY3" fmla="*/ 124674 h 192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4111" h="192829">
                          <a:moveTo>
                            <a:pt x="7906" y="124674"/>
                          </a:moveTo>
                          <a:cubicBezTo>
                            <a:pt x="66087" y="83116"/>
                            <a:pt x="125930" y="41558"/>
                            <a:pt x="184111" y="0"/>
                          </a:cubicBezTo>
                          <a:cubicBezTo>
                            <a:pt x="120944" y="61506"/>
                            <a:pt x="59438" y="126336"/>
                            <a:pt x="1256" y="192829"/>
                          </a:cubicBezTo>
                          <a:cubicBezTo>
                            <a:pt x="-406" y="171219"/>
                            <a:pt x="-2068" y="149609"/>
                            <a:pt x="7906" y="12467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1" name="Freeform: Shape 960">
                      <a:extLst>
                        <a:ext uri="{FF2B5EF4-FFF2-40B4-BE49-F238E27FC236}">
                          <a16:creationId xmlns:a16="http://schemas.microsoft.com/office/drawing/2014/main" id="{5A27C087-0115-300C-0232-FBF14B8237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8723" y="2625628"/>
                      <a:ext cx="319805" cy="292568"/>
                    </a:xfrm>
                    <a:custGeom>
                      <a:avLst/>
                      <a:gdLst>
                        <a:gd name="connsiteX0" fmla="*/ 8952 w 319805"/>
                        <a:gd name="connsiteY0" fmla="*/ 241036 h 292568"/>
                        <a:gd name="connsiteX1" fmla="*/ 319806 w 319805"/>
                        <a:gd name="connsiteY1" fmla="*/ 0 h 292568"/>
                        <a:gd name="connsiteX2" fmla="*/ 2302 w 319805"/>
                        <a:gd name="connsiteY2" fmla="*/ 292568 h 292568"/>
                        <a:gd name="connsiteX3" fmla="*/ 8952 w 319805"/>
                        <a:gd name="connsiteY3" fmla="*/ 241036 h 29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9805" h="292568">
                          <a:moveTo>
                            <a:pt x="8952" y="241036"/>
                          </a:moveTo>
                          <a:cubicBezTo>
                            <a:pt x="108691" y="154596"/>
                            <a:pt x="211755" y="74804"/>
                            <a:pt x="319806" y="0"/>
                          </a:cubicBezTo>
                          <a:cubicBezTo>
                            <a:pt x="205105" y="86441"/>
                            <a:pt x="98717" y="184518"/>
                            <a:pt x="2302" y="292568"/>
                          </a:cubicBezTo>
                          <a:cubicBezTo>
                            <a:pt x="2302" y="275945"/>
                            <a:pt x="-6009" y="254335"/>
                            <a:pt x="8952" y="24103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2" name="Freeform: Shape 961">
                      <a:extLst>
                        <a:ext uri="{FF2B5EF4-FFF2-40B4-BE49-F238E27FC236}">
                          <a16:creationId xmlns:a16="http://schemas.microsoft.com/office/drawing/2014/main" id="{8CBD5E62-D134-5D38-3CE3-26D2308413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4110" y="3295543"/>
                      <a:ext cx="460728" cy="329139"/>
                    </a:xfrm>
                    <a:custGeom>
                      <a:avLst/>
                      <a:gdLst>
                        <a:gd name="connsiteX0" fmla="*/ 3590 w 460728"/>
                        <a:gd name="connsiteY0" fmla="*/ 257659 h 329139"/>
                        <a:gd name="connsiteX1" fmla="*/ 460729 w 460728"/>
                        <a:gd name="connsiteY1" fmla="*/ 0 h 329139"/>
                        <a:gd name="connsiteX2" fmla="*/ 266 w 460728"/>
                        <a:gd name="connsiteY2" fmla="*/ 329139 h 329139"/>
                        <a:gd name="connsiteX3" fmla="*/ 3590 w 460728"/>
                        <a:gd name="connsiteY3" fmla="*/ 257659 h 329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0728" h="329139">
                          <a:moveTo>
                            <a:pt x="3590" y="257659"/>
                          </a:moveTo>
                          <a:cubicBezTo>
                            <a:pt x="149875" y="159583"/>
                            <a:pt x="302808" y="73142"/>
                            <a:pt x="460729" y="0"/>
                          </a:cubicBezTo>
                          <a:cubicBezTo>
                            <a:pt x="301145" y="99739"/>
                            <a:pt x="146550" y="209452"/>
                            <a:pt x="266" y="329139"/>
                          </a:cubicBezTo>
                          <a:cubicBezTo>
                            <a:pt x="266" y="302542"/>
                            <a:pt x="-1396" y="277607"/>
                            <a:pt x="3590" y="25765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3" name="Freeform: Shape 962">
                      <a:extLst>
                        <a:ext uri="{FF2B5EF4-FFF2-40B4-BE49-F238E27FC236}">
                          <a16:creationId xmlns:a16="http://schemas.microsoft.com/office/drawing/2014/main" id="{1D1A2657-9D04-F8D1-4D56-8F078A1CC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4428" y="3707798"/>
                      <a:ext cx="538591" cy="407268"/>
                    </a:xfrm>
                    <a:custGeom>
                      <a:avLst/>
                      <a:gdLst>
                        <a:gd name="connsiteX0" fmla="*/ 0 w 538591"/>
                        <a:gd name="connsiteY0" fmla="*/ 317503 h 407268"/>
                        <a:gd name="connsiteX1" fmla="*/ 538592 w 538591"/>
                        <a:gd name="connsiteY1" fmla="*/ 0 h 407268"/>
                        <a:gd name="connsiteX2" fmla="*/ 18286 w 538591"/>
                        <a:gd name="connsiteY2" fmla="*/ 407268 h 407268"/>
                        <a:gd name="connsiteX3" fmla="*/ 0 w 538591"/>
                        <a:gd name="connsiteY3" fmla="*/ 317503 h 40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8591" h="407268">
                          <a:moveTo>
                            <a:pt x="0" y="317503"/>
                          </a:moveTo>
                          <a:cubicBezTo>
                            <a:pt x="179530" y="211114"/>
                            <a:pt x="359061" y="104726"/>
                            <a:pt x="538592" y="0"/>
                          </a:cubicBezTo>
                          <a:cubicBezTo>
                            <a:pt x="357399" y="124674"/>
                            <a:pt x="184518" y="260984"/>
                            <a:pt x="18286" y="407268"/>
                          </a:cubicBezTo>
                          <a:cubicBezTo>
                            <a:pt x="13298" y="375684"/>
                            <a:pt x="6649" y="344100"/>
                            <a:pt x="0" y="31750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4" name="Freeform: Shape 963">
                      <a:extLst>
                        <a:ext uri="{FF2B5EF4-FFF2-40B4-BE49-F238E27FC236}">
                          <a16:creationId xmlns:a16="http://schemas.microsoft.com/office/drawing/2014/main" id="{CBEA7202-7E65-6126-9D5A-52C2B37C5E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0563" y="3726084"/>
                      <a:ext cx="455208" cy="260983"/>
                    </a:xfrm>
                    <a:custGeom>
                      <a:avLst/>
                      <a:gdLst>
                        <a:gd name="connsiteX0" fmla="*/ 452151 w 455208"/>
                        <a:gd name="connsiteY0" fmla="*/ 181193 h 260983"/>
                        <a:gd name="connsiteX1" fmla="*/ 0 w 455208"/>
                        <a:gd name="connsiteY1" fmla="*/ 0 h 260983"/>
                        <a:gd name="connsiteX2" fmla="*/ 452151 w 455208"/>
                        <a:gd name="connsiteY2" fmla="*/ 260984 h 260983"/>
                        <a:gd name="connsiteX3" fmla="*/ 452151 w 455208"/>
                        <a:gd name="connsiteY3" fmla="*/ 181193 h 260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55208" h="260983">
                          <a:moveTo>
                            <a:pt x="452151" y="181193"/>
                          </a:moveTo>
                          <a:cubicBezTo>
                            <a:pt x="289244" y="99739"/>
                            <a:pt x="171219" y="61506"/>
                            <a:pt x="0" y="0"/>
                          </a:cubicBezTo>
                          <a:cubicBezTo>
                            <a:pt x="161245" y="108051"/>
                            <a:pt x="290906" y="152933"/>
                            <a:pt x="452151" y="260984"/>
                          </a:cubicBezTo>
                          <a:cubicBezTo>
                            <a:pt x="460463" y="219426"/>
                            <a:pt x="448826" y="212777"/>
                            <a:pt x="452151" y="18119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5" name="Freeform: Shape 964">
                      <a:extLst>
                        <a:ext uri="{FF2B5EF4-FFF2-40B4-BE49-F238E27FC236}">
                          <a16:creationId xmlns:a16="http://schemas.microsoft.com/office/drawing/2014/main" id="{700B922A-CA81-64CA-5D81-8DBC4B8704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31886" y="3162557"/>
                      <a:ext cx="317733" cy="327476"/>
                    </a:xfrm>
                    <a:custGeom>
                      <a:avLst/>
                      <a:gdLst>
                        <a:gd name="connsiteX0" fmla="*/ 315841 w 317733"/>
                        <a:gd name="connsiteY0" fmla="*/ 327477 h 327476"/>
                        <a:gd name="connsiteX1" fmla="*/ 0 w 317733"/>
                        <a:gd name="connsiteY1" fmla="*/ 0 h 327476"/>
                        <a:gd name="connsiteX2" fmla="*/ 251010 w 317733"/>
                        <a:gd name="connsiteY2" fmla="*/ 184517 h 327476"/>
                        <a:gd name="connsiteX3" fmla="*/ 310854 w 317733"/>
                        <a:gd name="connsiteY3" fmla="*/ 249348 h 327476"/>
                        <a:gd name="connsiteX4" fmla="*/ 315841 w 317733"/>
                        <a:gd name="connsiteY4" fmla="*/ 327477 h 327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7733" h="327476">
                          <a:moveTo>
                            <a:pt x="315841" y="327477"/>
                          </a:moveTo>
                          <a:cubicBezTo>
                            <a:pt x="211115" y="217764"/>
                            <a:pt x="104726" y="109713"/>
                            <a:pt x="0" y="0"/>
                          </a:cubicBezTo>
                          <a:cubicBezTo>
                            <a:pt x="83116" y="61506"/>
                            <a:pt x="167894" y="123012"/>
                            <a:pt x="251010" y="184517"/>
                          </a:cubicBezTo>
                          <a:cubicBezTo>
                            <a:pt x="274283" y="202803"/>
                            <a:pt x="300880" y="221089"/>
                            <a:pt x="310854" y="249348"/>
                          </a:cubicBezTo>
                          <a:cubicBezTo>
                            <a:pt x="320828" y="275945"/>
                            <a:pt x="317503" y="304205"/>
                            <a:pt x="315841" y="32747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6" name="Freeform: Shape 965">
                      <a:extLst>
                        <a:ext uri="{FF2B5EF4-FFF2-40B4-BE49-F238E27FC236}">
                          <a16:creationId xmlns:a16="http://schemas.microsoft.com/office/drawing/2014/main" id="{9BBEC73D-5A4F-8A06-AA95-13F41939A7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5028" y="2570771"/>
                      <a:ext cx="265971" cy="242698"/>
                    </a:xfrm>
                    <a:custGeom>
                      <a:avLst/>
                      <a:gdLst>
                        <a:gd name="connsiteX0" fmla="*/ 257660 w 265971"/>
                        <a:gd name="connsiteY0" fmla="*/ 242699 h 242698"/>
                        <a:gd name="connsiteX1" fmla="*/ 0 w 265971"/>
                        <a:gd name="connsiteY1" fmla="*/ 0 h 242698"/>
                        <a:gd name="connsiteX2" fmla="*/ 265971 w 265971"/>
                        <a:gd name="connsiteY2" fmla="*/ 199478 h 242698"/>
                        <a:gd name="connsiteX3" fmla="*/ 257660 w 265971"/>
                        <a:gd name="connsiteY3" fmla="*/ 242699 h 2426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5971" h="242698">
                          <a:moveTo>
                            <a:pt x="257660" y="242699"/>
                          </a:moveTo>
                          <a:cubicBezTo>
                            <a:pt x="162907" y="172881"/>
                            <a:pt x="76466" y="91428"/>
                            <a:pt x="0" y="0"/>
                          </a:cubicBezTo>
                          <a:cubicBezTo>
                            <a:pt x="88103" y="66493"/>
                            <a:pt x="177868" y="132986"/>
                            <a:pt x="265971" y="199478"/>
                          </a:cubicBezTo>
                          <a:cubicBezTo>
                            <a:pt x="259321" y="214439"/>
                            <a:pt x="257660" y="231063"/>
                            <a:pt x="257660" y="24269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7" name="Freeform: Shape 966">
                      <a:extLst>
                        <a:ext uri="{FF2B5EF4-FFF2-40B4-BE49-F238E27FC236}">
                          <a16:creationId xmlns:a16="http://schemas.microsoft.com/office/drawing/2014/main" id="{3EC85B80-0F0E-5546-3E82-624B6F8832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6429" y="2020544"/>
                      <a:ext cx="166559" cy="113037"/>
                    </a:xfrm>
                    <a:custGeom>
                      <a:avLst/>
                      <a:gdLst>
                        <a:gd name="connsiteX0" fmla="*/ 164570 w 166559"/>
                        <a:gd name="connsiteY0" fmla="*/ 113038 h 113037"/>
                        <a:gd name="connsiteX1" fmla="*/ 0 w 166559"/>
                        <a:gd name="connsiteY1" fmla="*/ 0 h 113037"/>
                        <a:gd name="connsiteX2" fmla="*/ 129661 w 166559"/>
                        <a:gd name="connsiteY2" fmla="*/ 66493 h 113037"/>
                        <a:gd name="connsiteX3" fmla="*/ 156258 w 166559"/>
                        <a:gd name="connsiteY3" fmla="*/ 83116 h 113037"/>
                        <a:gd name="connsiteX4" fmla="*/ 164570 w 166559"/>
                        <a:gd name="connsiteY4" fmla="*/ 113038 h 113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559" h="113037">
                          <a:moveTo>
                            <a:pt x="164570" y="113038"/>
                          </a:moveTo>
                          <a:cubicBezTo>
                            <a:pt x="111376" y="73142"/>
                            <a:pt x="56519" y="36571"/>
                            <a:pt x="0" y="0"/>
                          </a:cubicBezTo>
                          <a:cubicBezTo>
                            <a:pt x="43220" y="21610"/>
                            <a:pt x="86441" y="44883"/>
                            <a:pt x="129661" y="66493"/>
                          </a:cubicBezTo>
                          <a:cubicBezTo>
                            <a:pt x="139635" y="71480"/>
                            <a:pt x="147947" y="76467"/>
                            <a:pt x="156258" y="83116"/>
                          </a:cubicBezTo>
                          <a:cubicBezTo>
                            <a:pt x="164570" y="91428"/>
                            <a:pt x="169557" y="104726"/>
                            <a:pt x="164570" y="11303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918" name="Graphic 2">
                <a:extLst>
                  <a:ext uri="{FF2B5EF4-FFF2-40B4-BE49-F238E27FC236}">
                    <a16:creationId xmlns:a16="http://schemas.microsoft.com/office/drawing/2014/main" id="{8396DDC5-F9DA-F313-EDC4-B29348A35DE9}"/>
                  </a:ext>
                </a:extLst>
              </p:cNvPr>
              <p:cNvGrpSpPr/>
              <p:nvPr/>
            </p:nvGrpSpPr>
            <p:grpSpPr>
              <a:xfrm>
                <a:off x="-774366" y="160408"/>
                <a:ext cx="2852540" cy="5020205"/>
                <a:chOff x="-774366" y="160408"/>
                <a:chExt cx="2852540" cy="5020205"/>
              </a:xfrm>
            </p:grpSpPr>
            <p:grpSp>
              <p:nvGrpSpPr>
                <p:cNvPr id="922" name="Graphic 2">
                  <a:extLst>
                    <a:ext uri="{FF2B5EF4-FFF2-40B4-BE49-F238E27FC236}">
                      <a16:creationId xmlns:a16="http://schemas.microsoft.com/office/drawing/2014/main" id="{E78C732D-50F7-404E-13D3-2F553DC9C8D7}"/>
                    </a:ext>
                  </a:extLst>
                </p:cNvPr>
                <p:cNvGrpSpPr/>
                <p:nvPr/>
              </p:nvGrpSpPr>
              <p:grpSpPr>
                <a:xfrm>
                  <a:off x="-774366" y="160408"/>
                  <a:ext cx="2151041" cy="5020205"/>
                  <a:chOff x="-774366" y="160408"/>
                  <a:chExt cx="2151041" cy="5020205"/>
                </a:xfrm>
              </p:grpSpPr>
              <p:grpSp>
                <p:nvGrpSpPr>
                  <p:cNvPr id="939" name="Graphic 2">
                    <a:extLst>
                      <a:ext uri="{FF2B5EF4-FFF2-40B4-BE49-F238E27FC236}">
                        <a16:creationId xmlns:a16="http://schemas.microsoft.com/office/drawing/2014/main" id="{19E7A000-99B6-7A34-50D9-8273356E13EC}"/>
                      </a:ext>
                    </a:extLst>
                  </p:cNvPr>
                  <p:cNvGrpSpPr/>
                  <p:nvPr/>
                </p:nvGrpSpPr>
                <p:grpSpPr>
                  <a:xfrm>
                    <a:off x="-774366" y="160408"/>
                    <a:ext cx="2151041" cy="4237252"/>
                    <a:chOff x="-774366" y="160408"/>
                    <a:chExt cx="2151041" cy="4237252"/>
                  </a:xfrm>
                </p:grpSpPr>
                <p:sp>
                  <p:nvSpPr>
                    <p:cNvPr id="950" name="Freeform: Shape 949">
                      <a:extLst>
                        <a:ext uri="{FF2B5EF4-FFF2-40B4-BE49-F238E27FC236}">
                          <a16:creationId xmlns:a16="http://schemas.microsoft.com/office/drawing/2014/main" id="{8ECFB850-1F63-A779-6F76-591660D26A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74366" y="160408"/>
                      <a:ext cx="2151041" cy="4237252"/>
                    </a:xfrm>
                    <a:custGeom>
                      <a:avLst/>
                      <a:gdLst>
                        <a:gd name="connsiteX0" fmla="*/ 1765383 w 2151041"/>
                        <a:gd name="connsiteY0" fmla="*/ 4052735 h 4237252"/>
                        <a:gd name="connsiteX1" fmla="*/ 1913330 w 2151041"/>
                        <a:gd name="connsiteY1" fmla="*/ 4237253 h 4237252"/>
                        <a:gd name="connsiteX2" fmla="*/ 706486 w 2151041"/>
                        <a:gd name="connsiteY2" fmla="*/ 4223954 h 4237252"/>
                        <a:gd name="connsiteX3" fmla="*/ 764667 w 2151041"/>
                        <a:gd name="connsiteY3" fmla="*/ 4110917 h 4237252"/>
                        <a:gd name="connsiteX4" fmla="*/ 630019 w 2151041"/>
                        <a:gd name="connsiteY4" fmla="*/ 4222292 h 4237252"/>
                        <a:gd name="connsiteX5" fmla="*/ 204465 w 2151041"/>
                        <a:gd name="connsiteY5" fmla="*/ 4217305 h 4237252"/>
                        <a:gd name="connsiteX6" fmla="*/ 330802 w 2151041"/>
                        <a:gd name="connsiteY6" fmla="*/ 4056060 h 4237252"/>
                        <a:gd name="connsiteX7" fmla="*/ 14961 w 2151041"/>
                        <a:gd name="connsiteY7" fmla="*/ 4215643 h 4237252"/>
                        <a:gd name="connsiteX8" fmla="*/ 14961 w 2151041"/>
                        <a:gd name="connsiteY8" fmla="*/ 4215643 h 4237252"/>
                        <a:gd name="connsiteX9" fmla="*/ 0 w 2151041"/>
                        <a:gd name="connsiteY9" fmla="*/ 4215643 h 4237252"/>
                        <a:gd name="connsiteX10" fmla="*/ 260984 w 2151041"/>
                        <a:gd name="connsiteY10" fmla="*/ 3188329 h 4237252"/>
                        <a:gd name="connsiteX11" fmla="*/ 402281 w 2151041"/>
                        <a:gd name="connsiteY11" fmla="*/ 2639764 h 4237252"/>
                        <a:gd name="connsiteX12" fmla="*/ 440515 w 2151041"/>
                        <a:gd name="connsiteY12" fmla="*/ 2611504 h 4237252"/>
                        <a:gd name="connsiteX13" fmla="*/ 678226 w 2151041"/>
                        <a:gd name="connsiteY13" fmla="*/ 2445272 h 4237252"/>
                        <a:gd name="connsiteX14" fmla="*/ 475423 w 2151041"/>
                        <a:gd name="connsiteY14" fmla="*/ 2496804 h 4237252"/>
                        <a:gd name="connsiteX15" fmla="*/ 435528 w 2151041"/>
                        <a:gd name="connsiteY15" fmla="*/ 2510103 h 4237252"/>
                        <a:gd name="connsiteX16" fmla="*/ 1080508 w 2151041"/>
                        <a:gd name="connsiteY16" fmla="*/ 0 h 4237252"/>
                        <a:gd name="connsiteX17" fmla="*/ 1283311 w 2151041"/>
                        <a:gd name="connsiteY17" fmla="*/ 802900 h 4237252"/>
                        <a:gd name="connsiteX18" fmla="*/ 1142014 w 2151041"/>
                        <a:gd name="connsiteY18" fmla="*/ 797913 h 4237252"/>
                        <a:gd name="connsiteX19" fmla="*/ 1117079 w 2151041"/>
                        <a:gd name="connsiteY19" fmla="*/ 797913 h 4237252"/>
                        <a:gd name="connsiteX20" fmla="*/ 1145338 w 2151041"/>
                        <a:gd name="connsiteY20" fmla="*/ 812874 h 4237252"/>
                        <a:gd name="connsiteX21" fmla="*/ 1304921 w 2151041"/>
                        <a:gd name="connsiteY21" fmla="*/ 894328 h 4237252"/>
                        <a:gd name="connsiteX22" fmla="*/ 2008082 w 2151041"/>
                        <a:gd name="connsiteY22" fmla="*/ 3675389 h 4237252"/>
                        <a:gd name="connsiteX23" fmla="*/ 2059614 w 2151041"/>
                        <a:gd name="connsiteY23" fmla="*/ 3878192 h 4237252"/>
                        <a:gd name="connsiteX24" fmla="*/ 1607463 w 2151041"/>
                        <a:gd name="connsiteY24" fmla="*/ 3730246 h 4237252"/>
                        <a:gd name="connsiteX25" fmla="*/ 2091198 w 2151041"/>
                        <a:gd name="connsiteY25" fmla="*/ 3999541 h 4237252"/>
                        <a:gd name="connsiteX26" fmla="*/ 2151042 w 2151041"/>
                        <a:gd name="connsiteY26" fmla="*/ 4235591 h 4237252"/>
                        <a:gd name="connsiteX27" fmla="*/ 1765383 w 2151041"/>
                        <a:gd name="connsiteY27" fmla="*/ 4052735 h 4237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151041" h="4237252">
                          <a:moveTo>
                            <a:pt x="1765383" y="4052735"/>
                          </a:moveTo>
                          <a:cubicBezTo>
                            <a:pt x="1815253" y="4114241"/>
                            <a:pt x="1863460" y="4175747"/>
                            <a:pt x="1913330" y="4237253"/>
                          </a:cubicBezTo>
                          <a:lnTo>
                            <a:pt x="706486" y="4223954"/>
                          </a:lnTo>
                          <a:cubicBezTo>
                            <a:pt x="724771" y="4187383"/>
                            <a:pt x="744719" y="4149150"/>
                            <a:pt x="764667" y="4110917"/>
                          </a:cubicBezTo>
                          <a:cubicBezTo>
                            <a:pt x="719784" y="4147488"/>
                            <a:pt x="674902" y="4185721"/>
                            <a:pt x="630019" y="4222292"/>
                          </a:cubicBezTo>
                          <a:lnTo>
                            <a:pt x="204465" y="4217305"/>
                          </a:lnTo>
                          <a:cubicBezTo>
                            <a:pt x="246023" y="4164111"/>
                            <a:pt x="287581" y="4109254"/>
                            <a:pt x="330802" y="4056060"/>
                          </a:cubicBezTo>
                          <a:cubicBezTo>
                            <a:pt x="226075" y="4109254"/>
                            <a:pt x="119687" y="4162449"/>
                            <a:pt x="14961" y="4215643"/>
                          </a:cubicBezTo>
                          <a:lnTo>
                            <a:pt x="14961" y="4215643"/>
                          </a:lnTo>
                          <a:lnTo>
                            <a:pt x="0" y="4215643"/>
                          </a:lnTo>
                          <a:lnTo>
                            <a:pt x="260984" y="3188329"/>
                          </a:lnTo>
                          <a:lnTo>
                            <a:pt x="402281" y="2639764"/>
                          </a:lnTo>
                          <a:cubicBezTo>
                            <a:pt x="415580" y="2629790"/>
                            <a:pt x="428878" y="2621478"/>
                            <a:pt x="440515" y="2611504"/>
                          </a:cubicBezTo>
                          <a:cubicBezTo>
                            <a:pt x="530280" y="2545012"/>
                            <a:pt x="568513" y="2513427"/>
                            <a:pt x="678226" y="2445272"/>
                          </a:cubicBezTo>
                          <a:cubicBezTo>
                            <a:pt x="581812" y="2478519"/>
                            <a:pt x="553552" y="2473532"/>
                            <a:pt x="475423" y="2496804"/>
                          </a:cubicBezTo>
                          <a:cubicBezTo>
                            <a:pt x="463787" y="2500129"/>
                            <a:pt x="450489" y="2505116"/>
                            <a:pt x="435528" y="2510103"/>
                          </a:cubicBezTo>
                          <a:lnTo>
                            <a:pt x="1080508" y="0"/>
                          </a:lnTo>
                          <a:lnTo>
                            <a:pt x="1283311" y="802900"/>
                          </a:lnTo>
                          <a:cubicBezTo>
                            <a:pt x="1236766" y="799576"/>
                            <a:pt x="1190221" y="797913"/>
                            <a:pt x="1142014" y="797913"/>
                          </a:cubicBezTo>
                          <a:cubicBezTo>
                            <a:pt x="1133702" y="797913"/>
                            <a:pt x="1125390" y="797913"/>
                            <a:pt x="1117079" y="797913"/>
                          </a:cubicBezTo>
                          <a:cubicBezTo>
                            <a:pt x="1127053" y="802900"/>
                            <a:pt x="1137027" y="807887"/>
                            <a:pt x="1145338" y="812874"/>
                          </a:cubicBezTo>
                          <a:cubicBezTo>
                            <a:pt x="1198533" y="839471"/>
                            <a:pt x="1251727" y="867731"/>
                            <a:pt x="1304921" y="894328"/>
                          </a:cubicBezTo>
                          <a:lnTo>
                            <a:pt x="2008082" y="3675389"/>
                          </a:lnTo>
                          <a:lnTo>
                            <a:pt x="2059614" y="3878192"/>
                          </a:lnTo>
                          <a:cubicBezTo>
                            <a:pt x="1906681" y="3838296"/>
                            <a:pt x="1755410" y="3788427"/>
                            <a:pt x="1607463" y="3730246"/>
                          </a:cubicBezTo>
                          <a:cubicBezTo>
                            <a:pt x="1772033" y="3811699"/>
                            <a:pt x="1934940" y="3901464"/>
                            <a:pt x="2091198" y="3999541"/>
                          </a:cubicBezTo>
                          <a:lnTo>
                            <a:pt x="2151042" y="4235591"/>
                          </a:lnTo>
                          <a:cubicBezTo>
                            <a:pt x="2014731" y="4199019"/>
                            <a:pt x="1883408" y="4137514"/>
                            <a:pt x="1765383" y="4052735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" name="Freeform: Shape 950">
                      <a:extLst>
                        <a:ext uri="{FF2B5EF4-FFF2-40B4-BE49-F238E27FC236}">
                          <a16:creationId xmlns:a16="http://schemas.microsoft.com/office/drawing/2014/main" id="{668F1833-ED9D-A1EA-ACCF-5CFF9AC9F9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38838" y="160408"/>
                      <a:ext cx="847783" cy="2511765"/>
                    </a:xfrm>
                    <a:custGeom>
                      <a:avLst/>
                      <a:gdLst>
                        <a:gd name="connsiteX0" fmla="*/ 847783 w 847783"/>
                        <a:gd name="connsiteY0" fmla="*/ 802900 h 2511765"/>
                        <a:gd name="connsiteX1" fmla="*/ 706486 w 847783"/>
                        <a:gd name="connsiteY1" fmla="*/ 797913 h 2511765"/>
                        <a:gd name="connsiteX2" fmla="*/ 638331 w 847783"/>
                        <a:gd name="connsiteY2" fmla="*/ 570176 h 2511765"/>
                        <a:gd name="connsiteX3" fmla="*/ 39896 w 847783"/>
                        <a:gd name="connsiteY3" fmla="*/ 2498467 h 2511765"/>
                        <a:gd name="connsiteX4" fmla="*/ 0 w 847783"/>
                        <a:gd name="connsiteY4" fmla="*/ 2511765 h 2511765"/>
                        <a:gd name="connsiteX5" fmla="*/ 644980 w 847783"/>
                        <a:gd name="connsiteY5" fmla="*/ 0 h 2511765"/>
                        <a:gd name="connsiteX6" fmla="*/ 847783 w 847783"/>
                        <a:gd name="connsiteY6" fmla="*/ 802900 h 2511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47783" h="2511765">
                          <a:moveTo>
                            <a:pt x="847783" y="802900"/>
                          </a:moveTo>
                          <a:cubicBezTo>
                            <a:pt x="801238" y="799576"/>
                            <a:pt x="754693" y="797913"/>
                            <a:pt x="706486" y="797913"/>
                          </a:cubicBezTo>
                          <a:lnTo>
                            <a:pt x="638331" y="570176"/>
                          </a:lnTo>
                          <a:lnTo>
                            <a:pt x="39896" y="2498467"/>
                          </a:lnTo>
                          <a:cubicBezTo>
                            <a:pt x="28259" y="2501791"/>
                            <a:pt x="14961" y="2506778"/>
                            <a:pt x="0" y="2511765"/>
                          </a:cubicBezTo>
                          <a:lnTo>
                            <a:pt x="644980" y="0"/>
                          </a:lnTo>
                          <a:lnTo>
                            <a:pt x="847783" y="80290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" name="Freeform: Shape 951">
                      <a:extLst>
                        <a:ext uri="{FF2B5EF4-FFF2-40B4-BE49-F238E27FC236}">
                          <a16:creationId xmlns:a16="http://schemas.microsoft.com/office/drawing/2014/main" id="{011554A2-FBFF-60CA-7024-35A5C203D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2634" y="973282"/>
                      <a:ext cx="864406" cy="2864176"/>
                    </a:xfrm>
                    <a:custGeom>
                      <a:avLst/>
                      <a:gdLst>
                        <a:gd name="connsiteX0" fmla="*/ 864406 w 864406"/>
                        <a:gd name="connsiteY0" fmla="*/ 2864177 h 2864176"/>
                        <a:gd name="connsiteX1" fmla="*/ 0 w 864406"/>
                        <a:gd name="connsiteY1" fmla="*/ 0 h 2864176"/>
                        <a:gd name="connsiteX2" fmla="*/ 159583 w 864406"/>
                        <a:gd name="connsiteY2" fmla="*/ 81454 h 2864176"/>
                        <a:gd name="connsiteX3" fmla="*/ 864406 w 864406"/>
                        <a:gd name="connsiteY3" fmla="*/ 2864177 h 2864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4406" h="2864176">
                          <a:moveTo>
                            <a:pt x="864406" y="2864177"/>
                          </a:moveTo>
                          <a:lnTo>
                            <a:pt x="0" y="0"/>
                          </a:lnTo>
                          <a:cubicBezTo>
                            <a:pt x="53194" y="26597"/>
                            <a:pt x="106388" y="54857"/>
                            <a:pt x="159583" y="81454"/>
                          </a:cubicBezTo>
                          <a:lnTo>
                            <a:pt x="864406" y="2864177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40" name="Graphic 2">
                    <a:extLst>
                      <a:ext uri="{FF2B5EF4-FFF2-40B4-BE49-F238E27FC236}">
                        <a16:creationId xmlns:a16="http://schemas.microsoft.com/office/drawing/2014/main" id="{497049C1-A0E9-412B-B1F2-CE6F52CA4233}"/>
                      </a:ext>
                    </a:extLst>
                  </p:cNvPr>
                  <p:cNvGrpSpPr/>
                  <p:nvPr/>
                </p:nvGrpSpPr>
                <p:grpSpPr>
                  <a:xfrm>
                    <a:off x="-390370" y="580975"/>
                    <a:ext cx="1424607" cy="4599638"/>
                    <a:chOff x="-390370" y="580975"/>
                    <a:chExt cx="1424607" cy="4599638"/>
                  </a:xfrm>
                  <a:solidFill>
                    <a:srgbClr val="297494"/>
                  </a:solidFill>
                </p:grpSpPr>
                <p:sp>
                  <p:nvSpPr>
                    <p:cNvPr id="941" name="Freeform: Shape 940">
                      <a:extLst>
                        <a:ext uri="{FF2B5EF4-FFF2-40B4-BE49-F238E27FC236}">
                          <a16:creationId xmlns:a16="http://schemas.microsoft.com/office/drawing/2014/main" id="{372BA24D-7044-39CD-EDD0-316EA8EC47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831" y="580975"/>
                      <a:ext cx="141297" cy="4599638"/>
                    </a:xfrm>
                    <a:custGeom>
                      <a:avLst/>
                      <a:gdLst>
                        <a:gd name="connsiteX0" fmla="*/ 0 w 141297"/>
                        <a:gd name="connsiteY0" fmla="*/ 4584678 h 4599638"/>
                        <a:gd name="connsiteX1" fmla="*/ 141297 w 141297"/>
                        <a:gd name="connsiteY1" fmla="*/ 0 h 4599638"/>
                        <a:gd name="connsiteX2" fmla="*/ 139635 w 141297"/>
                        <a:gd name="connsiteY2" fmla="*/ 4599639 h 45996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297" h="4599638">
                          <a:moveTo>
                            <a:pt x="0" y="4584678"/>
                          </a:moveTo>
                          <a:lnTo>
                            <a:pt x="141297" y="0"/>
                          </a:lnTo>
                          <a:lnTo>
                            <a:pt x="139635" y="4599639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" name="Freeform: Shape 941">
                      <a:extLst>
                        <a:ext uri="{FF2B5EF4-FFF2-40B4-BE49-F238E27FC236}">
                          <a16:creationId xmlns:a16="http://schemas.microsoft.com/office/drawing/2014/main" id="{12D865D8-003B-9ED5-A4C1-0EEB9AB43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242" y="1448705"/>
                      <a:ext cx="271545" cy="287581"/>
                    </a:xfrm>
                    <a:custGeom>
                      <a:avLst/>
                      <a:gdLst>
                        <a:gd name="connsiteX0" fmla="*/ 12224 w 271545"/>
                        <a:gd name="connsiteY0" fmla="*/ 186180 h 287581"/>
                        <a:gd name="connsiteX1" fmla="*/ 271546 w 271545"/>
                        <a:gd name="connsiteY1" fmla="*/ 0 h 287581"/>
                        <a:gd name="connsiteX2" fmla="*/ 2250 w 271545"/>
                        <a:gd name="connsiteY2" fmla="*/ 287581 h 287581"/>
                        <a:gd name="connsiteX3" fmla="*/ 12224 w 271545"/>
                        <a:gd name="connsiteY3" fmla="*/ 186180 h 2875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1545" h="287581">
                          <a:moveTo>
                            <a:pt x="12224" y="186180"/>
                          </a:moveTo>
                          <a:cubicBezTo>
                            <a:pt x="98665" y="124674"/>
                            <a:pt x="185105" y="61506"/>
                            <a:pt x="271546" y="0"/>
                          </a:cubicBezTo>
                          <a:cubicBezTo>
                            <a:pt x="178456" y="93090"/>
                            <a:pt x="88691" y="187842"/>
                            <a:pt x="2250" y="287581"/>
                          </a:cubicBezTo>
                          <a:cubicBezTo>
                            <a:pt x="-1075" y="254335"/>
                            <a:pt x="-2737" y="222751"/>
                            <a:pt x="12224" y="18618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" name="Freeform: Shape 942">
                      <a:extLst>
                        <a:ext uri="{FF2B5EF4-FFF2-40B4-BE49-F238E27FC236}">
                          <a16:creationId xmlns:a16="http://schemas.microsoft.com/office/drawing/2014/main" id="{A4C75096-50C8-CE4C-B486-8D0B98841F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495" y="2131919"/>
                      <a:ext cx="469823" cy="433865"/>
                    </a:xfrm>
                    <a:custGeom>
                      <a:avLst/>
                      <a:gdLst>
                        <a:gd name="connsiteX0" fmla="*/ 14348 w 469823"/>
                        <a:gd name="connsiteY0" fmla="*/ 359061 h 433865"/>
                        <a:gd name="connsiteX1" fmla="*/ 469823 w 469823"/>
                        <a:gd name="connsiteY1" fmla="*/ 0 h 433865"/>
                        <a:gd name="connsiteX2" fmla="*/ 4374 w 469823"/>
                        <a:gd name="connsiteY2" fmla="*/ 433865 h 433865"/>
                        <a:gd name="connsiteX3" fmla="*/ 14348 w 469823"/>
                        <a:gd name="connsiteY3" fmla="*/ 359061 h 433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9823" h="433865">
                          <a:moveTo>
                            <a:pt x="14348" y="359061"/>
                          </a:moveTo>
                          <a:cubicBezTo>
                            <a:pt x="158969" y="231062"/>
                            <a:pt x="311903" y="111375"/>
                            <a:pt x="469823" y="0"/>
                          </a:cubicBezTo>
                          <a:cubicBezTo>
                            <a:pt x="301929" y="127999"/>
                            <a:pt x="147333" y="274283"/>
                            <a:pt x="4374" y="433865"/>
                          </a:cubicBezTo>
                          <a:cubicBezTo>
                            <a:pt x="2711" y="410593"/>
                            <a:pt x="-8925" y="379009"/>
                            <a:pt x="14348" y="3590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" name="Freeform: Shape 943">
                      <a:extLst>
                        <a:ext uri="{FF2B5EF4-FFF2-40B4-BE49-F238E27FC236}">
                          <a16:creationId xmlns:a16="http://schemas.microsoft.com/office/drawing/2014/main" id="{25E38FE4-47BD-8A22-9580-A61967FEB0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373" y="3129311"/>
                      <a:ext cx="677085" cy="492046"/>
                    </a:xfrm>
                    <a:custGeom>
                      <a:avLst/>
                      <a:gdLst>
                        <a:gd name="connsiteX0" fmla="*/ 5508 w 677085"/>
                        <a:gd name="connsiteY0" fmla="*/ 383996 h 492046"/>
                        <a:gd name="connsiteX1" fmla="*/ 677086 w 677085"/>
                        <a:gd name="connsiteY1" fmla="*/ 0 h 492046"/>
                        <a:gd name="connsiteX2" fmla="*/ 2184 w 677085"/>
                        <a:gd name="connsiteY2" fmla="*/ 492046 h 492046"/>
                        <a:gd name="connsiteX3" fmla="*/ 5508 w 677085"/>
                        <a:gd name="connsiteY3" fmla="*/ 383996 h 492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7085" h="492046">
                          <a:moveTo>
                            <a:pt x="5508" y="383996"/>
                          </a:moveTo>
                          <a:cubicBezTo>
                            <a:pt x="219948" y="237712"/>
                            <a:pt x="444361" y="109713"/>
                            <a:pt x="677086" y="0"/>
                          </a:cubicBezTo>
                          <a:cubicBezTo>
                            <a:pt x="442699" y="149609"/>
                            <a:pt x="216623" y="312516"/>
                            <a:pt x="2184" y="492046"/>
                          </a:cubicBezTo>
                          <a:cubicBezTo>
                            <a:pt x="-1141" y="452151"/>
                            <a:pt x="-1141" y="415580"/>
                            <a:pt x="5508" y="38399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" name="Freeform: Shape 944">
                      <a:extLst>
                        <a:ext uri="{FF2B5EF4-FFF2-40B4-BE49-F238E27FC236}">
                          <a16:creationId xmlns:a16="http://schemas.microsoft.com/office/drawing/2014/main" id="{31611FCD-4700-76AD-495D-FDB4E0C0E9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635" y="3744369"/>
                      <a:ext cx="789601" cy="606746"/>
                    </a:xfrm>
                    <a:custGeom>
                      <a:avLst/>
                      <a:gdLst>
                        <a:gd name="connsiteX0" fmla="*/ 0 w 789601"/>
                        <a:gd name="connsiteY0" fmla="*/ 473761 h 606746"/>
                        <a:gd name="connsiteX1" fmla="*/ 789602 w 789601"/>
                        <a:gd name="connsiteY1" fmla="*/ 0 h 606746"/>
                        <a:gd name="connsiteX2" fmla="*/ 26597 w 789601"/>
                        <a:gd name="connsiteY2" fmla="*/ 606747 h 606746"/>
                        <a:gd name="connsiteX3" fmla="*/ 0 w 789601"/>
                        <a:gd name="connsiteY3" fmla="*/ 473761 h 60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9601" h="606746">
                          <a:moveTo>
                            <a:pt x="0" y="473761"/>
                          </a:moveTo>
                          <a:cubicBezTo>
                            <a:pt x="262647" y="315841"/>
                            <a:pt x="526955" y="157920"/>
                            <a:pt x="789602" y="0"/>
                          </a:cubicBezTo>
                          <a:cubicBezTo>
                            <a:pt x="525293" y="186180"/>
                            <a:pt x="269296" y="388983"/>
                            <a:pt x="26597" y="606747"/>
                          </a:cubicBezTo>
                          <a:cubicBezTo>
                            <a:pt x="18285" y="558540"/>
                            <a:pt x="8312" y="513657"/>
                            <a:pt x="0" y="4737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" name="Freeform: Shape 945">
                      <a:extLst>
                        <a:ext uri="{FF2B5EF4-FFF2-40B4-BE49-F238E27FC236}">
                          <a16:creationId xmlns:a16="http://schemas.microsoft.com/office/drawing/2014/main" id="{0436F57E-7239-C6BF-DBAB-6FDC8D3700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0370" y="3769304"/>
                      <a:ext cx="666517" cy="388983"/>
                    </a:xfrm>
                    <a:custGeom>
                      <a:avLst/>
                      <a:gdLst>
                        <a:gd name="connsiteX0" fmla="*/ 661603 w 666517"/>
                        <a:gd name="connsiteY0" fmla="*/ 270958 h 388983"/>
                        <a:gd name="connsiteX1" fmla="*/ 0 w 666517"/>
                        <a:gd name="connsiteY1" fmla="*/ 0 h 388983"/>
                        <a:gd name="connsiteX2" fmla="*/ 663266 w 666517"/>
                        <a:gd name="connsiteY2" fmla="*/ 388983 h 388983"/>
                        <a:gd name="connsiteX3" fmla="*/ 661603 w 666517"/>
                        <a:gd name="connsiteY3" fmla="*/ 270958 h 388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517" h="388983">
                          <a:moveTo>
                            <a:pt x="661603" y="270958"/>
                          </a:moveTo>
                          <a:cubicBezTo>
                            <a:pt x="422229" y="149609"/>
                            <a:pt x="249348" y="91428"/>
                            <a:pt x="0" y="0"/>
                          </a:cubicBezTo>
                          <a:cubicBezTo>
                            <a:pt x="236049" y="161245"/>
                            <a:pt x="427216" y="227738"/>
                            <a:pt x="663266" y="388983"/>
                          </a:cubicBezTo>
                          <a:cubicBezTo>
                            <a:pt x="673239" y="329140"/>
                            <a:pt x="656616" y="319166"/>
                            <a:pt x="661603" y="27095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" name="Freeform: Shape 946">
                      <a:extLst>
                        <a:ext uri="{FF2B5EF4-FFF2-40B4-BE49-F238E27FC236}">
                          <a16:creationId xmlns:a16="http://schemas.microsoft.com/office/drawing/2014/main" id="{F7E36813-DB77-DD8A-6374-364FA7D89F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0866" y="2933157"/>
                      <a:ext cx="466090" cy="487059"/>
                    </a:xfrm>
                    <a:custGeom>
                      <a:avLst/>
                      <a:gdLst>
                        <a:gd name="connsiteX0" fmla="*/ 463787 w 466090"/>
                        <a:gd name="connsiteY0" fmla="*/ 487060 h 487059"/>
                        <a:gd name="connsiteX1" fmla="*/ 0 w 466090"/>
                        <a:gd name="connsiteY1" fmla="*/ 0 h 487059"/>
                        <a:gd name="connsiteX2" fmla="*/ 369035 w 466090"/>
                        <a:gd name="connsiteY2" fmla="*/ 275945 h 487059"/>
                        <a:gd name="connsiteX3" fmla="*/ 457138 w 466090"/>
                        <a:gd name="connsiteY3" fmla="*/ 374022 h 487059"/>
                        <a:gd name="connsiteX4" fmla="*/ 463787 w 466090"/>
                        <a:gd name="connsiteY4" fmla="*/ 487060 h 4870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6090" h="487059">
                          <a:moveTo>
                            <a:pt x="463787" y="487060"/>
                          </a:moveTo>
                          <a:cubicBezTo>
                            <a:pt x="309191" y="324152"/>
                            <a:pt x="154596" y="161245"/>
                            <a:pt x="0" y="0"/>
                          </a:cubicBezTo>
                          <a:cubicBezTo>
                            <a:pt x="123012" y="91428"/>
                            <a:pt x="246023" y="182855"/>
                            <a:pt x="369035" y="275945"/>
                          </a:cubicBezTo>
                          <a:cubicBezTo>
                            <a:pt x="403944" y="302542"/>
                            <a:pt x="440515" y="330802"/>
                            <a:pt x="457138" y="374022"/>
                          </a:cubicBezTo>
                          <a:cubicBezTo>
                            <a:pt x="470436" y="408931"/>
                            <a:pt x="465450" y="452151"/>
                            <a:pt x="463787" y="48706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" name="Freeform: Shape 947">
                      <a:extLst>
                        <a:ext uri="{FF2B5EF4-FFF2-40B4-BE49-F238E27FC236}">
                          <a16:creationId xmlns:a16="http://schemas.microsoft.com/office/drawing/2014/main" id="{5F119C5F-7E94-D4CB-5DD2-CFCBFE6CB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94477" y="2052128"/>
                      <a:ext cx="390645" cy="360723"/>
                    </a:xfrm>
                    <a:custGeom>
                      <a:avLst/>
                      <a:gdLst>
                        <a:gd name="connsiteX0" fmla="*/ 379009 w 390645"/>
                        <a:gd name="connsiteY0" fmla="*/ 360723 h 360723"/>
                        <a:gd name="connsiteX1" fmla="*/ 0 w 390645"/>
                        <a:gd name="connsiteY1" fmla="*/ 0 h 360723"/>
                        <a:gd name="connsiteX2" fmla="*/ 390645 w 390645"/>
                        <a:gd name="connsiteY2" fmla="*/ 299218 h 360723"/>
                        <a:gd name="connsiteX3" fmla="*/ 379009 w 390645"/>
                        <a:gd name="connsiteY3" fmla="*/ 360723 h 360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0645" h="360723">
                          <a:moveTo>
                            <a:pt x="379009" y="360723"/>
                          </a:moveTo>
                          <a:cubicBezTo>
                            <a:pt x="241036" y="255997"/>
                            <a:pt x="113038" y="134648"/>
                            <a:pt x="0" y="0"/>
                          </a:cubicBezTo>
                          <a:cubicBezTo>
                            <a:pt x="131323" y="99739"/>
                            <a:pt x="260984" y="199478"/>
                            <a:pt x="390645" y="299218"/>
                          </a:cubicBezTo>
                          <a:cubicBezTo>
                            <a:pt x="380671" y="319165"/>
                            <a:pt x="377347" y="344100"/>
                            <a:pt x="379009" y="36072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" name="Freeform: Shape 948">
                      <a:extLst>
                        <a:ext uri="{FF2B5EF4-FFF2-40B4-BE49-F238E27FC236}">
                          <a16:creationId xmlns:a16="http://schemas.microsoft.com/office/drawing/2014/main" id="{EA1CC7E0-CFAA-CB24-D7CA-A45DAE439A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93" y="1232604"/>
                      <a:ext cx="243400" cy="167894"/>
                    </a:xfrm>
                    <a:custGeom>
                      <a:avLst/>
                      <a:gdLst>
                        <a:gd name="connsiteX0" fmla="*/ 241036 w 243400"/>
                        <a:gd name="connsiteY0" fmla="*/ 167894 h 167894"/>
                        <a:gd name="connsiteX1" fmla="*/ 0 w 243400"/>
                        <a:gd name="connsiteY1" fmla="*/ 0 h 167894"/>
                        <a:gd name="connsiteX2" fmla="*/ 189504 w 243400"/>
                        <a:gd name="connsiteY2" fmla="*/ 98077 h 167894"/>
                        <a:gd name="connsiteX3" fmla="*/ 227738 w 243400"/>
                        <a:gd name="connsiteY3" fmla="*/ 123012 h 167894"/>
                        <a:gd name="connsiteX4" fmla="*/ 241036 w 243400"/>
                        <a:gd name="connsiteY4" fmla="*/ 167894 h 1678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3400" h="167894">
                          <a:moveTo>
                            <a:pt x="241036" y="167894"/>
                          </a:moveTo>
                          <a:cubicBezTo>
                            <a:pt x="162907" y="109713"/>
                            <a:pt x="81454" y="53194"/>
                            <a:pt x="0" y="0"/>
                          </a:cubicBezTo>
                          <a:cubicBezTo>
                            <a:pt x="63168" y="33246"/>
                            <a:pt x="126336" y="66493"/>
                            <a:pt x="189504" y="98077"/>
                          </a:cubicBezTo>
                          <a:cubicBezTo>
                            <a:pt x="202803" y="104726"/>
                            <a:pt x="216102" y="113038"/>
                            <a:pt x="227738" y="123012"/>
                          </a:cubicBezTo>
                          <a:cubicBezTo>
                            <a:pt x="239374" y="136310"/>
                            <a:pt x="247686" y="156258"/>
                            <a:pt x="241036" y="16789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23" name="Graphic 2">
                  <a:extLst>
                    <a:ext uri="{FF2B5EF4-FFF2-40B4-BE49-F238E27FC236}">
                      <a16:creationId xmlns:a16="http://schemas.microsoft.com/office/drawing/2014/main" id="{90DB20E3-5099-4379-363F-0A5370BCBF66}"/>
                    </a:ext>
                  </a:extLst>
                </p:cNvPr>
                <p:cNvGrpSpPr/>
                <p:nvPr/>
              </p:nvGrpSpPr>
              <p:grpSpPr>
                <a:xfrm>
                  <a:off x="678500" y="1899194"/>
                  <a:ext cx="1399673" cy="3201627"/>
                  <a:chOff x="678500" y="1899194"/>
                  <a:chExt cx="1399673" cy="3201627"/>
                </a:xfrm>
              </p:grpSpPr>
              <p:grpSp>
                <p:nvGrpSpPr>
                  <p:cNvPr id="924" name="Graphic 2">
                    <a:extLst>
                      <a:ext uri="{FF2B5EF4-FFF2-40B4-BE49-F238E27FC236}">
                        <a16:creationId xmlns:a16="http://schemas.microsoft.com/office/drawing/2014/main" id="{F96391BE-E82E-CF1B-0C36-82F6328090FE}"/>
                      </a:ext>
                    </a:extLst>
                  </p:cNvPr>
                  <p:cNvGrpSpPr/>
                  <p:nvPr/>
                </p:nvGrpSpPr>
                <p:grpSpPr>
                  <a:xfrm>
                    <a:off x="678500" y="1899194"/>
                    <a:ext cx="1399673" cy="2702931"/>
                    <a:chOff x="678500" y="1899194"/>
                    <a:chExt cx="1399673" cy="2702931"/>
                  </a:xfrm>
                </p:grpSpPr>
                <p:sp>
                  <p:nvSpPr>
                    <p:cNvPr id="935" name="Freeform: Shape 934">
                      <a:extLst>
                        <a:ext uri="{FF2B5EF4-FFF2-40B4-BE49-F238E27FC236}">
                          <a16:creationId xmlns:a16="http://schemas.microsoft.com/office/drawing/2014/main" id="{72E04187-10A7-3525-57B1-7A48102CDB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500" y="1899194"/>
                      <a:ext cx="1399673" cy="2702931"/>
                    </a:xfrm>
                    <a:custGeom>
                      <a:avLst/>
                      <a:gdLst>
                        <a:gd name="connsiteX0" fmla="*/ 1147001 w 1399673"/>
                        <a:gd name="connsiteY0" fmla="*/ 2584907 h 2702931"/>
                        <a:gd name="connsiteX1" fmla="*/ 1243415 w 1399673"/>
                        <a:gd name="connsiteY1" fmla="*/ 2702932 h 2702931"/>
                        <a:gd name="connsiteX2" fmla="*/ 460463 w 1399673"/>
                        <a:gd name="connsiteY2" fmla="*/ 2694620 h 2702931"/>
                        <a:gd name="connsiteX3" fmla="*/ 497034 w 1399673"/>
                        <a:gd name="connsiteY3" fmla="*/ 2623141 h 2702931"/>
                        <a:gd name="connsiteX4" fmla="*/ 408931 w 1399673"/>
                        <a:gd name="connsiteY4" fmla="*/ 2694620 h 2702931"/>
                        <a:gd name="connsiteX5" fmla="*/ 132986 w 1399673"/>
                        <a:gd name="connsiteY5" fmla="*/ 2691296 h 2702931"/>
                        <a:gd name="connsiteX6" fmla="*/ 214439 w 1399673"/>
                        <a:gd name="connsiteY6" fmla="*/ 2588232 h 2702931"/>
                        <a:gd name="connsiteX7" fmla="*/ 9974 w 1399673"/>
                        <a:gd name="connsiteY7" fmla="*/ 2689633 h 2702931"/>
                        <a:gd name="connsiteX8" fmla="*/ 9974 w 1399673"/>
                        <a:gd name="connsiteY8" fmla="*/ 2689633 h 2702931"/>
                        <a:gd name="connsiteX9" fmla="*/ 0 w 1399673"/>
                        <a:gd name="connsiteY9" fmla="*/ 2689633 h 2702931"/>
                        <a:gd name="connsiteX10" fmla="*/ 172881 w 1399673"/>
                        <a:gd name="connsiteY10" fmla="*/ 2033017 h 2702931"/>
                        <a:gd name="connsiteX11" fmla="*/ 264309 w 1399673"/>
                        <a:gd name="connsiteY11" fmla="*/ 1683930 h 2702931"/>
                        <a:gd name="connsiteX12" fmla="*/ 289244 w 1399673"/>
                        <a:gd name="connsiteY12" fmla="*/ 1665644 h 2702931"/>
                        <a:gd name="connsiteX13" fmla="*/ 443839 w 1399673"/>
                        <a:gd name="connsiteY13" fmla="*/ 1559256 h 2702931"/>
                        <a:gd name="connsiteX14" fmla="*/ 312516 w 1399673"/>
                        <a:gd name="connsiteY14" fmla="*/ 1592502 h 2702931"/>
                        <a:gd name="connsiteX15" fmla="*/ 285919 w 1399673"/>
                        <a:gd name="connsiteY15" fmla="*/ 1600814 h 2702931"/>
                        <a:gd name="connsiteX16" fmla="*/ 704824 w 1399673"/>
                        <a:gd name="connsiteY16" fmla="*/ 0 h 2702931"/>
                        <a:gd name="connsiteX17" fmla="*/ 836147 w 1399673"/>
                        <a:gd name="connsiteY17" fmla="*/ 511995 h 2702931"/>
                        <a:gd name="connsiteX18" fmla="*/ 744719 w 1399673"/>
                        <a:gd name="connsiteY18" fmla="*/ 508670 h 2702931"/>
                        <a:gd name="connsiteX19" fmla="*/ 729758 w 1399673"/>
                        <a:gd name="connsiteY19" fmla="*/ 508670 h 2702931"/>
                        <a:gd name="connsiteX20" fmla="*/ 748044 w 1399673"/>
                        <a:gd name="connsiteY20" fmla="*/ 518644 h 2702931"/>
                        <a:gd name="connsiteX21" fmla="*/ 851108 w 1399673"/>
                        <a:gd name="connsiteY21" fmla="*/ 570176 h 2702931"/>
                        <a:gd name="connsiteX22" fmla="*/ 1306583 w 1399673"/>
                        <a:gd name="connsiteY22" fmla="*/ 2343871 h 2702931"/>
                        <a:gd name="connsiteX23" fmla="*/ 1339830 w 1399673"/>
                        <a:gd name="connsiteY23" fmla="*/ 2473532 h 2702931"/>
                        <a:gd name="connsiteX24" fmla="*/ 1047261 w 1399673"/>
                        <a:gd name="connsiteY24" fmla="*/ 2380442 h 2702931"/>
                        <a:gd name="connsiteX25" fmla="*/ 1361440 w 1399673"/>
                        <a:gd name="connsiteY25" fmla="*/ 2551661 h 2702931"/>
                        <a:gd name="connsiteX26" fmla="*/ 1399673 w 1399673"/>
                        <a:gd name="connsiteY26" fmla="*/ 2701269 h 2702931"/>
                        <a:gd name="connsiteX27" fmla="*/ 1147001 w 1399673"/>
                        <a:gd name="connsiteY27" fmla="*/ 2584907 h 27029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399673" h="2702931">
                          <a:moveTo>
                            <a:pt x="1147001" y="2584907"/>
                          </a:moveTo>
                          <a:cubicBezTo>
                            <a:pt x="1178585" y="2624803"/>
                            <a:pt x="1210169" y="2663036"/>
                            <a:pt x="1243415" y="2702932"/>
                          </a:cubicBezTo>
                          <a:lnTo>
                            <a:pt x="460463" y="2694620"/>
                          </a:lnTo>
                          <a:cubicBezTo>
                            <a:pt x="472099" y="2671348"/>
                            <a:pt x="485397" y="2646413"/>
                            <a:pt x="497034" y="2623141"/>
                          </a:cubicBezTo>
                          <a:cubicBezTo>
                            <a:pt x="467112" y="2646413"/>
                            <a:pt x="438852" y="2669685"/>
                            <a:pt x="408931" y="2694620"/>
                          </a:cubicBezTo>
                          <a:lnTo>
                            <a:pt x="132986" y="2691296"/>
                          </a:lnTo>
                          <a:cubicBezTo>
                            <a:pt x="159583" y="2656387"/>
                            <a:pt x="187842" y="2623141"/>
                            <a:pt x="214439" y="2588232"/>
                          </a:cubicBezTo>
                          <a:cubicBezTo>
                            <a:pt x="146284" y="2621478"/>
                            <a:pt x="78129" y="2656387"/>
                            <a:pt x="9974" y="2689633"/>
                          </a:cubicBezTo>
                          <a:lnTo>
                            <a:pt x="9974" y="2689633"/>
                          </a:lnTo>
                          <a:lnTo>
                            <a:pt x="0" y="2689633"/>
                          </a:lnTo>
                          <a:lnTo>
                            <a:pt x="172881" y="2033017"/>
                          </a:lnTo>
                          <a:lnTo>
                            <a:pt x="264309" y="1683930"/>
                          </a:lnTo>
                          <a:cubicBezTo>
                            <a:pt x="272620" y="1677281"/>
                            <a:pt x="280932" y="1672293"/>
                            <a:pt x="289244" y="1665644"/>
                          </a:cubicBezTo>
                          <a:cubicBezTo>
                            <a:pt x="347425" y="1624086"/>
                            <a:pt x="372360" y="1602476"/>
                            <a:pt x="443839" y="1559256"/>
                          </a:cubicBezTo>
                          <a:cubicBezTo>
                            <a:pt x="382334" y="1580866"/>
                            <a:pt x="364048" y="1577541"/>
                            <a:pt x="312516" y="1592502"/>
                          </a:cubicBezTo>
                          <a:cubicBezTo>
                            <a:pt x="304205" y="1594165"/>
                            <a:pt x="295893" y="1597489"/>
                            <a:pt x="285919" y="1600814"/>
                          </a:cubicBezTo>
                          <a:lnTo>
                            <a:pt x="704824" y="0"/>
                          </a:lnTo>
                          <a:lnTo>
                            <a:pt x="836147" y="511995"/>
                          </a:lnTo>
                          <a:cubicBezTo>
                            <a:pt x="806225" y="510332"/>
                            <a:pt x="774641" y="508670"/>
                            <a:pt x="744719" y="508670"/>
                          </a:cubicBezTo>
                          <a:cubicBezTo>
                            <a:pt x="739732" y="508670"/>
                            <a:pt x="734745" y="508670"/>
                            <a:pt x="729758" y="508670"/>
                          </a:cubicBezTo>
                          <a:cubicBezTo>
                            <a:pt x="736408" y="511995"/>
                            <a:pt x="743057" y="515319"/>
                            <a:pt x="748044" y="518644"/>
                          </a:cubicBezTo>
                          <a:cubicBezTo>
                            <a:pt x="782953" y="535267"/>
                            <a:pt x="816199" y="553553"/>
                            <a:pt x="851108" y="570176"/>
                          </a:cubicBezTo>
                          <a:lnTo>
                            <a:pt x="1306583" y="2343871"/>
                          </a:lnTo>
                          <a:lnTo>
                            <a:pt x="1339830" y="2473532"/>
                          </a:lnTo>
                          <a:cubicBezTo>
                            <a:pt x="1240090" y="2448597"/>
                            <a:pt x="1142014" y="2417013"/>
                            <a:pt x="1047261" y="2380442"/>
                          </a:cubicBezTo>
                          <a:cubicBezTo>
                            <a:pt x="1153650" y="2431974"/>
                            <a:pt x="1258376" y="2490155"/>
                            <a:pt x="1361440" y="2551661"/>
                          </a:cubicBezTo>
                          <a:lnTo>
                            <a:pt x="1399673" y="2701269"/>
                          </a:lnTo>
                          <a:cubicBezTo>
                            <a:pt x="1308246" y="2677997"/>
                            <a:pt x="1223467" y="2638101"/>
                            <a:pt x="1147001" y="2584907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" name="Freeform: Shape 935">
                      <a:extLst>
                        <a:ext uri="{FF2B5EF4-FFF2-40B4-BE49-F238E27FC236}">
                          <a16:creationId xmlns:a16="http://schemas.microsoft.com/office/drawing/2014/main" id="{F1BA6452-6C9C-6954-DC91-93C978B2A5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382" y="3564838"/>
                      <a:ext cx="116362" cy="367372"/>
                    </a:xfrm>
                    <a:custGeom>
                      <a:avLst/>
                      <a:gdLst>
                        <a:gd name="connsiteX0" fmla="*/ 91428 w 116362"/>
                        <a:gd name="connsiteY0" fmla="*/ 18286 h 367372"/>
                        <a:gd name="connsiteX1" fmla="*/ 116362 w 116362"/>
                        <a:gd name="connsiteY1" fmla="*/ 0 h 367372"/>
                        <a:gd name="connsiteX2" fmla="*/ 0 w 116362"/>
                        <a:gd name="connsiteY2" fmla="*/ 367373 h 367372"/>
                        <a:gd name="connsiteX3" fmla="*/ 91428 w 116362"/>
                        <a:gd name="connsiteY3" fmla="*/ 18286 h 367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6362" h="367372">
                          <a:moveTo>
                            <a:pt x="91428" y="18286"/>
                          </a:moveTo>
                          <a:cubicBezTo>
                            <a:pt x="99739" y="11636"/>
                            <a:pt x="108051" y="6649"/>
                            <a:pt x="116362" y="0"/>
                          </a:cubicBezTo>
                          <a:lnTo>
                            <a:pt x="0" y="367373"/>
                          </a:lnTo>
                          <a:lnTo>
                            <a:pt x="91428" y="18286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" name="Freeform: Shape 936">
                      <a:extLst>
                        <a:ext uri="{FF2B5EF4-FFF2-40B4-BE49-F238E27FC236}">
                          <a16:creationId xmlns:a16="http://schemas.microsoft.com/office/drawing/2014/main" id="{C2420095-A0D5-6755-E29C-C3161B0540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757" y="1900856"/>
                      <a:ext cx="550227" cy="1600813"/>
                    </a:xfrm>
                    <a:custGeom>
                      <a:avLst/>
                      <a:gdLst>
                        <a:gd name="connsiteX0" fmla="*/ 550228 w 550227"/>
                        <a:gd name="connsiteY0" fmla="*/ 510332 h 1600813"/>
                        <a:gd name="connsiteX1" fmla="*/ 458800 w 550227"/>
                        <a:gd name="connsiteY1" fmla="*/ 507008 h 1600813"/>
                        <a:gd name="connsiteX2" fmla="*/ 413918 w 550227"/>
                        <a:gd name="connsiteY2" fmla="*/ 362386 h 1600813"/>
                        <a:gd name="connsiteX3" fmla="*/ 26597 w 550227"/>
                        <a:gd name="connsiteY3" fmla="*/ 1592502 h 1600813"/>
                        <a:gd name="connsiteX4" fmla="*/ 0 w 550227"/>
                        <a:gd name="connsiteY4" fmla="*/ 1600814 h 1600813"/>
                        <a:gd name="connsiteX5" fmla="*/ 418905 w 550227"/>
                        <a:gd name="connsiteY5" fmla="*/ 0 h 1600813"/>
                        <a:gd name="connsiteX6" fmla="*/ 550228 w 550227"/>
                        <a:gd name="connsiteY6" fmla="*/ 510332 h 160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50227" h="1600813">
                          <a:moveTo>
                            <a:pt x="550228" y="510332"/>
                          </a:moveTo>
                          <a:cubicBezTo>
                            <a:pt x="520306" y="508670"/>
                            <a:pt x="488722" y="507008"/>
                            <a:pt x="458800" y="507008"/>
                          </a:cubicBezTo>
                          <a:lnTo>
                            <a:pt x="413918" y="362386"/>
                          </a:lnTo>
                          <a:lnTo>
                            <a:pt x="26597" y="1592502"/>
                          </a:lnTo>
                          <a:cubicBezTo>
                            <a:pt x="18286" y="1594165"/>
                            <a:pt x="9974" y="1597489"/>
                            <a:pt x="0" y="1600814"/>
                          </a:cubicBezTo>
                          <a:lnTo>
                            <a:pt x="418905" y="0"/>
                          </a:lnTo>
                          <a:lnTo>
                            <a:pt x="550228" y="510332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" name="Freeform: Shape 937">
                      <a:extLst>
                        <a:ext uri="{FF2B5EF4-FFF2-40B4-BE49-F238E27FC236}">
                          <a16:creationId xmlns:a16="http://schemas.microsoft.com/office/drawing/2014/main" id="{D43C0E80-417A-8D19-2F3B-2E6D847D9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4882" y="2417838"/>
                      <a:ext cx="560201" cy="1825226"/>
                    </a:xfrm>
                    <a:custGeom>
                      <a:avLst/>
                      <a:gdLst>
                        <a:gd name="connsiteX0" fmla="*/ 560202 w 560201"/>
                        <a:gd name="connsiteY0" fmla="*/ 1825227 h 1825226"/>
                        <a:gd name="connsiteX1" fmla="*/ 0 w 560201"/>
                        <a:gd name="connsiteY1" fmla="*/ 0 h 1825226"/>
                        <a:gd name="connsiteX2" fmla="*/ 103064 w 560201"/>
                        <a:gd name="connsiteY2" fmla="*/ 51532 h 1825226"/>
                        <a:gd name="connsiteX3" fmla="*/ 560202 w 560201"/>
                        <a:gd name="connsiteY3" fmla="*/ 1825227 h 18252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0201" h="1825226">
                          <a:moveTo>
                            <a:pt x="560202" y="1825227"/>
                          </a:moveTo>
                          <a:lnTo>
                            <a:pt x="0" y="0"/>
                          </a:lnTo>
                          <a:cubicBezTo>
                            <a:pt x="34909" y="16623"/>
                            <a:pt x="68155" y="34909"/>
                            <a:pt x="103064" y="51532"/>
                          </a:cubicBezTo>
                          <a:lnTo>
                            <a:pt x="560202" y="1825227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25" name="Graphic 2">
                    <a:extLst>
                      <a:ext uri="{FF2B5EF4-FFF2-40B4-BE49-F238E27FC236}">
                        <a16:creationId xmlns:a16="http://schemas.microsoft.com/office/drawing/2014/main" id="{D15347DD-2D23-620B-11A5-EF9864587642}"/>
                      </a:ext>
                    </a:extLst>
                  </p:cNvPr>
                  <p:cNvGrpSpPr/>
                  <p:nvPr/>
                </p:nvGrpSpPr>
                <p:grpSpPr>
                  <a:xfrm>
                    <a:off x="931173" y="2166827"/>
                    <a:ext cx="922587" cy="2933994"/>
                    <a:chOff x="931173" y="2166827"/>
                    <a:chExt cx="922587" cy="2933994"/>
                  </a:xfrm>
                  <a:solidFill>
                    <a:srgbClr val="297494"/>
                  </a:solidFill>
                </p:grpSpPr>
                <p:sp>
                  <p:nvSpPr>
                    <p:cNvPr id="926" name="Freeform: Shape 925">
                      <a:extLst>
                        <a:ext uri="{FF2B5EF4-FFF2-40B4-BE49-F238E27FC236}">
                          <a16:creationId xmlns:a16="http://schemas.microsoft.com/office/drawing/2014/main" id="{3AC60779-6EB4-891E-0D32-FB0E463C2C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3559" y="2166827"/>
                      <a:ext cx="91427" cy="2933994"/>
                    </a:xfrm>
                    <a:custGeom>
                      <a:avLst/>
                      <a:gdLst>
                        <a:gd name="connsiteX0" fmla="*/ 0 w 91427"/>
                        <a:gd name="connsiteY0" fmla="*/ 2924020 h 2933994"/>
                        <a:gd name="connsiteX1" fmla="*/ 91428 w 91427"/>
                        <a:gd name="connsiteY1" fmla="*/ 0 h 2933994"/>
                        <a:gd name="connsiteX2" fmla="*/ 89765 w 91427"/>
                        <a:gd name="connsiteY2" fmla="*/ 2933994 h 2933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1427" h="2933994">
                          <a:moveTo>
                            <a:pt x="0" y="2924020"/>
                          </a:moveTo>
                          <a:lnTo>
                            <a:pt x="91428" y="0"/>
                          </a:lnTo>
                          <a:lnTo>
                            <a:pt x="89765" y="2933994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" name="Freeform: Shape 926">
                      <a:extLst>
                        <a:ext uri="{FF2B5EF4-FFF2-40B4-BE49-F238E27FC236}">
                          <a16:creationId xmlns:a16="http://schemas.microsoft.com/office/drawing/2014/main" id="{57370745-6ADC-BADA-125F-DC9F9B5F77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418" y="2720380"/>
                      <a:ext cx="175800" cy="182855"/>
                    </a:xfrm>
                    <a:custGeom>
                      <a:avLst/>
                      <a:gdLst>
                        <a:gd name="connsiteX0" fmla="*/ 7906 w 175800"/>
                        <a:gd name="connsiteY0" fmla="*/ 119687 h 182855"/>
                        <a:gd name="connsiteX1" fmla="*/ 175800 w 175800"/>
                        <a:gd name="connsiteY1" fmla="*/ 0 h 182855"/>
                        <a:gd name="connsiteX2" fmla="*/ 1257 w 175800"/>
                        <a:gd name="connsiteY2" fmla="*/ 182855 h 182855"/>
                        <a:gd name="connsiteX3" fmla="*/ 7906 w 175800"/>
                        <a:gd name="connsiteY3" fmla="*/ 119687 h 182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5800" h="182855">
                          <a:moveTo>
                            <a:pt x="7906" y="119687"/>
                          </a:moveTo>
                          <a:cubicBezTo>
                            <a:pt x="64425" y="79791"/>
                            <a:pt x="119281" y="39896"/>
                            <a:pt x="175800" y="0"/>
                          </a:cubicBezTo>
                          <a:cubicBezTo>
                            <a:pt x="115957" y="58181"/>
                            <a:pt x="57775" y="119687"/>
                            <a:pt x="1257" y="182855"/>
                          </a:cubicBezTo>
                          <a:cubicBezTo>
                            <a:pt x="-406" y="162907"/>
                            <a:pt x="-2068" y="141297"/>
                            <a:pt x="7906" y="11968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" name="Freeform: Shape 927">
                      <a:extLst>
                        <a:ext uri="{FF2B5EF4-FFF2-40B4-BE49-F238E27FC236}">
                          <a16:creationId xmlns:a16="http://schemas.microsoft.com/office/drawing/2014/main" id="{7323CE53-3422-59F7-66CD-1902097A42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4564" y="3155908"/>
                      <a:ext cx="304679" cy="277607"/>
                    </a:xfrm>
                    <a:custGeom>
                      <a:avLst/>
                      <a:gdLst>
                        <a:gd name="connsiteX0" fmla="*/ 8786 w 304679"/>
                        <a:gd name="connsiteY0" fmla="*/ 229400 h 277607"/>
                        <a:gd name="connsiteX1" fmla="*/ 304679 w 304679"/>
                        <a:gd name="connsiteY1" fmla="*/ 0 h 277607"/>
                        <a:gd name="connsiteX2" fmla="*/ 3799 w 304679"/>
                        <a:gd name="connsiteY2" fmla="*/ 277608 h 277607"/>
                        <a:gd name="connsiteX3" fmla="*/ 8786 w 304679"/>
                        <a:gd name="connsiteY3" fmla="*/ 229400 h 27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4679" h="277607">
                          <a:moveTo>
                            <a:pt x="8786" y="229400"/>
                          </a:moveTo>
                          <a:cubicBezTo>
                            <a:pt x="103539" y="147947"/>
                            <a:pt x="201615" y="71480"/>
                            <a:pt x="304679" y="0"/>
                          </a:cubicBezTo>
                          <a:cubicBezTo>
                            <a:pt x="196628" y="81454"/>
                            <a:pt x="95227" y="174544"/>
                            <a:pt x="3799" y="277608"/>
                          </a:cubicBezTo>
                          <a:cubicBezTo>
                            <a:pt x="2137" y="262647"/>
                            <a:pt x="-6175" y="241036"/>
                            <a:pt x="8786" y="22940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" name="Freeform: Shape 928">
                      <a:extLst>
                        <a:ext uri="{FF2B5EF4-FFF2-40B4-BE49-F238E27FC236}">
                          <a16:creationId xmlns:a16="http://schemas.microsoft.com/office/drawing/2014/main" id="{B63075F9-AEC4-E691-6EB6-3B8AFE5539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786" y="3790914"/>
                      <a:ext cx="437455" cy="314178"/>
                    </a:xfrm>
                    <a:custGeom>
                      <a:avLst/>
                      <a:gdLst>
                        <a:gd name="connsiteX0" fmla="*/ 3591 w 437455"/>
                        <a:gd name="connsiteY0" fmla="*/ 246023 h 314178"/>
                        <a:gd name="connsiteX1" fmla="*/ 437456 w 437455"/>
                        <a:gd name="connsiteY1" fmla="*/ 0 h 314178"/>
                        <a:gd name="connsiteX2" fmla="*/ 266 w 437455"/>
                        <a:gd name="connsiteY2" fmla="*/ 314178 h 314178"/>
                        <a:gd name="connsiteX3" fmla="*/ 3591 w 437455"/>
                        <a:gd name="connsiteY3" fmla="*/ 246023 h 314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7455" h="314178">
                          <a:moveTo>
                            <a:pt x="3591" y="246023"/>
                          </a:moveTo>
                          <a:cubicBezTo>
                            <a:pt x="141563" y="152933"/>
                            <a:pt x="287847" y="71480"/>
                            <a:pt x="437456" y="0"/>
                          </a:cubicBezTo>
                          <a:cubicBezTo>
                            <a:pt x="286185" y="94752"/>
                            <a:pt x="139901" y="199478"/>
                            <a:pt x="266" y="314178"/>
                          </a:cubicBezTo>
                          <a:cubicBezTo>
                            <a:pt x="266" y="289244"/>
                            <a:pt x="-1396" y="265971"/>
                            <a:pt x="3591" y="24602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" name="Freeform: Shape 929">
                      <a:extLst>
                        <a:ext uri="{FF2B5EF4-FFF2-40B4-BE49-F238E27FC236}">
                          <a16:creationId xmlns:a16="http://schemas.microsoft.com/office/drawing/2014/main" id="{2793124C-192E-4711-10F1-14EC763F27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766" y="4183222"/>
                      <a:ext cx="511994" cy="387320"/>
                    </a:xfrm>
                    <a:custGeom>
                      <a:avLst/>
                      <a:gdLst>
                        <a:gd name="connsiteX0" fmla="*/ 0 w 511994"/>
                        <a:gd name="connsiteY0" fmla="*/ 302542 h 387320"/>
                        <a:gd name="connsiteX1" fmla="*/ 511994 w 511994"/>
                        <a:gd name="connsiteY1" fmla="*/ 0 h 387320"/>
                        <a:gd name="connsiteX2" fmla="*/ 18286 w 511994"/>
                        <a:gd name="connsiteY2" fmla="*/ 387320 h 387320"/>
                        <a:gd name="connsiteX3" fmla="*/ 0 w 511994"/>
                        <a:gd name="connsiteY3" fmla="*/ 302542 h 387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1994" h="387320">
                          <a:moveTo>
                            <a:pt x="0" y="302542"/>
                          </a:moveTo>
                          <a:cubicBezTo>
                            <a:pt x="171219" y="201140"/>
                            <a:pt x="340776" y="101401"/>
                            <a:pt x="511994" y="0"/>
                          </a:cubicBezTo>
                          <a:cubicBezTo>
                            <a:pt x="340776" y="119687"/>
                            <a:pt x="174544" y="247686"/>
                            <a:pt x="18286" y="387320"/>
                          </a:cubicBezTo>
                          <a:cubicBezTo>
                            <a:pt x="11636" y="357399"/>
                            <a:pt x="4987" y="329139"/>
                            <a:pt x="0" y="30254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" name="Freeform: Shape 930">
                      <a:extLst>
                        <a:ext uri="{FF2B5EF4-FFF2-40B4-BE49-F238E27FC236}">
                          <a16:creationId xmlns:a16="http://schemas.microsoft.com/office/drawing/2014/main" id="{E2D95D54-A1BB-6067-63BC-AA6DB12FFF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73" y="4199845"/>
                      <a:ext cx="430989" cy="247685"/>
                    </a:xfrm>
                    <a:custGeom>
                      <a:avLst/>
                      <a:gdLst>
                        <a:gd name="connsiteX0" fmla="*/ 428879 w 430989"/>
                        <a:gd name="connsiteY0" fmla="*/ 172881 h 247685"/>
                        <a:gd name="connsiteX1" fmla="*/ 0 w 430989"/>
                        <a:gd name="connsiteY1" fmla="*/ 0 h 247685"/>
                        <a:gd name="connsiteX2" fmla="*/ 428879 w 430989"/>
                        <a:gd name="connsiteY2" fmla="*/ 247686 h 247685"/>
                        <a:gd name="connsiteX3" fmla="*/ 428879 w 430989"/>
                        <a:gd name="connsiteY3" fmla="*/ 172881 h 24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0989" h="247685">
                          <a:moveTo>
                            <a:pt x="428879" y="172881"/>
                          </a:moveTo>
                          <a:cubicBezTo>
                            <a:pt x="274283" y="96414"/>
                            <a:pt x="162907" y="58181"/>
                            <a:pt x="0" y="0"/>
                          </a:cubicBezTo>
                          <a:cubicBezTo>
                            <a:pt x="152933" y="103064"/>
                            <a:pt x="275945" y="144622"/>
                            <a:pt x="428879" y="247686"/>
                          </a:cubicBezTo>
                          <a:cubicBezTo>
                            <a:pt x="435528" y="211114"/>
                            <a:pt x="423892" y="204465"/>
                            <a:pt x="428879" y="17288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" name="Freeform: Shape 931">
                      <a:extLst>
                        <a:ext uri="{FF2B5EF4-FFF2-40B4-BE49-F238E27FC236}">
                          <a16:creationId xmlns:a16="http://schemas.microsoft.com/office/drawing/2014/main" id="{B6891DBB-C16D-0CB0-E5E9-DF77DFE56D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185" y="3666240"/>
                      <a:ext cx="301536" cy="310853"/>
                    </a:xfrm>
                    <a:custGeom>
                      <a:avLst/>
                      <a:gdLst>
                        <a:gd name="connsiteX0" fmla="*/ 300880 w 301536"/>
                        <a:gd name="connsiteY0" fmla="*/ 310853 h 310853"/>
                        <a:gd name="connsiteX1" fmla="*/ 0 w 301536"/>
                        <a:gd name="connsiteY1" fmla="*/ 0 h 310853"/>
                        <a:gd name="connsiteX2" fmla="*/ 239374 w 301536"/>
                        <a:gd name="connsiteY2" fmla="*/ 176206 h 310853"/>
                        <a:gd name="connsiteX3" fmla="*/ 295893 w 301536"/>
                        <a:gd name="connsiteY3" fmla="*/ 237712 h 310853"/>
                        <a:gd name="connsiteX4" fmla="*/ 300880 w 301536"/>
                        <a:gd name="connsiteY4" fmla="*/ 310853 h 310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1536" h="310853">
                          <a:moveTo>
                            <a:pt x="300880" y="310853"/>
                          </a:moveTo>
                          <a:cubicBezTo>
                            <a:pt x="201141" y="207790"/>
                            <a:pt x="101402" y="103064"/>
                            <a:pt x="0" y="0"/>
                          </a:cubicBezTo>
                          <a:cubicBezTo>
                            <a:pt x="79791" y="58181"/>
                            <a:pt x="159583" y="116362"/>
                            <a:pt x="239374" y="176206"/>
                          </a:cubicBezTo>
                          <a:cubicBezTo>
                            <a:pt x="262647" y="192829"/>
                            <a:pt x="285919" y="211114"/>
                            <a:pt x="295893" y="237712"/>
                          </a:cubicBezTo>
                          <a:cubicBezTo>
                            <a:pt x="304205" y="262646"/>
                            <a:pt x="300880" y="289244"/>
                            <a:pt x="300880" y="31085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" name="Freeform: Shape 932">
                      <a:extLst>
                        <a:ext uri="{FF2B5EF4-FFF2-40B4-BE49-F238E27FC236}">
                          <a16:creationId xmlns:a16="http://schemas.microsoft.com/office/drawing/2014/main" id="{202BE7A6-49E4-E208-43D7-C9C24DCED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340" y="3106038"/>
                      <a:ext cx="252672" cy="229400"/>
                    </a:xfrm>
                    <a:custGeom>
                      <a:avLst/>
                      <a:gdLst>
                        <a:gd name="connsiteX0" fmla="*/ 246023 w 252672"/>
                        <a:gd name="connsiteY0" fmla="*/ 229400 h 229400"/>
                        <a:gd name="connsiteX1" fmla="*/ 0 w 252672"/>
                        <a:gd name="connsiteY1" fmla="*/ 0 h 229400"/>
                        <a:gd name="connsiteX2" fmla="*/ 252673 w 252672"/>
                        <a:gd name="connsiteY2" fmla="*/ 189505 h 229400"/>
                        <a:gd name="connsiteX3" fmla="*/ 246023 w 252672"/>
                        <a:gd name="connsiteY3" fmla="*/ 229400 h 229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672" h="229400">
                          <a:moveTo>
                            <a:pt x="246023" y="229400"/>
                          </a:moveTo>
                          <a:cubicBezTo>
                            <a:pt x="156258" y="162907"/>
                            <a:pt x="74804" y="84778"/>
                            <a:pt x="0" y="0"/>
                          </a:cubicBezTo>
                          <a:cubicBezTo>
                            <a:pt x="84778" y="63168"/>
                            <a:pt x="169557" y="126336"/>
                            <a:pt x="252673" y="189505"/>
                          </a:cubicBezTo>
                          <a:cubicBezTo>
                            <a:pt x="247686" y="202803"/>
                            <a:pt x="244361" y="217764"/>
                            <a:pt x="246023" y="22940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" name="Freeform: Shape 933">
                      <a:extLst>
                        <a:ext uri="{FF2B5EF4-FFF2-40B4-BE49-F238E27FC236}">
                          <a16:creationId xmlns:a16="http://schemas.microsoft.com/office/drawing/2014/main" id="{DB167CA6-70FD-2F1C-F6AF-7479493B23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417" y="2582407"/>
                      <a:ext cx="157316" cy="106388"/>
                    </a:xfrm>
                    <a:custGeom>
                      <a:avLst/>
                      <a:gdLst>
                        <a:gd name="connsiteX0" fmla="*/ 156258 w 157316"/>
                        <a:gd name="connsiteY0" fmla="*/ 106389 h 106388"/>
                        <a:gd name="connsiteX1" fmla="*/ 0 w 157316"/>
                        <a:gd name="connsiteY1" fmla="*/ 0 h 106388"/>
                        <a:gd name="connsiteX2" fmla="*/ 123012 w 157316"/>
                        <a:gd name="connsiteY2" fmla="*/ 63168 h 106388"/>
                        <a:gd name="connsiteX3" fmla="*/ 147947 w 157316"/>
                        <a:gd name="connsiteY3" fmla="*/ 79791 h 106388"/>
                        <a:gd name="connsiteX4" fmla="*/ 156258 w 157316"/>
                        <a:gd name="connsiteY4" fmla="*/ 106389 h 106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316" h="106388">
                          <a:moveTo>
                            <a:pt x="156258" y="106389"/>
                          </a:moveTo>
                          <a:cubicBezTo>
                            <a:pt x="104726" y="69818"/>
                            <a:pt x="53194" y="33246"/>
                            <a:pt x="0" y="0"/>
                          </a:cubicBezTo>
                          <a:cubicBezTo>
                            <a:pt x="41558" y="21610"/>
                            <a:pt x="81454" y="41558"/>
                            <a:pt x="123012" y="63168"/>
                          </a:cubicBezTo>
                          <a:cubicBezTo>
                            <a:pt x="131323" y="68155"/>
                            <a:pt x="141297" y="73142"/>
                            <a:pt x="147947" y="79791"/>
                          </a:cubicBezTo>
                          <a:cubicBezTo>
                            <a:pt x="154596" y="86441"/>
                            <a:pt x="159583" y="99739"/>
                            <a:pt x="156258" y="10638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919" name="Graphic 2">
                <a:extLst>
                  <a:ext uri="{FF2B5EF4-FFF2-40B4-BE49-F238E27FC236}">
                    <a16:creationId xmlns:a16="http://schemas.microsoft.com/office/drawing/2014/main" id="{95B18155-5251-B700-83E6-1D3B02BA1712}"/>
                  </a:ext>
                </a:extLst>
              </p:cNvPr>
              <p:cNvGrpSpPr/>
              <p:nvPr/>
            </p:nvGrpSpPr>
            <p:grpSpPr>
              <a:xfrm>
                <a:off x="-402299" y="3370984"/>
                <a:ext cx="12914481" cy="4819669"/>
                <a:chOff x="-402299" y="3370984"/>
                <a:chExt cx="12914481" cy="4819669"/>
              </a:xfrm>
            </p:grpSpPr>
            <p:sp>
              <p:nvSpPr>
                <p:cNvPr id="920" name="Freeform: Shape 919">
                  <a:extLst>
                    <a:ext uri="{FF2B5EF4-FFF2-40B4-BE49-F238E27FC236}">
                      <a16:creationId xmlns:a16="http://schemas.microsoft.com/office/drawing/2014/main" id="{96213535-C565-0301-1380-FC8D8C994FEE}"/>
                    </a:ext>
                  </a:extLst>
                </p:cNvPr>
                <p:cNvSpPr/>
                <p:nvPr/>
              </p:nvSpPr>
              <p:spPr>
                <a:xfrm>
                  <a:off x="-402299" y="3372050"/>
                  <a:ext cx="12914481" cy="4818603"/>
                </a:xfrm>
                <a:custGeom>
                  <a:avLst/>
                  <a:gdLst>
                    <a:gd name="connsiteX0" fmla="*/ 12740310 w 12740310"/>
                    <a:gd name="connsiteY0" fmla="*/ 254295 h 3454260"/>
                    <a:gd name="connsiteX1" fmla="*/ 12740310 w 12740310"/>
                    <a:gd name="connsiteY1" fmla="*/ 2588192 h 3454260"/>
                    <a:gd name="connsiteX2" fmla="*/ 256290 w 12740310"/>
                    <a:gd name="connsiteY2" fmla="*/ 3454260 h 3454260"/>
                    <a:gd name="connsiteX3" fmla="*/ 65123 w 12740310"/>
                    <a:gd name="connsiteY3" fmla="*/ 1893342 h 3454260"/>
                    <a:gd name="connsiteX4" fmla="*/ 65123 w 12740310"/>
                    <a:gd name="connsiteY4" fmla="*/ 1888355 h 3454260"/>
                    <a:gd name="connsiteX5" fmla="*/ 293 w 12740310"/>
                    <a:gd name="connsiteY5" fmla="*/ 1808564 h 3454260"/>
                    <a:gd name="connsiteX6" fmla="*/ 1252020 w 12740310"/>
                    <a:gd name="connsiteY6" fmla="*/ 1396308 h 3454260"/>
                    <a:gd name="connsiteX7" fmla="*/ 2086504 w 12740310"/>
                    <a:gd name="connsiteY7" fmla="*/ 1384672 h 3454260"/>
                    <a:gd name="connsiteX8" fmla="*/ 2512058 w 12740310"/>
                    <a:gd name="connsiteY8" fmla="*/ 1358075 h 3454260"/>
                    <a:gd name="connsiteX9" fmla="*/ 2788003 w 12740310"/>
                    <a:gd name="connsiteY9" fmla="*/ 1316517 h 3454260"/>
                    <a:gd name="connsiteX10" fmla="*/ 2942599 w 12740310"/>
                    <a:gd name="connsiteY10" fmla="*/ 1306543 h 3454260"/>
                    <a:gd name="connsiteX11" fmla="*/ 3534384 w 12740310"/>
                    <a:gd name="connsiteY11" fmla="*/ 1155272 h 3454260"/>
                    <a:gd name="connsiteX12" fmla="*/ 4224247 w 12740310"/>
                    <a:gd name="connsiteY12" fmla="*/ 972417 h 3454260"/>
                    <a:gd name="connsiteX13" fmla="*/ 4874214 w 12740310"/>
                    <a:gd name="connsiteY13" fmla="*/ 1002339 h 3454260"/>
                    <a:gd name="connsiteX14" fmla="*/ 5402832 w 12740310"/>
                    <a:gd name="connsiteY14" fmla="*/ 1018962 h 3454260"/>
                    <a:gd name="connsiteX15" fmla="*/ 5499246 w 12740310"/>
                    <a:gd name="connsiteY15" fmla="*/ 1007326 h 3454260"/>
                    <a:gd name="connsiteX16" fmla="*/ 5760231 w 12740310"/>
                    <a:gd name="connsiteY16" fmla="*/ 1000676 h 3454260"/>
                    <a:gd name="connsiteX17" fmla="*/ 6250615 w 12740310"/>
                    <a:gd name="connsiteY17" fmla="*/ 942495 h 3454260"/>
                    <a:gd name="connsiteX18" fmla="*/ 6573105 w 12740310"/>
                    <a:gd name="connsiteY18" fmla="*/ 880989 h 3454260"/>
                    <a:gd name="connsiteX19" fmla="*/ 6782557 w 12740310"/>
                    <a:gd name="connsiteY19" fmla="*/ 872678 h 3454260"/>
                    <a:gd name="connsiteX20" fmla="*/ 7224734 w 12740310"/>
                    <a:gd name="connsiteY20" fmla="*/ 812834 h 3454260"/>
                    <a:gd name="connsiteX21" fmla="*/ 7643638 w 12740310"/>
                    <a:gd name="connsiteY21" fmla="*/ 733043 h 3454260"/>
                    <a:gd name="connsiteX22" fmla="*/ 7678547 w 12740310"/>
                    <a:gd name="connsiteY22" fmla="*/ 729718 h 3454260"/>
                    <a:gd name="connsiteX23" fmla="*/ 8225451 w 12740310"/>
                    <a:gd name="connsiteY23" fmla="*/ 570136 h 3454260"/>
                    <a:gd name="connsiteX24" fmla="*/ 8880404 w 12740310"/>
                    <a:gd name="connsiteY24" fmla="*/ 393930 h 3454260"/>
                    <a:gd name="connsiteX25" fmla="*/ 9472190 w 12740310"/>
                    <a:gd name="connsiteY25" fmla="*/ 417202 h 3454260"/>
                    <a:gd name="connsiteX26" fmla="*/ 10078937 w 12740310"/>
                    <a:gd name="connsiteY26" fmla="*/ 418864 h 3454260"/>
                    <a:gd name="connsiteX27" fmla="*/ 10341583 w 12740310"/>
                    <a:gd name="connsiteY27" fmla="*/ 378969 h 3454260"/>
                    <a:gd name="connsiteX28" fmla="*/ 10501165 w 12740310"/>
                    <a:gd name="connsiteY28" fmla="*/ 368995 h 3454260"/>
                    <a:gd name="connsiteX29" fmla="*/ 11124535 w 12740310"/>
                    <a:gd name="connsiteY29" fmla="*/ 192789 h 3454260"/>
                    <a:gd name="connsiteX30" fmla="*/ 11766191 w 12740310"/>
                    <a:gd name="connsiteY30" fmla="*/ 8271 h 3454260"/>
                    <a:gd name="connsiteX31" fmla="*/ 12740310 w 12740310"/>
                    <a:gd name="connsiteY31" fmla="*/ 254295 h 3454260"/>
                    <a:gd name="connsiteX0" fmla="*/ 12740310 w 12740310"/>
                    <a:gd name="connsiteY0" fmla="*/ 254295 h 4818603"/>
                    <a:gd name="connsiteX1" fmla="*/ 12740310 w 12740310"/>
                    <a:gd name="connsiteY1" fmla="*/ 2588192 h 4818603"/>
                    <a:gd name="connsiteX2" fmla="*/ 111147 w 12740310"/>
                    <a:gd name="connsiteY2" fmla="*/ 4818603 h 4818603"/>
                    <a:gd name="connsiteX3" fmla="*/ 65123 w 12740310"/>
                    <a:gd name="connsiteY3" fmla="*/ 1893342 h 4818603"/>
                    <a:gd name="connsiteX4" fmla="*/ 65123 w 12740310"/>
                    <a:gd name="connsiteY4" fmla="*/ 1888355 h 4818603"/>
                    <a:gd name="connsiteX5" fmla="*/ 293 w 12740310"/>
                    <a:gd name="connsiteY5" fmla="*/ 1808564 h 4818603"/>
                    <a:gd name="connsiteX6" fmla="*/ 1252020 w 12740310"/>
                    <a:gd name="connsiteY6" fmla="*/ 1396308 h 4818603"/>
                    <a:gd name="connsiteX7" fmla="*/ 2086504 w 12740310"/>
                    <a:gd name="connsiteY7" fmla="*/ 1384672 h 4818603"/>
                    <a:gd name="connsiteX8" fmla="*/ 2512058 w 12740310"/>
                    <a:gd name="connsiteY8" fmla="*/ 1358075 h 4818603"/>
                    <a:gd name="connsiteX9" fmla="*/ 2788003 w 12740310"/>
                    <a:gd name="connsiteY9" fmla="*/ 1316517 h 4818603"/>
                    <a:gd name="connsiteX10" fmla="*/ 2942599 w 12740310"/>
                    <a:gd name="connsiteY10" fmla="*/ 1306543 h 4818603"/>
                    <a:gd name="connsiteX11" fmla="*/ 3534384 w 12740310"/>
                    <a:gd name="connsiteY11" fmla="*/ 1155272 h 4818603"/>
                    <a:gd name="connsiteX12" fmla="*/ 4224247 w 12740310"/>
                    <a:gd name="connsiteY12" fmla="*/ 972417 h 4818603"/>
                    <a:gd name="connsiteX13" fmla="*/ 4874214 w 12740310"/>
                    <a:gd name="connsiteY13" fmla="*/ 1002339 h 4818603"/>
                    <a:gd name="connsiteX14" fmla="*/ 5402832 w 12740310"/>
                    <a:gd name="connsiteY14" fmla="*/ 1018962 h 4818603"/>
                    <a:gd name="connsiteX15" fmla="*/ 5499246 w 12740310"/>
                    <a:gd name="connsiteY15" fmla="*/ 1007326 h 4818603"/>
                    <a:gd name="connsiteX16" fmla="*/ 5760231 w 12740310"/>
                    <a:gd name="connsiteY16" fmla="*/ 1000676 h 4818603"/>
                    <a:gd name="connsiteX17" fmla="*/ 6250615 w 12740310"/>
                    <a:gd name="connsiteY17" fmla="*/ 942495 h 4818603"/>
                    <a:gd name="connsiteX18" fmla="*/ 6573105 w 12740310"/>
                    <a:gd name="connsiteY18" fmla="*/ 880989 h 4818603"/>
                    <a:gd name="connsiteX19" fmla="*/ 6782557 w 12740310"/>
                    <a:gd name="connsiteY19" fmla="*/ 872678 h 4818603"/>
                    <a:gd name="connsiteX20" fmla="*/ 7224734 w 12740310"/>
                    <a:gd name="connsiteY20" fmla="*/ 812834 h 4818603"/>
                    <a:gd name="connsiteX21" fmla="*/ 7643638 w 12740310"/>
                    <a:gd name="connsiteY21" fmla="*/ 733043 h 4818603"/>
                    <a:gd name="connsiteX22" fmla="*/ 7678547 w 12740310"/>
                    <a:gd name="connsiteY22" fmla="*/ 729718 h 4818603"/>
                    <a:gd name="connsiteX23" fmla="*/ 8225451 w 12740310"/>
                    <a:gd name="connsiteY23" fmla="*/ 570136 h 4818603"/>
                    <a:gd name="connsiteX24" fmla="*/ 8880404 w 12740310"/>
                    <a:gd name="connsiteY24" fmla="*/ 393930 h 4818603"/>
                    <a:gd name="connsiteX25" fmla="*/ 9472190 w 12740310"/>
                    <a:gd name="connsiteY25" fmla="*/ 417202 h 4818603"/>
                    <a:gd name="connsiteX26" fmla="*/ 10078937 w 12740310"/>
                    <a:gd name="connsiteY26" fmla="*/ 418864 h 4818603"/>
                    <a:gd name="connsiteX27" fmla="*/ 10341583 w 12740310"/>
                    <a:gd name="connsiteY27" fmla="*/ 378969 h 4818603"/>
                    <a:gd name="connsiteX28" fmla="*/ 10501165 w 12740310"/>
                    <a:gd name="connsiteY28" fmla="*/ 368995 h 4818603"/>
                    <a:gd name="connsiteX29" fmla="*/ 11124535 w 12740310"/>
                    <a:gd name="connsiteY29" fmla="*/ 192789 h 4818603"/>
                    <a:gd name="connsiteX30" fmla="*/ 11766191 w 12740310"/>
                    <a:gd name="connsiteY30" fmla="*/ 8271 h 4818603"/>
                    <a:gd name="connsiteX31" fmla="*/ 12740310 w 12740310"/>
                    <a:gd name="connsiteY31" fmla="*/ 254295 h 4818603"/>
                    <a:gd name="connsiteX0" fmla="*/ 12740310 w 12914481"/>
                    <a:gd name="connsiteY0" fmla="*/ 254295 h 4818603"/>
                    <a:gd name="connsiteX1" fmla="*/ 12914481 w 12914481"/>
                    <a:gd name="connsiteY1" fmla="*/ 4054135 h 4818603"/>
                    <a:gd name="connsiteX2" fmla="*/ 111147 w 12914481"/>
                    <a:gd name="connsiteY2" fmla="*/ 4818603 h 4818603"/>
                    <a:gd name="connsiteX3" fmla="*/ 65123 w 12914481"/>
                    <a:gd name="connsiteY3" fmla="*/ 1893342 h 4818603"/>
                    <a:gd name="connsiteX4" fmla="*/ 65123 w 12914481"/>
                    <a:gd name="connsiteY4" fmla="*/ 1888355 h 4818603"/>
                    <a:gd name="connsiteX5" fmla="*/ 293 w 12914481"/>
                    <a:gd name="connsiteY5" fmla="*/ 1808564 h 4818603"/>
                    <a:gd name="connsiteX6" fmla="*/ 1252020 w 12914481"/>
                    <a:gd name="connsiteY6" fmla="*/ 1396308 h 4818603"/>
                    <a:gd name="connsiteX7" fmla="*/ 2086504 w 12914481"/>
                    <a:gd name="connsiteY7" fmla="*/ 1384672 h 4818603"/>
                    <a:gd name="connsiteX8" fmla="*/ 2512058 w 12914481"/>
                    <a:gd name="connsiteY8" fmla="*/ 1358075 h 4818603"/>
                    <a:gd name="connsiteX9" fmla="*/ 2788003 w 12914481"/>
                    <a:gd name="connsiteY9" fmla="*/ 1316517 h 4818603"/>
                    <a:gd name="connsiteX10" fmla="*/ 2942599 w 12914481"/>
                    <a:gd name="connsiteY10" fmla="*/ 1306543 h 4818603"/>
                    <a:gd name="connsiteX11" fmla="*/ 3534384 w 12914481"/>
                    <a:gd name="connsiteY11" fmla="*/ 1155272 h 4818603"/>
                    <a:gd name="connsiteX12" fmla="*/ 4224247 w 12914481"/>
                    <a:gd name="connsiteY12" fmla="*/ 972417 h 4818603"/>
                    <a:gd name="connsiteX13" fmla="*/ 4874214 w 12914481"/>
                    <a:gd name="connsiteY13" fmla="*/ 1002339 h 4818603"/>
                    <a:gd name="connsiteX14" fmla="*/ 5402832 w 12914481"/>
                    <a:gd name="connsiteY14" fmla="*/ 1018962 h 4818603"/>
                    <a:gd name="connsiteX15" fmla="*/ 5499246 w 12914481"/>
                    <a:gd name="connsiteY15" fmla="*/ 1007326 h 4818603"/>
                    <a:gd name="connsiteX16" fmla="*/ 5760231 w 12914481"/>
                    <a:gd name="connsiteY16" fmla="*/ 1000676 h 4818603"/>
                    <a:gd name="connsiteX17" fmla="*/ 6250615 w 12914481"/>
                    <a:gd name="connsiteY17" fmla="*/ 942495 h 4818603"/>
                    <a:gd name="connsiteX18" fmla="*/ 6573105 w 12914481"/>
                    <a:gd name="connsiteY18" fmla="*/ 880989 h 4818603"/>
                    <a:gd name="connsiteX19" fmla="*/ 6782557 w 12914481"/>
                    <a:gd name="connsiteY19" fmla="*/ 872678 h 4818603"/>
                    <a:gd name="connsiteX20" fmla="*/ 7224734 w 12914481"/>
                    <a:gd name="connsiteY20" fmla="*/ 812834 h 4818603"/>
                    <a:gd name="connsiteX21" fmla="*/ 7643638 w 12914481"/>
                    <a:gd name="connsiteY21" fmla="*/ 733043 h 4818603"/>
                    <a:gd name="connsiteX22" fmla="*/ 7678547 w 12914481"/>
                    <a:gd name="connsiteY22" fmla="*/ 729718 h 4818603"/>
                    <a:gd name="connsiteX23" fmla="*/ 8225451 w 12914481"/>
                    <a:gd name="connsiteY23" fmla="*/ 570136 h 4818603"/>
                    <a:gd name="connsiteX24" fmla="*/ 8880404 w 12914481"/>
                    <a:gd name="connsiteY24" fmla="*/ 393930 h 4818603"/>
                    <a:gd name="connsiteX25" fmla="*/ 9472190 w 12914481"/>
                    <a:gd name="connsiteY25" fmla="*/ 417202 h 4818603"/>
                    <a:gd name="connsiteX26" fmla="*/ 10078937 w 12914481"/>
                    <a:gd name="connsiteY26" fmla="*/ 418864 h 4818603"/>
                    <a:gd name="connsiteX27" fmla="*/ 10341583 w 12914481"/>
                    <a:gd name="connsiteY27" fmla="*/ 378969 h 4818603"/>
                    <a:gd name="connsiteX28" fmla="*/ 10501165 w 12914481"/>
                    <a:gd name="connsiteY28" fmla="*/ 368995 h 4818603"/>
                    <a:gd name="connsiteX29" fmla="*/ 11124535 w 12914481"/>
                    <a:gd name="connsiteY29" fmla="*/ 192789 h 4818603"/>
                    <a:gd name="connsiteX30" fmla="*/ 11766191 w 12914481"/>
                    <a:gd name="connsiteY30" fmla="*/ 8271 h 4818603"/>
                    <a:gd name="connsiteX31" fmla="*/ 12740310 w 12914481"/>
                    <a:gd name="connsiteY31" fmla="*/ 254295 h 481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2914481" h="4818603">
                      <a:moveTo>
                        <a:pt x="12740310" y="254295"/>
                      </a:moveTo>
                      <a:lnTo>
                        <a:pt x="12914481" y="4054135"/>
                      </a:lnTo>
                      <a:lnTo>
                        <a:pt x="111147" y="4818603"/>
                      </a:lnTo>
                      <a:cubicBezTo>
                        <a:pt x="111147" y="4818603"/>
                        <a:pt x="105019" y="2303935"/>
                        <a:pt x="65123" y="1893342"/>
                      </a:cubicBezTo>
                      <a:lnTo>
                        <a:pt x="65123" y="1888355"/>
                      </a:lnTo>
                      <a:cubicBezTo>
                        <a:pt x="60136" y="1841810"/>
                        <a:pt x="1955" y="1838485"/>
                        <a:pt x="293" y="1808564"/>
                      </a:cubicBezTo>
                      <a:cubicBezTo>
                        <a:pt x="-14668" y="1648981"/>
                        <a:pt x="545534" y="1464463"/>
                        <a:pt x="1252020" y="1396308"/>
                      </a:cubicBezTo>
                      <a:cubicBezTo>
                        <a:pt x="1567860" y="1366387"/>
                        <a:pt x="1858766" y="1363062"/>
                        <a:pt x="2086504" y="1384672"/>
                      </a:cubicBezTo>
                      <a:cubicBezTo>
                        <a:pt x="2226139" y="1397971"/>
                        <a:pt x="2372423" y="1387997"/>
                        <a:pt x="2512058" y="1358075"/>
                      </a:cubicBezTo>
                      <a:cubicBezTo>
                        <a:pt x="2598498" y="1339789"/>
                        <a:pt x="2691588" y="1326491"/>
                        <a:pt x="2788003" y="1316517"/>
                      </a:cubicBezTo>
                      <a:cubicBezTo>
                        <a:pt x="2841197" y="1311530"/>
                        <a:pt x="2891067" y="1308206"/>
                        <a:pt x="2942599" y="1306543"/>
                      </a:cubicBezTo>
                      <a:cubicBezTo>
                        <a:pt x="3157038" y="1298231"/>
                        <a:pt x="3368152" y="1245037"/>
                        <a:pt x="3534384" y="1155272"/>
                      </a:cubicBezTo>
                      <a:cubicBezTo>
                        <a:pt x="3693967" y="1068832"/>
                        <a:pt x="3941653" y="1000676"/>
                        <a:pt x="4224247" y="972417"/>
                      </a:cubicBezTo>
                      <a:cubicBezTo>
                        <a:pt x="4475257" y="947482"/>
                        <a:pt x="4704658" y="960781"/>
                        <a:pt x="4874214" y="1002339"/>
                      </a:cubicBezTo>
                      <a:cubicBezTo>
                        <a:pt x="5037122" y="1042234"/>
                        <a:pt x="5221639" y="1045559"/>
                        <a:pt x="5402832" y="1018962"/>
                      </a:cubicBezTo>
                      <a:cubicBezTo>
                        <a:pt x="5434416" y="1013975"/>
                        <a:pt x="5466000" y="1010650"/>
                        <a:pt x="5499246" y="1007326"/>
                      </a:cubicBezTo>
                      <a:cubicBezTo>
                        <a:pt x="5590674" y="999014"/>
                        <a:pt x="5680439" y="997352"/>
                        <a:pt x="5760231" y="1000676"/>
                      </a:cubicBezTo>
                      <a:cubicBezTo>
                        <a:pt x="5924800" y="1008988"/>
                        <a:pt x="6094357" y="989040"/>
                        <a:pt x="6250615" y="942495"/>
                      </a:cubicBezTo>
                      <a:cubicBezTo>
                        <a:pt x="6345367" y="914236"/>
                        <a:pt x="6455080" y="892626"/>
                        <a:pt x="6573105" y="880989"/>
                      </a:cubicBezTo>
                      <a:cubicBezTo>
                        <a:pt x="6646247" y="874340"/>
                        <a:pt x="6716064" y="871015"/>
                        <a:pt x="6782557" y="872678"/>
                      </a:cubicBezTo>
                      <a:cubicBezTo>
                        <a:pt x="6932166" y="876002"/>
                        <a:pt x="7085099" y="854392"/>
                        <a:pt x="7224734" y="812834"/>
                      </a:cubicBezTo>
                      <a:cubicBezTo>
                        <a:pt x="7346083" y="776263"/>
                        <a:pt x="7489043" y="748004"/>
                        <a:pt x="7643638" y="733043"/>
                      </a:cubicBezTo>
                      <a:cubicBezTo>
                        <a:pt x="7655275" y="731380"/>
                        <a:pt x="7666911" y="731380"/>
                        <a:pt x="7678547" y="729718"/>
                      </a:cubicBezTo>
                      <a:cubicBezTo>
                        <a:pt x="7879688" y="713095"/>
                        <a:pt x="8074179" y="658238"/>
                        <a:pt x="8225451" y="570136"/>
                      </a:cubicBezTo>
                      <a:cubicBezTo>
                        <a:pt x="8365085" y="488682"/>
                        <a:pt x="8604459" y="420527"/>
                        <a:pt x="8880404" y="393930"/>
                      </a:cubicBezTo>
                      <a:cubicBezTo>
                        <a:pt x="9109804" y="372319"/>
                        <a:pt x="9320919" y="382293"/>
                        <a:pt x="9472190" y="417202"/>
                      </a:cubicBezTo>
                      <a:cubicBezTo>
                        <a:pt x="9660032" y="460422"/>
                        <a:pt x="9874471" y="462085"/>
                        <a:pt x="10078937" y="418864"/>
                      </a:cubicBezTo>
                      <a:cubicBezTo>
                        <a:pt x="10160390" y="402241"/>
                        <a:pt x="10248493" y="387280"/>
                        <a:pt x="10341583" y="378969"/>
                      </a:cubicBezTo>
                      <a:cubicBezTo>
                        <a:pt x="10396440" y="373982"/>
                        <a:pt x="10449634" y="370657"/>
                        <a:pt x="10501165" y="368995"/>
                      </a:cubicBezTo>
                      <a:cubicBezTo>
                        <a:pt x="10732228" y="362346"/>
                        <a:pt x="10954978" y="295853"/>
                        <a:pt x="11124535" y="192789"/>
                      </a:cubicBezTo>
                      <a:cubicBezTo>
                        <a:pt x="11270819" y="104686"/>
                        <a:pt x="11501882" y="33206"/>
                        <a:pt x="11766191" y="8271"/>
                      </a:cubicBezTo>
                      <a:cubicBezTo>
                        <a:pt x="12228316" y="-31624"/>
                        <a:pt x="12722025" y="76426"/>
                        <a:pt x="12740310" y="254295"/>
                      </a:cubicBezTo>
                    </a:path>
                  </a:pathLst>
                </a:custGeom>
                <a:solidFill>
                  <a:srgbClr val="AEDEEB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1" name="Freeform: Shape 920">
                  <a:extLst>
                    <a:ext uri="{FF2B5EF4-FFF2-40B4-BE49-F238E27FC236}">
                      <a16:creationId xmlns:a16="http://schemas.microsoft.com/office/drawing/2014/main" id="{6B0A2383-AD9C-AA10-A5B2-7BEEF05EB1F4}"/>
                    </a:ext>
                  </a:extLst>
                </p:cNvPr>
                <p:cNvSpPr/>
                <p:nvPr/>
              </p:nvSpPr>
              <p:spPr>
                <a:xfrm>
                  <a:off x="-397312" y="3370984"/>
                  <a:ext cx="12735323" cy="1892745"/>
                </a:xfrm>
                <a:custGeom>
                  <a:avLst/>
                  <a:gdLst>
                    <a:gd name="connsiteX0" fmla="*/ 12735323 w 12735323"/>
                    <a:gd name="connsiteY0" fmla="*/ 255360 h 1892745"/>
                    <a:gd name="connsiteX1" fmla="*/ 12735323 w 12735323"/>
                    <a:gd name="connsiteY1" fmla="*/ 486423 h 1892745"/>
                    <a:gd name="connsiteX2" fmla="*/ 11197678 w 12735323"/>
                    <a:gd name="connsiteY2" fmla="*/ 499721 h 1892745"/>
                    <a:gd name="connsiteX3" fmla="*/ 7294552 w 12735323"/>
                    <a:gd name="connsiteY3" fmla="*/ 1088182 h 1892745"/>
                    <a:gd name="connsiteX4" fmla="*/ 6031189 w 12735323"/>
                    <a:gd name="connsiteY4" fmla="*/ 1329219 h 1892745"/>
                    <a:gd name="connsiteX5" fmla="*/ 5421117 w 12735323"/>
                    <a:gd name="connsiteY5" fmla="*/ 1437269 h 1892745"/>
                    <a:gd name="connsiteX6" fmla="*/ 4518478 w 12735323"/>
                    <a:gd name="connsiteY6" fmla="*/ 1259401 h 1892745"/>
                    <a:gd name="connsiteX7" fmla="*/ 3664045 w 12735323"/>
                    <a:gd name="connsiteY7" fmla="*/ 1533684 h 1892745"/>
                    <a:gd name="connsiteX8" fmla="*/ 2997455 w 12735323"/>
                    <a:gd name="connsiteY8" fmla="*/ 1423971 h 1892745"/>
                    <a:gd name="connsiteX9" fmla="*/ 2292632 w 12735323"/>
                    <a:gd name="connsiteY9" fmla="*/ 1731500 h 1892745"/>
                    <a:gd name="connsiteX10" fmla="*/ 1551237 w 12735323"/>
                    <a:gd name="connsiteY10" fmla="*/ 1628436 h 1892745"/>
                    <a:gd name="connsiteX11" fmla="*/ 65123 w 12735323"/>
                    <a:gd name="connsiteY11" fmla="*/ 1892745 h 1892745"/>
                    <a:gd name="connsiteX12" fmla="*/ 65123 w 12735323"/>
                    <a:gd name="connsiteY12" fmla="*/ 1887758 h 1892745"/>
                    <a:gd name="connsiteX13" fmla="*/ 293 w 12735323"/>
                    <a:gd name="connsiteY13" fmla="*/ 1807967 h 1892745"/>
                    <a:gd name="connsiteX14" fmla="*/ 1252019 w 12735323"/>
                    <a:gd name="connsiteY14" fmla="*/ 1395711 h 1892745"/>
                    <a:gd name="connsiteX15" fmla="*/ 2086504 w 12735323"/>
                    <a:gd name="connsiteY15" fmla="*/ 1384075 h 1892745"/>
                    <a:gd name="connsiteX16" fmla="*/ 2512058 w 12735323"/>
                    <a:gd name="connsiteY16" fmla="*/ 1357478 h 1892745"/>
                    <a:gd name="connsiteX17" fmla="*/ 2788003 w 12735323"/>
                    <a:gd name="connsiteY17" fmla="*/ 1315920 h 1892745"/>
                    <a:gd name="connsiteX18" fmla="*/ 2942599 w 12735323"/>
                    <a:gd name="connsiteY18" fmla="*/ 1305946 h 1892745"/>
                    <a:gd name="connsiteX19" fmla="*/ 3534384 w 12735323"/>
                    <a:gd name="connsiteY19" fmla="*/ 1154675 h 1892745"/>
                    <a:gd name="connsiteX20" fmla="*/ 4224247 w 12735323"/>
                    <a:gd name="connsiteY20" fmla="*/ 971820 h 1892745"/>
                    <a:gd name="connsiteX21" fmla="*/ 4874214 w 12735323"/>
                    <a:gd name="connsiteY21" fmla="*/ 1001742 h 1892745"/>
                    <a:gd name="connsiteX22" fmla="*/ 5402832 w 12735323"/>
                    <a:gd name="connsiteY22" fmla="*/ 1018365 h 1892745"/>
                    <a:gd name="connsiteX23" fmla="*/ 5499246 w 12735323"/>
                    <a:gd name="connsiteY23" fmla="*/ 1006729 h 1892745"/>
                    <a:gd name="connsiteX24" fmla="*/ 5760230 w 12735323"/>
                    <a:gd name="connsiteY24" fmla="*/ 1000079 h 1892745"/>
                    <a:gd name="connsiteX25" fmla="*/ 6250615 w 12735323"/>
                    <a:gd name="connsiteY25" fmla="*/ 941898 h 1892745"/>
                    <a:gd name="connsiteX26" fmla="*/ 6573105 w 12735323"/>
                    <a:gd name="connsiteY26" fmla="*/ 880392 h 1892745"/>
                    <a:gd name="connsiteX27" fmla="*/ 6782557 w 12735323"/>
                    <a:gd name="connsiteY27" fmla="*/ 872081 h 1892745"/>
                    <a:gd name="connsiteX28" fmla="*/ 7224734 w 12735323"/>
                    <a:gd name="connsiteY28" fmla="*/ 812238 h 1892745"/>
                    <a:gd name="connsiteX29" fmla="*/ 7643639 w 12735323"/>
                    <a:gd name="connsiteY29" fmla="*/ 732446 h 1892745"/>
                    <a:gd name="connsiteX30" fmla="*/ 7678547 w 12735323"/>
                    <a:gd name="connsiteY30" fmla="*/ 729122 h 1892745"/>
                    <a:gd name="connsiteX31" fmla="*/ 8225451 w 12735323"/>
                    <a:gd name="connsiteY31" fmla="*/ 569539 h 1892745"/>
                    <a:gd name="connsiteX32" fmla="*/ 8880404 w 12735323"/>
                    <a:gd name="connsiteY32" fmla="*/ 393333 h 1892745"/>
                    <a:gd name="connsiteX33" fmla="*/ 9472190 w 12735323"/>
                    <a:gd name="connsiteY33" fmla="*/ 416605 h 1892745"/>
                    <a:gd name="connsiteX34" fmla="*/ 10078937 w 12735323"/>
                    <a:gd name="connsiteY34" fmla="*/ 418268 h 1892745"/>
                    <a:gd name="connsiteX35" fmla="*/ 10341583 w 12735323"/>
                    <a:gd name="connsiteY35" fmla="*/ 378372 h 1892745"/>
                    <a:gd name="connsiteX36" fmla="*/ 10501165 w 12735323"/>
                    <a:gd name="connsiteY36" fmla="*/ 368398 h 1892745"/>
                    <a:gd name="connsiteX37" fmla="*/ 11124535 w 12735323"/>
                    <a:gd name="connsiteY37" fmla="*/ 192192 h 1892745"/>
                    <a:gd name="connsiteX38" fmla="*/ 11766191 w 12735323"/>
                    <a:gd name="connsiteY38" fmla="*/ 7675 h 1892745"/>
                    <a:gd name="connsiteX39" fmla="*/ 12735323 w 12735323"/>
                    <a:gd name="connsiteY39" fmla="*/ 255360 h 189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735323" h="1892745">
                      <a:moveTo>
                        <a:pt x="12735323" y="255360"/>
                      </a:moveTo>
                      <a:lnTo>
                        <a:pt x="12735323" y="486423"/>
                      </a:lnTo>
                      <a:cubicBezTo>
                        <a:pt x="12248264" y="351775"/>
                        <a:pt x="11706347" y="423254"/>
                        <a:pt x="11197678" y="499721"/>
                      </a:cubicBezTo>
                      <a:cubicBezTo>
                        <a:pt x="9896082" y="695875"/>
                        <a:pt x="8596147" y="892029"/>
                        <a:pt x="7294552" y="1088182"/>
                      </a:cubicBezTo>
                      <a:cubicBezTo>
                        <a:pt x="6870660" y="1153013"/>
                        <a:pt x="6445106" y="1216181"/>
                        <a:pt x="6031189" y="1329219"/>
                      </a:cubicBezTo>
                      <a:cubicBezTo>
                        <a:pt x="5831710" y="1384075"/>
                        <a:pt x="5628907" y="1448906"/>
                        <a:pt x="5421117" y="1437269"/>
                      </a:cubicBezTo>
                      <a:cubicBezTo>
                        <a:pt x="5113588" y="1418984"/>
                        <a:pt x="4826007" y="1227818"/>
                        <a:pt x="4518478" y="1259401"/>
                      </a:cubicBezTo>
                      <a:cubicBezTo>
                        <a:pt x="4219260" y="1290985"/>
                        <a:pt x="3964925" y="1530359"/>
                        <a:pt x="3664045" y="1533684"/>
                      </a:cubicBezTo>
                      <a:cubicBezTo>
                        <a:pt x="3437970" y="1535347"/>
                        <a:pt x="3221868" y="1402361"/>
                        <a:pt x="2997455" y="1423971"/>
                      </a:cubicBezTo>
                      <a:cubicBezTo>
                        <a:pt x="2739796" y="1450568"/>
                        <a:pt x="2543642" y="1671657"/>
                        <a:pt x="2292632" y="1731500"/>
                      </a:cubicBezTo>
                      <a:cubicBezTo>
                        <a:pt x="2046608" y="1789681"/>
                        <a:pt x="1797260" y="1684955"/>
                        <a:pt x="1551237" y="1628436"/>
                      </a:cubicBezTo>
                      <a:cubicBezTo>
                        <a:pt x="1047554" y="1513736"/>
                        <a:pt x="502313" y="1618463"/>
                        <a:pt x="65123" y="1892745"/>
                      </a:cubicBezTo>
                      <a:cubicBezTo>
                        <a:pt x="65123" y="1891083"/>
                        <a:pt x="65123" y="1889421"/>
                        <a:pt x="65123" y="1887758"/>
                      </a:cubicBezTo>
                      <a:cubicBezTo>
                        <a:pt x="60136" y="1841213"/>
                        <a:pt x="1955" y="1837889"/>
                        <a:pt x="293" y="1807967"/>
                      </a:cubicBezTo>
                      <a:cubicBezTo>
                        <a:pt x="-14668" y="1648384"/>
                        <a:pt x="545534" y="1463867"/>
                        <a:pt x="1252019" y="1395711"/>
                      </a:cubicBezTo>
                      <a:cubicBezTo>
                        <a:pt x="1567860" y="1365790"/>
                        <a:pt x="1858766" y="1362465"/>
                        <a:pt x="2086504" y="1384075"/>
                      </a:cubicBezTo>
                      <a:cubicBezTo>
                        <a:pt x="2226139" y="1397374"/>
                        <a:pt x="2372423" y="1387400"/>
                        <a:pt x="2512058" y="1357478"/>
                      </a:cubicBezTo>
                      <a:cubicBezTo>
                        <a:pt x="2598498" y="1339193"/>
                        <a:pt x="2691588" y="1325894"/>
                        <a:pt x="2788003" y="1315920"/>
                      </a:cubicBezTo>
                      <a:cubicBezTo>
                        <a:pt x="2841197" y="1310933"/>
                        <a:pt x="2891067" y="1307609"/>
                        <a:pt x="2942599" y="1305946"/>
                      </a:cubicBezTo>
                      <a:cubicBezTo>
                        <a:pt x="3157038" y="1297635"/>
                        <a:pt x="3368152" y="1244441"/>
                        <a:pt x="3534384" y="1154675"/>
                      </a:cubicBezTo>
                      <a:cubicBezTo>
                        <a:pt x="3693967" y="1068235"/>
                        <a:pt x="3941653" y="1000079"/>
                        <a:pt x="4224247" y="971820"/>
                      </a:cubicBezTo>
                      <a:cubicBezTo>
                        <a:pt x="4475258" y="946885"/>
                        <a:pt x="4704657" y="960184"/>
                        <a:pt x="4874214" y="1001742"/>
                      </a:cubicBezTo>
                      <a:cubicBezTo>
                        <a:pt x="5037121" y="1041637"/>
                        <a:pt x="5221639" y="1044962"/>
                        <a:pt x="5402832" y="1018365"/>
                      </a:cubicBezTo>
                      <a:cubicBezTo>
                        <a:pt x="5434416" y="1013378"/>
                        <a:pt x="5466000" y="1010054"/>
                        <a:pt x="5499246" y="1006729"/>
                      </a:cubicBezTo>
                      <a:cubicBezTo>
                        <a:pt x="5590674" y="998417"/>
                        <a:pt x="5680439" y="996755"/>
                        <a:pt x="5760230" y="1000079"/>
                      </a:cubicBezTo>
                      <a:cubicBezTo>
                        <a:pt x="5924800" y="1008391"/>
                        <a:pt x="6094357" y="988443"/>
                        <a:pt x="6250615" y="941898"/>
                      </a:cubicBezTo>
                      <a:cubicBezTo>
                        <a:pt x="6345367" y="913639"/>
                        <a:pt x="6455080" y="892029"/>
                        <a:pt x="6573105" y="880392"/>
                      </a:cubicBezTo>
                      <a:cubicBezTo>
                        <a:pt x="6646247" y="873743"/>
                        <a:pt x="6716064" y="870419"/>
                        <a:pt x="6782557" y="872081"/>
                      </a:cubicBezTo>
                      <a:cubicBezTo>
                        <a:pt x="6932166" y="875406"/>
                        <a:pt x="7085099" y="853796"/>
                        <a:pt x="7224734" y="812238"/>
                      </a:cubicBezTo>
                      <a:cubicBezTo>
                        <a:pt x="7346083" y="775666"/>
                        <a:pt x="7489043" y="747407"/>
                        <a:pt x="7643639" y="732446"/>
                      </a:cubicBezTo>
                      <a:cubicBezTo>
                        <a:pt x="7655275" y="730783"/>
                        <a:pt x="7666911" y="730783"/>
                        <a:pt x="7678547" y="729122"/>
                      </a:cubicBezTo>
                      <a:cubicBezTo>
                        <a:pt x="7879688" y="712498"/>
                        <a:pt x="8074179" y="657642"/>
                        <a:pt x="8225451" y="569539"/>
                      </a:cubicBezTo>
                      <a:cubicBezTo>
                        <a:pt x="8365085" y="488085"/>
                        <a:pt x="8604459" y="419930"/>
                        <a:pt x="8880404" y="393333"/>
                      </a:cubicBezTo>
                      <a:cubicBezTo>
                        <a:pt x="9109805" y="371723"/>
                        <a:pt x="9320918" y="381696"/>
                        <a:pt x="9472190" y="416605"/>
                      </a:cubicBezTo>
                      <a:cubicBezTo>
                        <a:pt x="9660032" y="459826"/>
                        <a:pt x="9874472" y="461488"/>
                        <a:pt x="10078937" y="418268"/>
                      </a:cubicBezTo>
                      <a:cubicBezTo>
                        <a:pt x="10160390" y="401644"/>
                        <a:pt x="10248493" y="386684"/>
                        <a:pt x="10341583" y="378372"/>
                      </a:cubicBezTo>
                      <a:cubicBezTo>
                        <a:pt x="10396439" y="373385"/>
                        <a:pt x="10449634" y="370060"/>
                        <a:pt x="10501165" y="368398"/>
                      </a:cubicBezTo>
                      <a:cubicBezTo>
                        <a:pt x="10732228" y="361749"/>
                        <a:pt x="10954979" y="295256"/>
                        <a:pt x="11124535" y="192192"/>
                      </a:cubicBezTo>
                      <a:cubicBezTo>
                        <a:pt x="11270820" y="104089"/>
                        <a:pt x="11501882" y="32609"/>
                        <a:pt x="11766191" y="7675"/>
                      </a:cubicBezTo>
                      <a:cubicBezTo>
                        <a:pt x="12223329" y="-30559"/>
                        <a:pt x="12717038" y="77492"/>
                        <a:pt x="12735323" y="255360"/>
                      </a:cubicBezTo>
                    </a:path>
                  </a:pathLst>
                </a:custGeom>
                <a:solidFill>
                  <a:srgbClr val="BEE7ED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73C5925-16FA-B322-5C1B-9199670725F4}"/>
                </a:ext>
              </a:extLst>
            </p:cNvPr>
            <p:cNvSpPr/>
            <p:nvPr/>
          </p:nvSpPr>
          <p:spPr>
            <a:xfrm>
              <a:off x="10240163" y="5690945"/>
              <a:ext cx="2337221" cy="470436"/>
            </a:xfrm>
            <a:custGeom>
              <a:avLst/>
              <a:gdLst>
                <a:gd name="connsiteX0" fmla="*/ 2337222 w 2337221"/>
                <a:gd name="connsiteY0" fmla="*/ 400619 h 470436"/>
                <a:gd name="connsiteX1" fmla="*/ 2317274 w 2337221"/>
                <a:gd name="connsiteY1" fmla="*/ 470437 h 470436"/>
                <a:gd name="connsiteX2" fmla="*/ 1009028 w 2337221"/>
                <a:gd name="connsiteY2" fmla="*/ 177868 h 470436"/>
                <a:gd name="connsiteX3" fmla="*/ 0 w 2337221"/>
                <a:gd name="connsiteY3" fmla="*/ 127999 h 470436"/>
                <a:gd name="connsiteX4" fmla="*/ 217764 w 2337221"/>
                <a:gd name="connsiteY4" fmla="*/ 94752 h 470436"/>
                <a:gd name="connsiteX5" fmla="*/ 1048924 w 2337221"/>
                <a:gd name="connsiteY5" fmla="*/ 0 h 470436"/>
                <a:gd name="connsiteX6" fmla="*/ 2337222 w 2337221"/>
                <a:gd name="connsiteY6" fmla="*/ 400619 h 47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7221" h="470436">
                  <a:moveTo>
                    <a:pt x="2337222" y="400619"/>
                  </a:moveTo>
                  <a:cubicBezTo>
                    <a:pt x="2337222" y="423892"/>
                    <a:pt x="2330572" y="447164"/>
                    <a:pt x="2317274" y="470437"/>
                  </a:cubicBezTo>
                  <a:cubicBezTo>
                    <a:pt x="1956550" y="214439"/>
                    <a:pt x="1461179" y="174544"/>
                    <a:pt x="1009028" y="177868"/>
                  </a:cubicBezTo>
                  <a:cubicBezTo>
                    <a:pt x="674902" y="179531"/>
                    <a:pt x="325815" y="191167"/>
                    <a:pt x="0" y="127999"/>
                  </a:cubicBezTo>
                  <a:cubicBezTo>
                    <a:pt x="74804" y="124674"/>
                    <a:pt x="147947" y="114700"/>
                    <a:pt x="217764" y="94752"/>
                  </a:cubicBezTo>
                  <a:cubicBezTo>
                    <a:pt x="442178" y="34909"/>
                    <a:pt x="733084" y="0"/>
                    <a:pt x="1048924" y="0"/>
                  </a:cubicBezTo>
                  <a:cubicBezTo>
                    <a:pt x="1762059" y="0"/>
                    <a:pt x="2337222" y="179531"/>
                    <a:pt x="2337222" y="400619"/>
                  </a:cubicBezTo>
                </a:path>
              </a:pathLst>
            </a:custGeom>
            <a:solidFill>
              <a:srgbClr val="E1FCFC"/>
            </a:soli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9E2EA39-D3AC-A676-AD88-FC8C55CA981F}"/>
                </a:ext>
              </a:extLst>
            </p:cNvPr>
            <p:cNvSpPr/>
            <p:nvPr/>
          </p:nvSpPr>
          <p:spPr>
            <a:xfrm>
              <a:off x="-402006" y="6306003"/>
              <a:ext cx="12979391" cy="1999770"/>
            </a:xfrm>
            <a:custGeom>
              <a:avLst/>
              <a:gdLst>
                <a:gd name="connsiteX0" fmla="*/ 12979392 w 12979391"/>
                <a:gd name="connsiteY0" fmla="*/ 613396 h 1999770"/>
                <a:gd name="connsiteX1" fmla="*/ 12721732 w 12979391"/>
                <a:gd name="connsiteY1" fmla="*/ 841134 h 1999770"/>
                <a:gd name="connsiteX2" fmla="*/ 12720069 w 12979391"/>
                <a:gd name="connsiteY2" fmla="*/ 1068872 h 1999770"/>
                <a:gd name="connsiteX3" fmla="*/ 12713421 w 12979391"/>
                <a:gd name="connsiteY3" fmla="*/ 1999771 h 1999770"/>
                <a:gd name="connsiteX4" fmla="*/ 255997 w 12979391"/>
                <a:gd name="connsiteY4" fmla="*/ 1999771 h 1999770"/>
                <a:gd name="connsiteX5" fmla="*/ 255997 w 12979391"/>
                <a:gd name="connsiteY5" fmla="*/ 1786994 h 1999770"/>
                <a:gd name="connsiteX6" fmla="*/ 0 w 12979391"/>
                <a:gd name="connsiteY6" fmla="*/ 1585853 h 1999770"/>
                <a:gd name="connsiteX7" fmla="*/ 814537 w 12979391"/>
                <a:gd name="connsiteY7" fmla="*/ 1309908 h 1999770"/>
                <a:gd name="connsiteX8" fmla="*/ 1042274 w 12979391"/>
                <a:gd name="connsiteY8" fmla="*/ 1281649 h 1999770"/>
                <a:gd name="connsiteX9" fmla="*/ 1235104 w 12979391"/>
                <a:gd name="connsiteY9" fmla="*/ 1203519 h 1999770"/>
                <a:gd name="connsiteX10" fmla="*/ 2259092 w 12979391"/>
                <a:gd name="connsiteY10" fmla="*/ 1005703 h 1999770"/>
                <a:gd name="connsiteX11" fmla="*/ 3178355 w 12979391"/>
                <a:gd name="connsiteY11" fmla="*/ 799576 h 1999770"/>
                <a:gd name="connsiteX12" fmla="*/ 3426041 w 12979391"/>
                <a:gd name="connsiteY12" fmla="*/ 739732 h 1999770"/>
                <a:gd name="connsiteX13" fmla="*/ 3565676 w 12979391"/>
                <a:gd name="connsiteY13" fmla="*/ 758018 h 1999770"/>
                <a:gd name="connsiteX14" fmla="*/ 4107592 w 12979391"/>
                <a:gd name="connsiteY14" fmla="*/ 761343 h 1999770"/>
                <a:gd name="connsiteX15" fmla="*/ 5218021 w 12979391"/>
                <a:gd name="connsiteY15" fmla="*/ 641656 h 1999770"/>
                <a:gd name="connsiteX16" fmla="*/ 5450746 w 12979391"/>
                <a:gd name="connsiteY16" fmla="*/ 646642 h 1999770"/>
                <a:gd name="connsiteX17" fmla="*/ 6340087 w 12979391"/>
                <a:gd name="connsiteY17" fmla="*/ 492047 h 1999770"/>
                <a:gd name="connsiteX18" fmla="*/ 7550256 w 12979391"/>
                <a:gd name="connsiteY18" fmla="*/ 299218 h 1999770"/>
                <a:gd name="connsiteX19" fmla="*/ 7960849 w 12979391"/>
                <a:gd name="connsiteY19" fmla="*/ 317503 h 1999770"/>
                <a:gd name="connsiteX20" fmla="*/ 8838553 w 12979391"/>
                <a:gd name="connsiteY20" fmla="*/ 221089 h 1999770"/>
                <a:gd name="connsiteX21" fmla="*/ 9300678 w 12979391"/>
                <a:gd name="connsiteY21" fmla="*/ 151271 h 1999770"/>
                <a:gd name="connsiteX22" fmla="*/ 9593247 w 12979391"/>
                <a:gd name="connsiteY22" fmla="*/ 177868 h 1999770"/>
                <a:gd name="connsiteX23" fmla="*/ 10067008 w 12979391"/>
                <a:gd name="connsiteY23" fmla="*/ 134648 h 1999770"/>
                <a:gd name="connsiteX24" fmla="*/ 10831675 w 12979391"/>
                <a:gd name="connsiteY24" fmla="*/ 0 h 1999770"/>
                <a:gd name="connsiteX25" fmla="*/ 11711041 w 12979391"/>
                <a:gd name="connsiteY25" fmla="*/ 191167 h 1999770"/>
                <a:gd name="connsiteX26" fmla="*/ 12164855 w 12979391"/>
                <a:gd name="connsiteY26" fmla="*/ 299218 h 1999770"/>
                <a:gd name="connsiteX27" fmla="*/ 12164855 w 12979391"/>
                <a:gd name="connsiteY27" fmla="*/ 299218 h 1999770"/>
                <a:gd name="connsiteX28" fmla="*/ 12979392 w 12979391"/>
                <a:gd name="connsiteY28" fmla="*/ 613396 h 199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979391" h="1999770">
                  <a:moveTo>
                    <a:pt x="12979392" y="613396"/>
                  </a:moveTo>
                  <a:cubicBezTo>
                    <a:pt x="12979392" y="703162"/>
                    <a:pt x="12879653" y="784615"/>
                    <a:pt x="12721732" y="841134"/>
                  </a:cubicBezTo>
                  <a:lnTo>
                    <a:pt x="12720069" y="1068872"/>
                  </a:lnTo>
                  <a:lnTo>
                    <a:pt x="12713421" y="1999771"/>
                  </a:lnTo>
                  <a:lnTo>
                    <a:pt x="255997" y="1999771"/>
                  </a:lnTo>
                  <a:lnTo>
                    <a:pt x="255997" y="1786994"/>
                  </a:lnTo>
                  <a:cubicBezTo>
                    <a:pt x="98077" y="1737125"/>
                    <a:pt x="0" y="1665644"/>
                    <a:pt x="0" y="1585853"/>
                  </a:cubicBezTo>
                  <a:cubicBezTo>
                    <a:pt x="0" y="1432920"/>
                    <a:pt x="365710" y="1309908"/>
                    <a:pt x="814537" y="1309908"/>
                  </a:cubicBezTo>
                  <a:cubicBezTo>
                    <a:pt x="894328" y="1309908"/>
                    <a:pt x="970795" y="1299934"/>
                    <a:pt x="1042274" y="1281649"/>
                  </a:cubicBezTo>
                  <a:cubicBezTo>
                    <a:pt x="1113754" y="1263363"/>
                    <a:pt x="1178585" y="1236766"/>
                    <a:pt x="1235104" y="1203519"/>
                  </a:cubicBezTo>
                  <a:cubicBezTo>
                    <a:pt x="1429595" y="1085495"/>
                    <a:pt x="1815253" y="1005703"/>
                    <a:pt x="2259092" y="1005703"/>
                  </a:cubicBezTo>
                  <a:cubicBezTo>
                    <a:pt x="2598206" y="1005703"/>
                    <a:pt x="2924020" y="932561"/>
                    <a:pt x="3178355" y="799576"/>
                  </a:cubicBezTo>
                  <a:cubicBezTo>
                    <a:pt x="3251497" y="761343"/>
                    <a:pt x="3336276" y="739732"/>
                    <a:pt x="3426041" y="739732"/>
                  </a:cubicBezTo>
                  <a:cubicBezTo>
                    <a:pt x="3474248" y="739732"/>
                    <a:pt x="3520793" y="746381"/>
                    <a:pt x="3565676" y="758018"/>
                  </a:cubicBezTo>
                  <a:cubicBezTo>
                    <a:pt x="3738557" y="802901"/>
                    <a:pt x="3933048" y="804563"/>
                    <a:pt x="4107592" y="761343"/>
                  </a:cubicBezTo>
                  <a:cubicBezTo>
                    <a:pt x="4413459" y="686538"/>
                    <a:pt x="4797455" y="641656"/>
                    <a:pt x="5218021" y="641656"/>
                  </a:cubicBezTo>
                  <a:cubicBezTo>
                    <a:pt x="5296151" y="641656"/>
                    <a:pt x="5374279" y="643318"/>
                    <a:pt x="5450746" y="646642"/>
                  </a:cubicBezTo>
                  <a:cubicBezTo>
                    <a:pt x="5768249" y="659941"/>
                    <a:pt x="6084090" y="605084"/>
                    <a:pt x="6340087" y="492047"/>
                  </a:cubicBezTo>
                  <a:cubicBezTo>
                    <a:pt x="6606058" y="375684"/>
                    <a:pt x="7049898" y="299218"/>
                    <a:pt x="7550256" y="299218"/>
                  </a:cubicBezTo>
                  <a:cubicBezTo>
                    <a:pt x="7693215" y="299218"/>
                    <a:pt x="7831188" y="305867"/>
                    <a:pt x="7960849" y="317503"/>
                  </a:cubicBezTo>
                  <a:cubicBezTo>
                    <a:pt x="8263391" y="344100"/>
                    <a:pt x="8570920" y="309192"/>
                    <a:pt x="8838553" y="221089"/>
                  </a:cubicBezTo>
                  <a:cubicBezTo>
                    <a:pt x="8969877" y="177868"/>
                    <a:pt x="9129459" y="151271"/>
                    <a:pt x="9300678" y="151271"/>
                  </a:cubicBezTo>
                  <a:cubicBezTo>
                    <a:pt x="9403742" y="151271"/>
                    <a:pt x="9501819" y="161245"/>
                    <a:pt x="9593247" y="177868"/>
                  </a:cubicBezTo>
                  <a:cubicBezTo>
                    <a:pt x="9754492" y="207790"/>
                    <a:pt x="9929035" y="191167"/>
                    <a:pt x="10067008" y="134648"/>
                  </a:cubicBezTo>
                  <a:cubicBezTo>
                    <a:pt x="10268148" y="51532"/>
                    <a:pt x="10535782" y="0"/>
                    <a:pt x="10831675" y="0"/>
                  </a:cubicBezTo>
                  <a:cubicBezTo>
                    <a:pt x="11187410" y="0"/>
                    <a:pt x="11506576" y="74804"/>
                    <a:pt x="11711041" y="191167"/>
                  </a:cubicBezTo>
                  <a:cubicBezTo>
                    <a:pt x="11834053" y="260984"/>
                    <a:pt x="11995298" y="299218"/>
                    <a:pt x="12164855" y="299218"/>
                  </a:cubicBezTo>
                  <a:lnTo>
                    <a:pt x="12164855" y="299218"/>
                  </a:lnTo>
                  <a:cubicBezTo>
                    <a:pt x="12615343" y="299218"/>
                    <a:pt x="12979392" y="440515"/>
                    <a:pt x="12979392" y="613396"/>
                  </a:cubicBezTo>
                </a:path>
              </a:pathLst>
            </a:custGeom>
            <a:solidFill>
              <a:srgbClr val="FFFFFF"/>
            </a:soli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aphic 2">
              <a:extLst>
                <a:ext uri="{FF2B5EF4-FFF2-40B4-BE49-F238E27FC236}">
                  <a16:creationId xmlns:a16="http://schemas.microsoft.com/office/drawing/2014/main" id="{2550A816-53C9-6E99-1696-AD778B1C8FE0}"/>
                </a:ext>
              </a:extLst>
            </p:cNvPr>
            <p:cNvGrpSpPr/>
            <p:nvPr/>
          </p:nvGrpSpPr>
          <p:grpSpPr>
            <a:xfrm>
              <a:off x="10134748" y="2540312"/>
              <a:ext cx="1793008" cy="2497526"/>
              <a:chOff x="10134748" y="2540312"/>
              <a:chExt cx="1793008" cy="2497526"/>
            </a:xfrm>
          </p:grpSpPr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BC036946-3694-040D-8210-41D6CAEFA952}"/>
                  </a:ext>
                </a:extLst>
              </p:cNvPr>
              <p:cNvSpPr/>
              <p:nvPr/>
            </p:nvSpPr>
            <p:spPr>
              <a:xfrm>
                <a:off x="10212983" y="4671119"/>
                <a:ext cx="1714774" cy="366718"/>
              </a:xfrm>
              <a:custGeom>
                <a:avLst/>
                <a:gdLst>
                  <a:gd name="connsiteX0" fmla="*/ 728679 w 1714774"/>
                  <a:gd name="connsiteY0" fmla="*/ 142121 h 366718"/>
                  <a:gd name="connsiteX1" fmla="*/ 401202 w 1714774"/>
                  <a:gd name="connsiteY1" fmla="*/ 123835 h 366718"/>
                  <a:gd name="connsiteX2" fmla="*/ 38816 w 1714774"/>
                  <a:gd name="connsiteY2" fmla="*/ 173705 h 366718"/>
                  <a:gd name="connsiteX3" fmla="*/ 111959 w 1714774"/>
                  <a:gd name="connsiteY3" fmla="*/ 334950 h 366718"/>
                  <a:gd name="connsiteX4" fmla="*/ 461046 w 1714774"/>
                  <a:gd name="connsiteY4" fmla="*/ 364872 h 366718"/>
                  <a:gd name="connsiteX5" fmla="*/ 821769 w 1714774"/>
                  <a:gd name="connsiteY5" fmla="*/ 326639 h 366718"/>
                  <a:gd name="connsiteX6" fmla="*/ 1272258 w 1714774"/>
                  <a:gd name="connsiteY6" fmla="*/ 316665 h 366718"/>
                  <a:gd name="connsiteX7" fmla="*/ 1619682 w 1714774"/>
                  <a:gd name="connsiteY7" fmla="*/ 203627 h 366718"/>
                  <a:gd name="connsiteX8" fmla="*/ 1393607 w 1714774"/>
                  <a:gd name="connsiteY8" fmla="*/ 9135 h 366718"/>
                  <a:gd name="connsiteX9" fmla="*/ 728679 w 1714774"/>
                  <a:gd name="connsiteY9" fmla="*/ 142121 h 36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774" h="366718">
                    <a:moveTo>
                      <a:pt x="728679" y="142121"/>
                    </a:moveTo>
                    <a:cubicBezTo>
                      <a:pt x="623953" y="150433"/>
                      <a:pt x="505928" y="127160"/>
                      <a:pt x="401202" y="123835"/>
                    </a:cubicBezTo>
                    <a:cubicBezTo>
                      <a:pt x="298138" y="120511"/>
                      <a:pt x="131906" y="123835"/>
                      <a:pt x="38816" y="173705"/>
                    </a:cubicBezTo>
                    <a:cubicBezTo>
                      <a:pt x="-49286" y="221912"/>
                      <a:pt x="28843" y="310015"/>
                      <a:pt x="111959" y="334950"/>
                    </a:cubicBezTo>
                    <a:cubicBezTo>
                      <a:pt x="243281" y="374846"/>
                      <a:pt x="328060" y="366534"/>
                      <a:pt x="461046" y="364872"/>
                    </a:cubicBezTo>
                    <a:cubicBezTo>
                      <a:pt x="570759" y="363209"/>
                      <a:pt x="710394" y="329963"/>
                      <a:pt x="821769" y="326639"/>
                    </a:cubicBezTo>
                    <a:cubicBezTo>
                      <a:pt x="1021247" y="319989"/>
                      <a:pt x="1122649" y="349911"/>
                      <a:pt x="1272258" y="316665"/>
                    </a:cubicBezTo>
                    <a:cubicBezTo>
                      <a:pt x="1370334" y="295054"/>
                      <a:pt x="1506644" y="265133"/>
                      <a:pt x="1619682" y="203627"/>
                    </a:cubicBezTo>
                    <a:cubicBezTo>
                      <a:pt x="1862381" y="73966"/>
                      <a:pt x="1586436" y="-32422"/>
                      <a:pt x="1393607" y="9135"/>
                    </a:cubicBezTo>
                    <a:cubicBezTo>
                      <a:pt x="1139272" y="63992"/>
                      <a:pt x="931482" y="80615"/>
                      <a:pt x="728679" y="142121"/>
                    </a:cubicBezTo>
                  </a:path>
                </a:pathLst>
              </a:custGeom>
              <a:solidFill>
                <a:srgbClr val="BFDBE4"/>
              </a:solidFill>
              <a:ln w="16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62" name="Graphic 2">
                <a:extLst>
                  <a:ext uri="{FF2B5EF4-FFF2-40B4-BE49-F238E27FC236}">
                    <a16:creationId xmlns:a16="http://schemas.microsoft.com/office/drawing/2014/main" id="{459019A1-688E-708B-07E8-607860785406}"/>
                  </a:ext>
                </a:extLst>
              </p:cNvPr>
              <p:cNvGrpSpPr/>
              <p:nvPr/>
            </p:nvGrpSpPr>
            <p:grpSpPr>
              <a:xfrm>
                <a:off x="10134748" y="2540312"/>
                <a:ext cx="1771058" cy="2407674"/>
                <a:chOff x="10134748" y="2540312"/>
                <a:chExt cx="1771058" cy="2407674"/>
              </a:xfrm>
            </p:grpSpPr>
            <p:grpSp>
              <p:nvGrpSpPr>
                <p:cNvPr id="863" name="Graphic 2">
                  <a:extLst>
                    <a:ext uri="{FF2B5EF4-FFF2-40B4-BE49-F238E27FC236}">
                      <a16:creationId xmlns:a16="http://schemas.microsoft.com/office/drawing/2014/main" id="{6235EC64-CC2F-393E-92B5-E2B5400D059D}"/>
                    </a:ext>
                  </a:extLst>
                </p:cNvPr>
                <p:cNvGrpSpPr/>
                <p:nvPr/>
              </p:nvGrpSpPr>
              <p:grpSpPr>
                <a:xfrm>
                  <a:off x="10437979" y="3992055"/>
                  <a:ext cx="1080507" cy="955931"/>
                  <a:chOff x="10437979" y="3992055"/>
                  <a:chExt cx="1080507" cy="955931"/>
                </a:xfrm>
              </p:grpSpPr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id="{B35045A8-B85D-DC41-A40B-E10B9F94B8AB}"/>
                      </a:ext>
                    </a:extLst>
                  </p:cNvPr>
                  <p:cNvSpPr/>
                  <p:nvPr/>
                </p:nvSpPr>
                <p:spPr>
                  <a:xfrm>
                    <a:off x="10437979" y="3992055"/>
                    <a:ext cx="1080507" cy="955931"/>
                  </a:xfrm>
                  <a:custGeom>
                    <a:avLst/>
                    <a:gdLst>
                      <a:gd name="connsiteX0" fmla="*/ 540254 w 1080507"/>
                      <a:gd name="connsiteY0" fmla="*/ 0 h 955931"/>
                      <a:gd name="connsiteX1" fmla="*/ 1080508 w 1080507"/>
                      <a:gd name="connsiteY1" fmla="*/ 498696 h 955931"/>
                      <a:gd name="connsiteX2" fmla="*/ 546903 w 1080507"/>
                      <a:gd name="connsiteY2" fmla="*/ 955834 h 955931"/>
                      <a:gd name="connsiteX3" fmla="*/ 0 w 1080507"/>
                      <a:gd name="connsiteY3" fmla="*/ 498696 h 955931"/>
                      <a:gd name="connsiteX4" fmla="*/ 540254 w 1080507"/>
                      <a:gd name="connsiteY4" fmla="*/ 0 h 955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0507" h="955931">
                        <a:moveTo>
                          <a:pt x="540254" y="0"/>
                        </a:moveTo>
                        <a:cubicBezTo>
                          <a:pt x="837808" y="0"/>
                          <a:pt x="1080508" y="222751"/>
                          <a:pt x="1080508" y="498696"/>
                        </a:cubicBezTo>
                        <a:cubicBezTo>
                          <a:pt x="1080508" y="774641"/>
                          <a:pt x="932561" y="950847"/>
                          <a:pt x="546903" y="955834"/>
                        </a:cubicBezTo>
                        <a:cubicBezTo>
                          <a:pt x="161245" y="960821"/>
                          <a:pt x="0" y="774641"/>
                          <a:pt x="0" y="498696"/>
                        </a:cubicBezTo>
                        <a:cubicBezTo>
                          <a:pt x="0" y="224413"/>
                          <a:pt x="242698" y="0"/>
                          <a:pt x="540254" y="0"/>
                        </a:cubicBezTo>
                      </a:path>
                    </a:pathLst>
                  </a:custGeom>
                  <a:solidFill>
                    <a:srgbClr val="E5F2F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id="{D2A296CF-5F87-84B1-DD09-AE6822BEFFB4}"/>
                      </a:ext>
                    </a:extLst>
                  </p:cNvPr>
                  <p:cNvSpPr/>
                  <p:nvPr/>
                </p:nvSpPr>
                <p:spPr>
                  <a:xfrm>
                    <a:off x="10437979" y="3992055"/>
                    <a:ext cx="1009028" cy="842795"/>
                  </a:xfrm>
                  <a:custGeom>
                    <a:avLst/>
                    <a:gdLst>
                      <a:gd name="connsiteX0" fmla="*/ 1009028 w 1009028"/>
                      <a:gd name="connsiteY0" fmla="*/ 344100 h 842795"/>
                      <a:gd name="connsiteX1" fmla="*/ 994067 w 1009028"/>
                      <a:gd name="connsiteY1" fmla="*/ 227737 h 842795"/>
                      <a:gd name="connsiteX2" fmla="*/ 540254 w 1009028"/>
                      <a:gd name="connsiteY2" fmla="*/ 0 h 842795"/>
                      <a:gd name="connsiteX3" fmla="*/ 0 w 1009028"/>
                      <a:gd name="connsiteY3" fmla="*/ 498696 h 842795"/>
                      <a:gd name="connsiteX4" fmla="*/ 9974 w 1009028"/>
                      <a:gd name="connsiteY4" fmla="*/ 606747 h 842795"/>
                      <a:gd name="connsiteX5" fmla="*/ 468774 w 1009028"/>
                      <a:gd name="connsiteY5" fmla="*/ 842796 h 842795"/>
                      <a:gd name="connsiteX6" fmla="*/ 1009028 w 1009028"/>
                      <a:gd name="connsiteY6" fmla="*/ 344100 h 842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028" h="842795">
                        <a:moveTo>
                          <a:pt x="1009028" y="344100"/>
                        </a:moveTo>
                        <a:cubicBezTo>
                          <a:pt x="1009028" y="304204"/>
                          <a:pt x="1004040" y="265971"/>
                          <a:pt x="994067" y="227737"/>
                        </a:cubicBezTo>
                        <a:cubicBezTo>
                          <a:pt x="897653" y="89765"/>
                          <a:pt x="729758" y="0"/>
                          <a:pt x="540254" y="0"/>
                        </a:cubicBezTo>
                        <a:cubicBezTo>
                          <a:pt x="242698" y="0"/>
                          <a:pt x="0" y="222751"/>
                          <a:pt x="0" y="498696"/>
                        </a:cubicBezTo>
                        <a:cubicBezTo>
                          <a:pt x="0" y="536929"/>
                          <a:pt x="3325" y="571838"/>
                          <a:pt x="9974" y="606747"/>
                        </a:cubicBezTo>
                        <a:cubicBezTo>
                          <a:pt x="104726" y="748044"/>
                          <a:pt x="275945" y="842796"/>
                          <a:pt x="468774" y="842796"/>
                        </a:cubicBezTo>
                        <a:cubicBezTo>
                          <a:pt x="767992" y="842796"/>
                          <a:pt x="1009028" y="620045"/>
                          <a:pt x="1009028" y="34410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4" name="Graphic 2">
                  <a:extLst>
                    <a:ext uri="{FF2B5EF4-FFF2-40B4-BE49-F238E27FC236}">
                      <a16:creationId xmlns:a16="http://schemas.microsoft.com/office/drawing/2014/main" id="{A3B7349B-631B-7FDE-7848-3D83048B4239}"/>
                    </a:ext>
                  </a:extLst>
                </p:cNvPr>
                <p:cNvGrpSpPr/>
                <p:nvPr/>
              </p:nvGrpSpPr>
              <p:grpSpPr>
                <a:xfrm>
                  <a:off x="11311935" y="3531362"/>
                  <a:ext cx="593871" cy="258313"/>
                  <a:chOff x="11311935" y="3531362"/>
                  <a:chExt cx="593871" cy="258313"/>
                </a:xfrm>
                <a:solidFill>
                  <a:srgbClr val="713D4F"/>
                </a:solidFill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id="{95D81A86-169E-A831-D04F-6E72A6089A66}"/>
                      </a:ext>
                    </a:extLst>
                  </p:cNvPr>
                  <p:cNvSpPr/>
                  <p:nvPr/>
                </p:nvSpPr>
                <p:spPr>
                  <a:xfrm>
                    <a:off x="11311935" y="3531362"/>
                    <a:ext cx="520959" cy="258313"/>
                  </a:xfrm>
                  <a:custGeom>
                    <a:avLst/>
                    <a:gdLst>
                      <a:gd name="connsiteX0" fmla="*/ 18710 w 520959"/>
                      <a:gd name="connsiteY0" fmla="*/ 257890 h 258313"/>
                      <a:gd name="connsiteX1" fmla="*/ 332887 w 520959"/>
                      <a:gd name="connsiteY1" fmla="*/ 158151 h 258313"/>
                      <a:gd name="connsiteX2" fmla="*/ 515743 w 520959"/>
                      <a:gd name="connsiteY2" fmla="*/ 23503 h 258313"/>
                      <a:gd name="connsiteX3" fmla="*/ 517405 w 520959"/>
                      <a:gd name="connsiteY3" fmla="*/ 5217 h 258313"/>
                      <a:gd name="connsiteX4" fmla="*/ 499119 w 520959"/>
                      <a:gd name="connsiteY4" fmla="*/ 3555 h 258313"/>
                      <a:gd name="connsiteX5" fmla="*/ 321251 w 520959"/>
                      <a:gd name="connsiteY5" fmla="*/ 134878 h 258313"/>
                      <a:gd name="connsiteX6" fmla="*/ 8735 w 520959"/>
                      <a:gd name="connsiteY6" fmla="*/ 232955 h 258313"/>
                      <a:gd name="connsiteX7" fmla="*/ 423 w 520959"/>
                      <a:gd name="connsiteY7" fmla="*/ 249578 h 258313"/>
                      <a:gd name="connsiteX8" fmla="*/ 18710 w 520959"/>
                      <a:gd name="connsiteY8" fmla="*/ 257890 h 25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0959" h="258313">
                        <a:moveTo>
                          <a:pt x="18710" y="257890"/>
                        </a:moveTo>
                        <a:cubicBezTo>
                          <a:pt x="121773" y="221319"/>
                          <a:pt x="234811" y="204695"/>
                          <a:pt x="332887" y="158151"/>
                        </a:cubicBezTo>
                        <a:cubicBezTo>
                          <a:pt x="399380" y="126567"/>
                          <a:pt x="457561" y="68385"/>
                          <a:pt x="515743" y="23503"/>
                        </a:cubicBezTo>
                        <a:cubicBezTo>
                          <a:pt x="522392" y="18516"/>
                          <a:pt x="522392" y="10204"/>
                          <a:pt x="517405" y="5217"/>
                        </a:cubicBezTo>
                        <a:cubicBezTo>
                          <a:pt x="512418" y="-1432"/>
                          <a:pt x="504106" y="-1432"/>
                          <a:pt x="499119" y="3555"/>
                        </a:cubicBezTo>
                        <a:cubicBezTo>
                          <a:pt x="442601" y="46775"/>
                          <a:pt x="386082" y="103294"/>
                          <a:pt x="321251" y="134878"/>
                        </a:cubicBezTo>
                        <a:cubicBezTo>
                          <a:pt x="223175" y="181423"/>
                          <a:pt x="111799" y="198046"/>
                          <a:pt x="8735" y="232955"/>
                        </a:cubicBezTo>
                        <a:cubicBezTo>
                          <a:pt x="2086" y="236280"/>
                          <a:pt x="-1238" y="242929"/>
                          <a:pt x="423" y="249578"/>
                        </a:cubicBezTo>
                        <a:cubicBezTo>
                          <a:pt x="5410" y="256227"/>
                          <a:pt x="12060" y="259552"/>
                          <a:pt x="18710" y="257890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id="{C6642846-9DC7-CCDE-FBD1-C607F5688D59}"/>
                      </a:ext>
                    </a:extLst>
                  </p:cNvPr>
                  <p:cNvSpPr/>
                  <p:nvPr/>
                </p:nvSpPr>
                <p:spPr>
                  <a:xfrm>
                    <a:off x="11681964" y="3608059"/>
                    <a:ext cx="223842" cy="48830"/>
                  </a:xfrm>
                  <a:custGeom>
                    <a:avLst/>
                    <a:gdLst>
                      <a:gd name="connsiteX0" fmla="*/ 17715 w 223842"/>
                      <a:gd name="connsiteY0" fmla="*/ 48207 h 48830"/>
                      <a:gd name="connsiteX1" fmla="*/ 2754 w 223842"/>
                      <a:gd name="connsiteY1" fmla="*/ 43220 h 48830"/>
                      <a:gd name="connsiteX2" fmla="*/ 1092 w 223842"/>
                      <a:gd name="connsiteY2" fmla="*/ 29922 h 48830"/>
                      <a:gd name="connsiteX3" fmla="*/ 9403 w 223842"/>
                      <a:gd name="connsiteY3" fmla="*/ 21610 h 48830"/>
                      <a:gd name="connsiteX4" fmla="*/ 21040 w 223842"/>
                      <a:gd name="connsiteY4" fmla="*/ 19948 h 48830"/>
                      <a:gd name="connsiteX5" fmla="*/ 36001 w 223842"/>
                      <a:gd name="connsiteY5" fmla="*/ 18286 h 48830"/>
                      <a:gd name="connsiteX6" fmla="*/ 80884 w 223842"/>
                      <a:gd name="connsiteY6" fmla="*/ 13298 h 48830"/>
                      <a:gd name="connsiteX7" fmla="*/ 208882 w 223842"/>
                      <a:gd name="connsiteY7" fmla="*/ 0 h 48830"/>
                      <a:gd name="connsiteX8" fmla="*/ 223843 w 223842"/>
                      <a:gd name="connsiteY8" fmla="*/ 11636 h 48830"/>
                      <a:gd name="connsiteX9" fmla="*/ 212206 w 223842"/>
                      <a:gd name="connsiteY9" fmla="*/ 26597 h 48830"/>
                      <a:gd name="connsiteX10" fmla="*/ 84208 w 223842"/>
                      <a:gd name="connsiteY10" fmla="*/ 39896 h 48830"/>
                      <a:gd name="connsiteX11" fmla="*/ 39326 w 223842"/>
                      <a:gd name="connsiteY11" fmla="*/ 44882 h 48830"/>
                      <a:gd name="connsiteX12" fmla="*/ 24364 w 223842"/>
                      <a:gd name="connsiteY12" fmla="*/ 46545 h 48830"/>
                      <a:gd name="connsiteX13" fmla="*/ 17715 w 223842"/>
                      <a:gd name="connsiteY13" fmla="*/ 48207 h 48830"/>
                      <a:gd name="connsiteX14" fmla="*/ 24364 w 223842"/>
                      <a:gd name="connsiteY14" fmla="*/ 44882 h 48830"/>
                      <a:gd name="connsiteX15" fmla="*/ 24364 w 223842"/>
                      <a:gd name="connsiteY15" fmla="*/ 44882 h 48830"/>
                      <a:gd name="connsiteX16" fmla="*/ 24364 w 223842"/>
                      <a:gd name="connsiteY16" fmla="*/ 44882 h 48830"/>
                      <a:gd name="connsiteX17" fmla="*/ 24364 w 223842"/>
                      <a:gd name="connsiteY17" fmla="*/ 44882 h 48830"/>
                      <a:gd name="connsiteX18" fmla="*/ 26026 w 223842"/>
                      <a:gd name="connsiteY18" fmla="*/ 39896 h 48830"/>
                      <a:gd name="connsiteX19" fmla="*/ 22703 w 223842"/>
                      <a:gd name="connsiteY19" fmla="*/ 44882 h 48830"/>
                      <a:gd name="connsiteX20" fmla="*/ 26026 w 223842"/>
                      <a:gd name="connsiteY20" fmla="*/ 39896 h 48830"/>
                      <a:gd name="connsiteX21" fmla="*/ 27689 w 223842"/>
                      <a:gd name="connsiteY21" fmla="*/ 39896 h 48830"/>
                      <a:gd name="connsiteX22" fmla="*/ 27689 w 223842"/>
                      <a:gd name="connsiteY22" fmla="*/ 39896 h 48830"/>
                      <a:gd name="connsiteX23" fmla="*/ 27689 w 223842"/>
                      <a:gd name="connsiteY23" fmla="*/ 39896 h 48830"/>
                      <a:gd name="connsiteX24" fmla="*/ 27689 w 223842"/>
                      <a:gd name="connsiteY24" fmla="*/ 39896 h 48830"/>
                      <a:gd name="connsiteX25" fmla="*/ 27689 w 223842"/>
                      <a:gd name="connsiteY25" fmla="*/ 38233 h 48830"/>
                      <a:gd name="connsiteX26" fmla="*/ 27689 w 223842"/>
                      <a:gd name="connsiteY26" fmla="*/ 38233 h 48830"/>
                      <a:gd name="connsiteX27" fmla="*/ 27689 w 223842"/>
                      <a:gd name="connsiteY27" fmla="*/ 38233 h 48830"/>
                      <a:gd name="connsiteX28" fmla="*/ 27689 w 223842"/>
                      <a:gd name="connsiteY28" fmla="*/ 38233 h 48830"/>
                      <a:gd name="connsiteX29" fmla="*/ 27689 w 223842"/>
                      <a:gd name="connsiteY29" fmla="*/ 38233 h 48830"/>
                      <a:gd name="connsiteX30" fmla="*/ 26026 w 223842"/>
                      <a:gd name="connsiteY30" fmla="*/ 28259 h 48830"/>
                      <a:gd name="connsiteX31" fmla="*/ 27689 w 223842"/>
                      <a:gd name="connsiteY31" fmla="*/ 38233 h 48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23842" h="48830">
                        <a:moveTo>
                          <a:pt x="17715" y="48207"/>
                        </a:moveTo>
                        <a:cubicBezTo>
                          <a:pt x="12728" y="49870"/>
                          <a:pt x="6079" y="48207"/>
                          <a:pt x="2754" y="43220"/>
                        </a:cubicBezTo>
                        <a:cubicBezTo>
                          <a:pt x="-570" y="39896"/>
                          <a:pt x="-570" y="34909"/>
                          <a:pt x="1092" y="29922"/>
                        </a:cubicBezTo>
                        <a:cubicBezTo>
                          <a:pt x="1092" y="28259"/>
                          <a:pt x="2754" y="23272"/>
                          <a:pt x="9403" y="21610"/>
                        </a:cubicBezTo>
                        <a:cubicBezTo>
                          <a:pt x="11066" y="21610"/>
                          <a:pt x="19378" y="19948"/>
                          <a:pt x="21040" y="19948"/>
                        </a:cubicBezTo>
                        <a:cubicBezTo>
                          <a:pt x="26026" y="19948"/>
                          <a:pt x="31014" y="18286"/>
                          <a:pt x="36001" y="18286"/>
                        </a:cubicBezTo>
                        <a:cubicBezTo>
                          <a:pt x="50961" y="16623"/>
                          <a:pt x="65922" y="14961"/>
                          <a:pt x="80884" y="13298"/>
                        </a:cubicBezTo>
                        <a:cubicBezTo>
                          <a:pt x="124104" y="8312"/>
                          <a:pt x="165662" y="3324"/>
                          <a:pt x="208882" y="0"/>
                        </a:cubicBezTo>
                        <a:cubicBezTo>
                          <a:pt x="215531" y="0"/>
                          <a:pt x="222181" y="4987"/>
                          <a:pt x="223843" y="11636"/>
                        </a:cubicBezTo>
                        <a:cubicBezTo>
                          <a:pt x="223843" y="18286"/>
                          <a:pt x="218856" y="24935"/>
                          <a:pt x="212206" y="26597"/>
                        </a:cubicBezTo>
                        <a:cubicBezTo>
                          <a:pt x="168986" y="31584"/>
                          <a:pt x="127428" y="36571"/>
                          <a:pt x="84208" y="39896"/>
                        </a:cubicBezTo>
                        <a:cubicBezTo>
                          <a:pt x="69247" y="41558"/>
                          <a:pt x="54286" y="43220"/>
                          <a:pt x="39326" y="44882"/>
                        </a:cubicBezTo>
                        <a:cubicBezTo>
                          <a:pt x="34338" y="44882"/>
                          <a:pt x="29351" y="46545"/>
                          <a:pt x="24364" y="46545"/>
                        </a:cubicBezTo>
                        <a:lnTo>
                          <a:pt x="17715" y="48207"/>
                        </a:lnTo>
                        <a:close/>
                        <a:moveTo>
                          <a:pt x="24364" y="44882"/>
                        </a:moveTo>
                        <a:lnTo>
                          <a:pt x="24364" y="44882"/>
                        </a:lnTo>
                        <a:lnTo>
                          <a:pt x="24364" y="44882"/>
                        </a:lnTo>
                        <a:lnTo>
                          <a:pt x="24364" y="44882"/>
                        </a:lnTo>
                        <a:close/>
                        <a:moveTo>
                          <a:pt x="26026" y="39896"/>
                        </a:moveTo>
                        <a:cubicBezTo>
                          <a:pt x="26026" y="41558"/>
                          <a:pt x="24364" y="43220"/>
                          <a:pt x="22703" y="44882"/>
                        </a:cubicBezTo>
                        <a:cubicBezTo>
                          <a:pt x="26026" y="43220"/>
                          <a:pt x="26026" y="41558"/>
                          <a:pt x="26026" y="39896"/>
                        </a:cubicBezTo>
                        <a:moveTo>
                          <a:pt x="27689" y="39896"/>
                        </a:moveTo>
                        <a:lnTo>
                          <a:pt x="27689" y="39896"/>
                        </a:lnTo>
                        <a:lnTo>
                          <a:pt x="27689" y="39896"/>
                        </a:lnTo>
                        <a:lnTo>
                          <a:pt x="27689" y="39896"/>
                        </a:lnTo>
                        <a:close/>
                        <a:moveTo>
                          <a:pt x="27689" y="38233"/>
                        </a:moveTo>
                        <a:lnTo>
                          <a:pt x="27689" y="38233"/>
                        </a:lnTo>
                        <a:lnTo>
                          <a:pt x="27689" y="38233"/>
                        </a:lnTo>
                        <a:lnTo>
                          <a:pt x="27689" y="38233"/>
                        </a:lnTo>
                        <a:close/>
                        <a:moveTo>
                          <a:pt x="27689" y="38233"/>
                        </a:moveTo>
                        <a:cubicBezTo>
                          <a:pt x="27689" y="34909"/>
                          <a:pt x="27689" y="31584"/>
                          <a:pt x="26026" y="28259"/>
                        </a:cubicBezTo>
                        <a:cubicBezTo>
                          <a:pt x="27689" y="31584"/>
                          <a:pt x="27689" y="34909"/>
                          <a:pt x="27689" y="38233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5" name="Graphic 2">
                  <a:extLst>
                    <a:ext uri="{FF2B5EF4-FFF2-40B4-BE49-F238E27FC236}">
                      <a16:creationId xmlns:a16="http://schemas.microsoft.com/office/drawing/2014/main" id="{6CFB3180-EB29-9F8E-D6A1-06BDDC95B735}"/>
                    </a:ext>
                  </a:extLst>
                </p:cNvPr>
                <p:cNvGrpSpPr/>
                <p:nvPr/>
              </p:nvGrpSpPr>
              <p:grpSpPr>
                <a:xfrm>
                  <a:off x="10134748" y="3398964"/>
                  <a:ext cx="526048" cy="388692"/>
                  <a:chOff x="10134748" y="3398964"/>
                  <a:chExt cx="526048" cy="388692"/>
                </a:xfrm>
                <a:solidFill>
                  <a:srgbClr val="713D4F"/>
                </a:solidFill>
              </p:grpSpPr>
              <p:sp>
                <p:nvSpPr>
                  <p:cNvPr id="911" name="Freeform: Shape 910">
                    <a:extLst>
                      <a:ext uri="{FF2B5EF4-FFF2-40B4-BE49-F238E27FC236}">
                        <a16:creationId xmlns:a16="http://schemas.microsoft.com/office/drawing/2014/main" id="{26CFB31A-86C6-8F2B-8F45-F7FE3AE971CE}"/>
                      </a:ext>
                    </a:extLst>
                  </p:cNvPr>
                  <p:cNvSpPr/>
                  <p:nvPr/>
                </p:nvSpPr>
                <p:spPr>
                  <a:xfrm>
                    <a:off x="10225202" y="3398964"/>
                    <a:ext cx="435595" cy="388692"/>
                  </a:xfrm>
                  <a:custGeom>
                    <a:avLst/>
                    <a:gdLst>
                      <a:gd name="connsiteX0" fmla="*/ 1662 w 435595"/>
                      <a:gd name="connsiteY0" fmla="*/ 19590 h 388692"/>
                      <a:gd name="connsiteX1" fmla="*/ 88103 w 435595"/>
                      <a:gd name="connsiteY1" fmla="*/ 122653 h 388692"/>
                      <a:gd name="connsiteX2" fmla="*/ 415580 w 435595"/>
                      <a:gd name="connsiteY2" fmla="*/ 386962 h 388692"/>
                      <a:gd name="connsiteX3" fmla="*/ 433865 w 435595"/>
                      <a:gd name="connsiteY3" fmla="*/ 383638 h 388692"/>
                      <a:gd name="connsiteX4" fmla="*/ 430541 w 435595"/>
                      <a:gd name="connsiteY4" fmla="*/ 365352 h 388692"/>
                      <a:gd name="connsiteX5" fmla="*/ 108051 w 435595"/>
                      <a:gd name="connsiteY5" fmla="*/ 104368 h 388692"/>
                      <a:gd name="connsiteX6" fmla="*/ 24935 w 435595"/>
                      <a:gd name="connsiteY6" fmla="*/ 7954 h 388692"/>
                      <a:gd name="connsiteX7" fmla="*/ 6649 w 435595"/>
                      <a:gd name="connsiteY7" fmla="*/ 1304 h 388692"/>
                      <a:gd name="connsiteX8" fmla="*/ 1662 w 435595"/>
                      <a:gd name="connsiteY8" fmla="*/ 19590 h 38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5595" h="388692">
                        <a:moveTo>
                          <a:pt x="1662" y="19590"/>
                        </a:moveTo>
                        <a:cubicBezTo>
                          <a:pt x="19947" y="56161"/>
                          <a:pt x="59844" y="91070"/>
                          <a:pt x="88103" y="122653"/>
                        </a:cubicBezTo>
                        <a:cubicBezTo>
                          <a:pt x="184517" y="229042"/>
                          <a:pt x="295893" y="308834"/>
                          <a:pt x="415580" y="386962"/>
                        </a:cubicBezTo>
                        <a:cubicBezTo>
                          <a:pt x="422229" y="390287"/>
                          <a:pt x="430541" y="388625"/>
                          <a:pt x="433865" y="383638"/>
                        </a:cubicBezTo>
                        <a:cubicBezTo>
                          <a:pt x="437190" y="376989"/>
                          <a:pt x="435527" y="368677"/>
                          <a:pt x="430541" y="365352"/>
                        </a:cubicBezTo>
                        <a:cubicBezTo>
                          <a:pt x="312516" y="288885"/>
                          <a:pt x="202803" y="209094"/>
                          <a:pt x="108051" y="104368"/>
                        </a:cubicBezTo>
                        <a:cubicBezTo>
                          <a:pt x="81453" y="76109"/>
                          <a:pt x="43220" y="42862"/>
                          <a:pt x="24935" y="7954"/>
                        </a:cubicBezTo>
                        <a:cubicBezTo>
                          <a:pt x="21610" y="1304"/>
                          <a:pt x="13299" y="-2020"/>
                          <a:pt x="6649" y="1304"/>
                        </a:cubicBezTo>
                        <a:cubicBezTo>
                          <a:pt x="0" y="4629"/>
                          <a:pt x="-1663" y="12941"/>
                          <a:pt x="1662" y="19590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2" name="Freeform: Shape 911">
                    <a:extLst>
                      <a:ext uri="{FF2B5EF4-FFF2-40B4-BE49-F238E27FC236}">
                        <a16:creationId xmlns:a16="http://schemas.microsoft.com/office/drawing/2014/main" id="{7789C709-D21A-F6F9-B204-A178DFF9A261}"/>
                      </a:ext>
                    </a:extLst>
                  </p:cNvPr>
                  <p:cNvSpPr/>
                  <p:nvPr/>
                </p:nvSpPr>
                <p:spPr>
                  <a:xfrm>
                    <a:off x="10134748" y="3506339"/>
                    <a:ext cx="243386" cy="56837"/>
                  </a:xfrm>
                  <a:custGeom>
                    <a:avLst/>
                    <a:gdLst>
                      <a:gd name="connsiteX0" fmla="*/ 15650 w 243386"/>
                      <a:gd name="connsiteY0" fmla="*/ 319 h 56837"/>
                      <a:gd name="connsiteX1" fmla="*/ 20636 w 243386"/>
                      <a:gd name="connsiteY1" fmla="*/ 319 h 56837"/>
                      <a:gd name="connsiteX2" fmla="*/ 37260 w 243386"/>
                      <a:gd name="connsiteY2" fmla="*/ 1981 h 56837"/>
                      <a:gd name="connsiteX3" fmla="*/ 83804 w 243386"/>
                      <a:gd name="connsiteY3" fmla="*/ 6968 h 56837"/>
                      <a:gd name="connsiteX4" fmla="*/ 231751 w 243386"/>
                      <a:gd name="connsiteY4" fmla="*/ 30240 h 56837"/>
                      <a:gd name="connsiteX5" fmla="*/ 243387 w 243386"/>
                      <a:gd name="connsiteY5" fmla="*/ 45201 h 56837"/>
                      <a:gd name="connsiteX6" fmla="*/ 228426 w 243386"/>
                      <a:gd name="connsiteY6" fmla="*/ 56837 h 56837"/>
                      <a:gd name="connsiteX7" fmla="*/ 82142 w 243386"/>
                      <a:gd name="connsiteY7" fmla="*/ 33565 h 56837"/>
                      <a:gd name="connsiteX8" fmla="*/ 37260 w 243386"/>
                      <a:gd name="connsiteY8" fmla="*/ 28578 h 56837"/>
                      <a:gd name="connsiteX9" fmla="*/ 20636 w 243386"/>
                      <a:gd name="connsiteY9" fmla="*/ 26916 h 56837"/>
                      <a:gd name="connsiteX10" fmla="*/ 15650 w 243386"/>
                      <a:gd name="connsiteY10" fmla="*/ 28578 h 56837"/>
                      <a:gd name="connsiteX11" fmla="*/ 9000 w 243386"/>
                      <a:gd name="connsiteY11" fmla="*/ 26916 h 56837"/>
                      <a:gd name="connsiteX12" fmla="*/ 2350 w 243386"/>
                      <a:gd name="connsiteY12" fmla="*/ 21928 h 56837"/>
                      <a:gd name="connsiteX13" fmla="*/ 688 w 243386"/>
                      <a:gd name="connsiteY13" fmla="*/ 11955 h 56837"/>
                      <a:gd name="connsiteX14" fmla="*/ 15650 w 243386"/>
                      <a:gd name="connsiteY14" fmla="*/ 319 h 56837"/>
                      <a:gd name="connsiteX15" fmla="*/ 25623 w 243386"/>
                      <a:gd name="connsiteY15" fmla="*/ 10293 h 56837"/>
                      <a:gd name="connsiteX16" fmla="*/ 25623 w 243386"/>
                      <a:gd name="connsiteY16" fmla="*/ 16942 h 56837"/>
                      <a:gd name="connsiteX17" fmla="*/ 25623 w 243386"/>
                      <a:gd name="connsiteY17" fmla="*/ 10293 h 56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43386" h="56837">
                        <a:moveTo>
                          <a:pt x="15650" y="319"/>
                        </a:moveTo>
                        <a:cubicBezTo>
                          <a:pt x="17312" y="319"/>
                          <a:pt x="18973" y="319"/>
                          <a:pt x="20636" y="319"/>
                        </a:cubicBezTo>
                        <a:cubicBezTo>
                          <a:pt x="25623" y="319"/>
                          <a:pt x="32273" y="1981"/>
                          <a:pt x="37260" y="1981"/>
                        </a:cubicBezTo>
                        <a:cubicBezTo>
                          <a:pt x="52220" y="3643"/>
                          <a:pt x="67181" y="5306"/>
                          <a:pt x="83804" y="6968"/>
                        </a:cubicBezTo>
                        <a:cubicBezTo>
                          <a:pt x="133674" y="13617"/>
                          <a:pt x="181882" y="21928"/>
                          <a:pt x="231751" y="30240"/>
                        </a:cubicBezTo>
                        <a:cubicBezTo>
                          <a:pt x="238400" y="31903"/>
                          <a:pt x="243387" y="38552"/>
                          <a:pt x="243387" y="45201"/>
                        </a:cubicBezTo>
                        <a:cubicBezTo>
                          <a:pt x="241725" y="51851"/>
                          <a:pt x="235075" y="56837"/>
                          <a:pt x="228426" y="56837"/>
                        </a:cubicBezTo>
                        <a:cubicBezTo>
                          <a:pt x="180219" y="48526"/>
                          <a:pt x="130349" y="40214"/>
                          <a:pt x="82142" y="33565"/>
                        </a:cubicBezTo>
                        <a:cubicBezTo>
                          <a:pt x="67181" y="31903"/>
                          <a:pt x="52220" y="30240"/>
                          <a:pt x="37260" y="28578"/>
                        </a:cubicBezTo>
                        <a:cubicBezTo>
                          <a:pt x="32273" y="28578"/>
                          <a:pt x="27285" y="26916"/>
                          <a:pt x="20636" y="26916"/>
                        </a:cubicBezTo>
                        <a:cubicBezTo>
                          <a:pt x="18973" y="26916"/>
                          <a:pt x="15650" y="28578"/>
                          <a:pt x="15650" y="28578"/>
                        </a:cubicBezTo>
                        <a:cubicBezTo>
                          <a:pt x="13987" y="28578"/>
                          <a:pt x="10662" y="28578"/>
                          <a:pt x="9000" y="26916"/>
                        </a:cubicBezTo>
                        <a:cubicBezTo>
                          <a:pt x="5675" y="25253"/>
                          <a:pt x="4013" y="23591"/>
                          <a:pt x="2350" y="21928"/>
                        </a:cubicBezTo>
                        <a:cubicBezTo>
                          <a:pt x="688" y="20267"/>
                          <a:pt x="-974" y="15279"/>
                          <a:pt x="688" y="11955"/>
                        </a:cubicBezTo>
                        <a:cubicBezTo>
                          <a:pt x="688" y="3643"/>
                          <a:pt x="9000" y="-1344"/>
                          <a:pt x="15650" y="319"/>
                        </a:cubicBezTo>
                        <a:moveTo>
                          <a:pt x="25623" y="10293"/>
                        </a:moveTo>
                        <a:cubicBezTo>
                          <a:pt x="25623" y="11955"/>
                          <a:pt x="27285" y="15279"/>
                          <a:pt x="25623" y="16942"/>
                        </a:cubicBezTo>
                        <a:cubicBezTo>
                          <a:pt x="25623" y="13617"/>
                          <a:pt x="25623" y="11955"/>
                          <a:pt x="25623" y="10293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6" name="Graphic 2">
                  <a:extLst>
                    <a:ext uri="{FF2B5EF4-FFF2-40B4-BE49-F238E27FC236}">
                      <a16:creationId xmlns:a16="http://schemas.microsoft.com/office/drawing/2014/main" id="{1F62D4EE-B139-602C-8D19-565FCD12CE50}"/>
                    </a:ext>
                  </a:extLst>
                </p:cNvPr>
                <p:cNvGrpSpPr/>
                <p:nvPr/>
              </p:nvGrpSpPr>
              <p:grpSpPr>
                <a:xfrm>
                  <a:off x="10541043" y="3490034"/>
                  <a:ext cx="857756" cy="699376"/>
                  <a:chOff x="10541043" y="3490034"/>
                  <a:chExt cx="857756" cy="699376"/>
                </a:xfrm>
              </p:grpSpPr>
              <p:sp>
                <p:nvSpPr>
                  <p:cNvPr id="909" name="Freeform: Shape 908">
                    <a:extLst>
                      <a:ext uri="{FF2B5EF4-FFF2-40B4-BE49-F238E27FC236}">
                        <a16:creationId xmlns:a16="http://schemas.microsoft.com/office/drawing/2014/main" id="{A5B39731-9D64-0668-1E70-CC4004286C2A}"/>
                      </a:ext>
                    </a:extLst>
                  </p:cNvPr>
                  <p:cNvSpPr/>
                  <p:nvPr/>
                </p:nvSpPr>
                <p:spPr>
                  <a:xfrm>
                    <a:off x="10541043" y="3490034"/>
                    <a:ext cx="857756" cy="699376"/>
                  </a:xfrm>
                  <a:custGeom>
                    <a:avLst/>
                    <a:gdLst>
                      <a:gd name="connsiteX0" fmla="*/ 428878 w 857756"/>
                      <a:gd name="connsiteY0" fmla="*/ 0 h 699376"/>
                      <a:gd name="connsiteX1" fmla="*/ 857757 w 857756"/>
                      <a:gd name="connsiteY1" fmla="*/ 359061 h 699376"/>
                      <a:gd name="connsiteX2" fmla="*/ 420567 w 857756"/>
                      <a:gd name="connsiteY2" fmla="*/ 698174 h 699376"/>
                      <a:gd name="connsiteX3" fmla="*/ 0 w 857756"/>
                      <a:gd name="connsiteY3" fmla="*/ 359061 h 699376"/>
                      <a:gd name="connsiteX4" fmla="*/ 428878 w 857756"/>
                      <a:gd name="connsiteY4" fmla="*/ 0 h 699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56" h="699376">
                        <a:moveTo>
                          <a:pt x="428878" y="0"/>
                        </a:moveTo>
                        <a:cubicBezTo>
                          <a:pt x="664928" y="0"/>
                          <a:pt x="857757" y="161245"/>
                          <a:pt x="857757" y="359061"/>
                        </a:cubicBezTo>
                        <a:cubicBezTo>
                          <a:pt x="857757" y="556877"/>
                          <a:pt x="763004" y="679889"/>
                          <a:pt x="420567" y="698174"/>
                        </a:cubicBezTo>
                        <a:cubicBezTo>
                          <a:pt x="108051" y="714797"/>
                          <a:pt x="0" y="556877"/>
                          <a:pt x="0" y="359061"/>
                        </a:cubicBezTo>
                        <a:cubicBezTo>
                          <a:pt x="0" y="161245"/>
                          <a:pt x="191167" y="0"/>
                          <a:pt x="428878" y="0"/>
                        </a:cubicBezTo>
                      </a:path>
                    </a:pathLst>
                  </a:custGeom>
                  <a:solidFill>
                    <a:srgbClr val="E5F2F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0" name="Freeform: Shape 909">
                    <a:extLst>
                      <a:ext uri="{FF2B5EF4-FFF2-40B4-BE49-F238E27FC236}">
                        <a16:creationId xmlns:a16="http://schemas.microsoft.com/office/drawing/2014/main" id="{8335C050-ECFA-AAE5-7DA1-5CF6DB0BF297}"/>
                      </a:ext>
                    </a:extLst>
                  </p:cNvPr>
                  <p:cNvSpPr/>
                  <p:nvPr/>
                </p:nvSpPr>
                <p:spPr>
                  <a:xfrm>
                    <a:off x="10541043" y="3490034"/>
                    <a:ext cx="776302" cy="588461"/>
                  </a:xfrm>
                  <a:custGeom>
                    <a:avLst/>
                    <a:gdLst>
                      <a:gd name="connsiteX0" fmla="*/ 428878 w 776302"/>
                      <a:gd name="connsiteY0" fmla="*/ 0 h 588461"/>
                      <a:gd name="connsiteX1" fmla="*/ 0 w 776302"/>
                      <a:gd name="connsiteY1" fmla="*/ 359061 h 588461"/>
                      <a:gd name="connsiteX2" fmla="*/ 8312 w 776302"/>
                      <a:gd name="connsiteY2" fmla="*/ 447164 h 588461"/>
                      <a:gd name="connsiteX3" fmla="*/ 347424 w 776302"/>
                      <a:gd name="connsiteY3" fmla="*/ 588461 h 588461"/>
                      <a:gd name="connsiteX4" fmla="*/ 776302 w 776302"/>
                      <a:gd name="connsiteY4" fmla="*/ 229400 h 588461"/>
                      <a:gd name="connsiteX5" fmla="*/ 761342 w 776302"/>
                      <a:gd name="connsiteY5" fmla="*/ 132986 h 588461"/>
                      <a:gd name="connsiteX6" fmla="*/ 428878 w 776302"/>
                      <a:gd name="connsiteY6" fmla="*/ 0 h 588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76302" h="588461">
                        <a:moveTo>
                          <a:pt x="428878" y="0"/>
                        </a:moveTo>
                        <a:cubicBezTo>
                          <a:pt x="192829" y="0"/>
                          <a:pt x="0" y="161245"/>
                          <a:pt x="0" y="359061"/>
                        </a:cubicBezTo>
                        <a:cubicBezTo>
                          <a:pt x="0" y="388983"/>
                          <a:pt x="3324" y="418905"/>
                          <a:pt x="8312" y="447164"/>
                        </a:cubicBezTo>
                        <a:cubicBezTo>
                          <a:pt x="86440" y="531942"/>
                          <a:pt x="209452" y="588461"/>
                          <a:pt x="347424" y="588461"/>
                        </a:cubicBezTo>
                        <a:cubicBezTo>
                          <a:pt x="583474" y="588461"/>
                          <a:pt x="776302" y="427216"/>
                          <a:pt x="776302" y="229400"/>
                        </a:cubicBezTo>
                        <a:cubicBezTo>
                          <a:pt x="776302" y="196154"/>
                          <a:pt x="771316" y="164570"/>
                          <a:pt x="761342" y="132986"/>
                        </a:cubicBezTo>
                        <a:cubicBezTo>
                          <a:pt x="681551" y="51532"/>
                          <a:pt x="561864" y="0"/>
                          <a:pt x="428878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7" name="Graphic 2">
                  <a:extLst>
                    <a:ext uri="{FF2B5EF4-FFF2-40B4-BE49-F238E27FC236}">
                      <a16:creationId xmlns:a16="http://schemas.microsoft.com/office/drawing/2014/main" id="{2E3D0F9D-0A92-2821-EDD4-AE5B082A9D75}"/>
                    </a:ext>
                  </a:extLst>
                </p:cNvPr>
                <p:cNvGrpSpPr/>
                <p:nvPr/>
              </p:nvGrpSpPr>
              <p:grpSpPr>
                <a:xfrm>
                  <a:off x="10906753" y="3820836"/>
                  <a:ext cx="39895" cy="280931"/>
                  <a:chOff x="10906753" y="3820836"/>
                  <a:chExt cx="39895" cy="280931"/>
                </a:xfrm>
                <a:solidFill>
                  <a:srgbClr val="183E5B"/>
                </a:solidFill>
              </p:grpSpPr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38548F8B-1C56-3179-1FDE-0AD1C37D21C9}"/>
                      </a:ext>
                    </a:extLst>
                  </p:cNvPr>
                  <p:cNvSpPr/>
                  <p:nvPr/>
                </p:nvSpPr>
                <p:spPr>
                  <a:xfrm>
                    <a:off x="10906753" y="3820836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9974"/>
                          <a:pt x="8312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228E6762-8969-F93E-08C4-47284E6CD5A2}"/>
                      </a:ext>
                    </a:extLst>
                  </p:cNvPr>
                  <p:cNvSpPr/>
                  <p:nvPr/>
                </p:nvSpPr>
                <p:spPr>
                  <a:xfrm>
                    <a:off x="10906753" y="3938860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8312"/>
                          <a:pt x="9974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EBFA66C4-6513-6B94-3175-5962BB18D2DD}"/>
                      </a:ext>
                    </a:extLst>
                  </p:cNvPr>
                  <p:cNvSpPr/>
                  <p:nvPr/>
                </p:nvSpPr>
                <p:spPr>
                  <a:xfrm>
                    <a:off x="10906753" y="4061872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8312"/>
                          <a:pt x="9974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8" name="Graphic 2">
                  <a:extLst>
                    <a:ext uri="{FF2B5EF4-FFF2-40B4-BE49-F238E27FC236}">
                      <a16:creationId xmlns:a16="http://schemas.microsoft.com/office/drawing/2014/main" id="{F7DC9693-9B88-705B-A325-51CAD47CC201}"/>
                    </a:ext>
                  </a:extLst>
                </p:cNvPr>
                <p:cNvGrpSpPr/>
                <p:nvPr/>
              </p:nvGrpSpPr>
              <p:grpSpPr>
                <a:xfrm>
                  <a:off x="10600886" y="3007961"/>
                  <a:ext cx="744718" cy="698174"/>
                  <a:chOff x="10600886" y="3007961"/>
                  <a:chExt cx="744718" cy="698174"/>
                </a:xfrm>
              </p:grpSpPr>
              <p:grpSp>
                <p:nvGrpSpPr>
                  <p:cNvPr id="898" name="Graphic 2">
                    <a:extLst>
                      <a:ext uri="{FF2B5EF4-FFF2-40B4-BE49-F238E27FC236}">
                        <a16:creationId xmlns:a16="http://schemas.microsoft.com/office/drawing/2014/main" id="{C874B0F2-92AC-DA76-033A-B68542C8B23A}"/>
                      </a:ext>
                    </a:extLst>
                  </p:cNvPr>
                  <p:cNvGrpSpPr/>
                  <p:nvPr/>
                </p:nvGrpSpPr>
                <p:grpSpPr>
                  <a:xfrm>
                    <a:off x="10600886" y="3007961"/>
                    <a:ext cx="744718" cy="698174"/>
                    <a:chOff x="10600886" y="3007961"/>
                    <a:chExt cx="744718" cy="698174"/>
                  </a:xfrm>
                </p:grpSpPr>
                <p:sp>
                  <p:nvSpPr>
                    <p:cNvPr id="904" name="Freeform: Shape 903">
                      <a:extLst>
                        <a:ext uri="{FF2B5EF4-FFF2-40B4-BE49-F238E27FC236}">
                          <a16:creationId xmlns:a16="http://schemas.microsoft.com/office/drawing/2014/main" id="{128FB79C-3F06-6A56-11FC-F33752D03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0886" y="3007961"/>
                      <a:ext cx="744718" cy="698174"/>
                    </a:xfrm>
                    <a:custGeom>
                      <a:avLst/>
                      <a:gdLst>
                        <a:gd name="connsiteX0" fmla="*/ 372360 w 744718"/>
                        <a:gd name="connsiteY0" fmla="*/ 0 h 698174"/>
                        <a:gd name="connsiteX1" fmla="*/ 744719 w 744718"/>
                        <a:gd name="connsiteY1" fmla="*/ 349087 h 698174"/>
                        <a:gd name="connsiteX2" fmla="*/ 372360 w 744718"/>
                        <a:gd name="connsiteY2" fmla="*/ 698174 h 698174"/>
                        <a:gd name="connsiteX3" fmla="*/ 0 w 744718"/>
                        <a:gd name="connsiteY3" fmla="*/ 349087 h 698174"/>
                        <a:gd name="connsiteX4" fmla="*/ 372360 w 744718"/>
                        <a:gd name="connsiteY4" fmla="*/ 0 h 698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4718" h="698174">
                          <a:moveTo>
                            <a:pt x="372360" y="0"/>
                          </a:moveTo>
                          <a:cubicBezTo>
                            <a:pt x="578487" y="0"/>
                            <a:pt x="744719" y="156258"/>
                            <a:pt x="744719" y="349087"/>
                          </a:cubicBezTo>
                          <a:cubicBezTo>
                            <a:pt x="744719" y="541916"/>
                            <a:pt x="578487" y="698174"/>
                            <a:pt x="372360" y="698174"/>
                          </a:cubicBezTo>
                          <a:cubicBezTo>
                            <a:pt x="166232" y="698174"/>
                            <a:pt x="0" y="541916"/>
                            <a:pt x="0" y="349087"/>
                          </a:cubicBezTo>
                          <a:cubicBezTo>
                            <a:pt x="0" y="156258"/>
                            <a:pt x="166232" y="0"/>
                            <a:pt x="372360" y="0"/>
                          </a:cubicBezTo>
                        </a:path>
                      </a:pathLst>
                    </a:custGeom>
                    <a:solidFill>
                      <a:srgbClr val="E5F2F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5" name="Freeform: Shape 904">
                      <a:extLst>
                        <a:ext uri="{FF2B5EF4-FFF2-40B4-BE49-F238E27FC236}">
                          <a16:creationId xmlns:a16="http://schemas.microsoft.com/office/drawing/2014/main" id="{E524E4DA-33B6-8C0E-D740-21FB5D1593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0886" y="3009624"/>
                      <a:ext cx="706485" cy="573500"/>
                    </a:xfrm>
                    <a:custGeom>
                      <a:avLst/>
                      <a:gdLst>
                        <a:gd name="connsiteX0" fmla="*/ 706486 w 706485"/>
                        <a:gd name="connsiteY0" fmla="*/ 224413 h 573500"/>
                        <a:gd name="connsiteX1" fmla="*/ 704824 w 706485"/>
                        <a:gd name="connsiteY1" fmla="*/ 191167 h 573500"/>
                        <a:gd name="connsiteX2" fmla="*/ 372360 w 706485"/>
                        <a:gd name="connsiteY2" fmla="*/ 0 h 573500"/>
                        <a:gd name="connsiteX3" fmla="*/ 0 w 706485"/>
                        <a:gd name="connsiteY3" fmla="*/ 349087 h 573500"/>
                        <a:gd name="connsiteX4" fmla="*/ 1662 w 706485"/>
                        <a:gd name="connsiteY4" fmla="*/ 382334 h 573500"/>
                        <a:gd name="connsiteX5" fmla="*/ 334126 w 706485"/>
                        <a:gd name="connsiteY5" fmla="*/ 573500 h 573500"/>
                        <a:gd name="connsiteX6" fmla="*/ 706486 w 706485"/>
                        <a:gd name="connsiteY6" fmla="*/ 224413 h 573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6485" h="573500">
                          <a:moveTo>
                            <a:pt x="706486" y="224413"/>
                          </a:moveTo>
                          <a:cubicBezTo>
                            <a:pt x="706486" y="212777"/>
                            <a:pt x="706486" y="201141"/>
                            <a:pt x="704824" y="191167"/>
                          </a:cubicBezTo>
                          <a:cubicBezTo>
                            <a:pt x="643318" y="78129"/>
                            <a:pt x="516981" y="0"/>
                            <a:pt x="372360" y="0"/>
                          </a:cubicBezTo>
                          <a:cubicBezTo>
                            <a:pt x="166232" y="0"/>
                            <a:pt x="0" y="156258"/>
                            <a:pt x="0" y="349087"/>
                          </a:cubicBezTo>
                          <a:cubicBezTo>
                            <a:pt x="0" y="360723"/>
                            <a:pt x="0" y="372360"/>
                            <a:pt x="1662" y="382334"/>
                          </a:cubicBezTo>
                          <a:cubicBezTo>
                            <a:pt x="63168" y="495371"/>
                            <a:pt x="189505" y="573500"/>
                            <a:pt x="334126" y="573500"/>
                          </a:cubicBezTo>
                          <a:cubicBezTo>
                            <a:pt x="540254" y="571838"/>
                            <a:pt x="706486" y="415580"/>
                            <a:pt x="706486" y="224413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99" name="Graphic 2">
                    <a:extLst>
                      <a:ext uri="{FF2B5EF4-FFF2-40B4-BE49-F238E27FC236}">
                        <a16:creationId xmlns:a16="http://schemas.microsoft.com/office/drawing/2014/main" id="{ED0058C9-789A-A7C0-2143-5A72612138BA}"/>
                      </a:ext>
                    </a:extLst>
                  </p:cNvPr>
                  <p:cNvGrpSpPr/>
                  <p:nvPr/>
                </p:nvGrpSpPr>
                <p:grpSpPr>
                  <a:xfrm>
                    <a:off x="10803689" y="3260634"/>
                    <a:ext cx="340775" cy="244135"/>
                    <a:chOff x="10803689" y="3260634"/>
                    <a:chExt cx="340775" cy="244135"/>
                  </a:xfrm>
                </p:grpSpPr>
                <p:sp>
                  <p:nvSpPr>
                    <p:cNvPr id="900" name="Freeform: Shape 899">
                      <a:extLst>
                        <a:ext uri="{FF2B5EF4-FFF2-40B4-BE49-F238E27FC236}">
                          <a16:creationId xmlns:a16="http://schemas.microsoft.com/office/drawing/2014/main" id="{77EDE9F3-0A00-EC21-AF07-35605EEB20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4289" y="3280582"/>
                      <a:ext cx="30176" cy="49869"/>
                    </a:xfrm>
                    <a:custGeom>
                      <a:avLst/>
                      <a:gdLst>
                        <a:gd name="connsiteX0" fmla="*/ 15215 w 30176"/>
                        <a:gd name="connsiteY0" fmla="*/ 0 h 49869"/>
                        <a:gd name="connsiteX1" fmla="*/ 30176 w 30176"/>
                        <a:gd name="connsiteY1" fmla="*/ 24935 h 49869"/>
                        <a:gd name="connsiteX2" fmla="*/ 15215 w 30176"/>
                        <a:gd name="connsiteY2" fmla="*/ 49870 h 49869"/>
                        <a:gd name="connsiteX3" fmla="*/ 255 w 30176"/>
                        <a:gd name="connsiteY3" fmla="*/ 24935 h 49869"/>
                        <a:gd name="connsiteX4" fmla="*/ 15215 w 30176"/>
                        <a:gd name="connsiteY4" fmla="*/ 0 h 49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176" h="49869">
                          <a:moveTo>
                            <a:pt x="15215" y="0"/>
                          </a:moveTo>
                          <a:cubicBezTo>
                            <a:pt x="23527" y="0"/>
                            <a:pt x="30176" y="11636"/>
                            <a:pt x="30176" y="24935"/>
                          </a:cubicBezTo>
                          <a:cubicBezTo>
                            <a:pt x="30176" y="38233"/>
                            <a:pt x="23527" y="49870"/>
                            <a:pt x="15215" y="49870"/>
                          </a:cubicBezTo>
                          <a:cubicBezTo>
                            <a:pt x="6903" y="49870"/>
                            <a:pt x="255" y="38233"/>
                            <a:pt x="255" y="24935"/>
                          </a:cubicBezTo>
                          <a:cubicBezTo>
                            <a:pt x="-1408" y="11636"/>
                            <a:pt x="5241" y="0"/>
                            <a:pt x="15215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1" name="Freeform: Shape 900">
                      <a:extLst>
                        <a:ext uri="{FF2B5EF4-FFF2-40B4-BE49-F238E27FC236}">
                          <a16:creationId xmlns:a16="http://schemas.microsoft.com/office/drawing/2014/main" id="{FDC38699-D68C-B662-1689-4BBD4B8DA1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03689" y="3260634"/>
                      <a:ext cx="29921" cy="49869"/>
                    </a:xfrm>
                    <a:custGeom>
                      <a:avLst/>
                      <a:gdLst>
                        <a:gd name="connsiteX0" fmla="*/ 14960 w 29921"/>
                        <a:gd name="connsiteY0" fmla="*/ 0 h 49869"/>
                        <a:gd name="connsiteX1" fmla="*/ 29922 w 29921"/>
                        <a:gd name="connsiteY1" fmla="*/ 24935 h 49869"/>
                        <a:gd name="connsiteX2" fmla="*/ 14960 w 29921"/>
                        <a:gd name="connsiteY2" fmla="*/ 49870 h 49869"/>
                        <a:gd name="connsiteX3" fmla="*/ 0 w 29921"/>
                        <a:gd name="connsiteY3" fmla="*/ 24935 h 49869"/>
                        <a:gd name="connsiteX4" fmla="*/ 14960 w 29921"/>
                        <a:gd name="connsiteY4" fmla="*/ 0 h 49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21" h="49869">
                          <a:moveTo>
                            <a:pt x="14960" y="0"/>
                          </a:moveTo>
                          <a:cubicBezTo>
                            <a:pt x="23272" y="0"/>
                            <a:pt x="29922" y="11636"/>
                            <a:pt x="29922" y="24935"/>
                          </a:cubicBezTo>
                          <a:cubicBezTo>
                            <a:pt x="29922" y="38233"/>
                            <a:pt x="23272" y="49870"/>
                            <a:pt x="14960" y="49870"/>
                          </a:cubicBezTo>
                          <a:cubicBezTo>
                            <a:pt x="6649" y="49870"/>
                            <a:pt x="0" y="38233"/>
                            <a:pt x="0" y="24935"/>
                          </a:cubicBezTo>
                          <a:cubicBezTo>
                            <a:pt x="0" y="11636"/>
                            <a:pt x="4987" y="0"/>
                            <a:pt x="14960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2" name="Freeform: Shape 901">
                      <a:extLst>
                        <a:ext uri="{FF2B5EF4-FFF2-40B4-BE49-F238E27FC236}">
                          <a16:creationId xmlns:a16="http://schemas.microsoft.com/office/drawing/2014/main" id="{CB39018B-0089-5DB1-A25B-1E8F0936AC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0234" y="3421879"/>
                      <a:ext cx="237711" cy="82890"/>
                    </a:xfrm>
                    <a:custGeom>
                      <a:avLst/>
                      <a:gdLst>
                        <a:gd name="connsiteX0" fmla="*/ 0 w 237711"/>
                        <a:gd name="connsiteY0" fmla="*/ 18286 h 82890"/>
                        <a:gd name="connsiteX1" fmla="*/ 237712 w 237711"/>
                        <a:gd name="connsiteY1" fmla="*/ 0 h 8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711" h="82890">
                          <a:moveTo>
                            <a:pt x="0" y="18286"/>
                          </a:moveTo>
                          <a:cubicBezTo>
                            <a:pt x="66493" y="108051"/>
                            <a:pt x="206128" y="106388"/>
                            <a:pt x="237712" y="0"/>
                          </a:cubicBezTo>
                        </a:path>
                      </a:pathLst>
                    </a:custGeom>
                    <a:noFill/>
                    <a:ln w="16321" cap="rnd">
                      <a:solidFill>
                        <a:srgbClr val="183E5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" name="Freeform: Shape 902">
                      <a:extLst>
                        <a:ext uri="{FF2B5EF4-FFF2-40B4-BE49-F238E27FC236}">
                          <a16:creationId xmlns:a16="http://schemas.microsoft.com/office/drawing/2014/main" id="{32B41D8F-32C4-2F7F-182A-91A3CFFAB4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3611" y="3328563"/>
                      <a:ext cx="166231" cy="95062"/>
                    </a:xfrm>
                    <a:custGeom>
                      <a:avLst/>
                      <a:gdLst>
                        <a:gd name="connsiteX0" fmla="*/ 113038 w 166231"/>
                        <a:gd name="connsiteY0" fmla="*/ 1889 h 95062"/>
                        <a:gd name="connsiteX1" fmla="*/ 166232 w 166231"/>
                        <a:gd name="connsiteY1" fmla="*/ 48434 h 95062"/>
                        <a:gd name="connsiteX2" fmla="*/ 113038 w 166231"/>
                        <a:gd name="connsiteY2" fmla="*/ 94979 h 95062"/>
                        <a:gd name="connsiteX3" fmla="*/ 0 w 166231"/>
                        <a:gd name="connsiteY3" fmla="*/ 40122 h 95062"/>
                        <a:gd name="connsiteX4" fmla="*/ 113038 w 166231"/>
                        <a:gd name="connsiteY4" fmla="*/ 1889 h 95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231" h="95062">
                          <a:moveTo>
                            <a:pt x="113038" y="1889"/>
                          </a:moveTo>
                          <a:cubicBezTo>
                            <a:pt x="141297" y="-8085"/>
                            <a:pt x="166232" y="23499"/>
                            <a:pt x="166232" y="48434"/>
                          </a:cubicBezTo>
                          <a:cubicBezTo>
                            <a:pt x="166232" y="73369"/>
                            <a:pt x="142959" y="96641"/>
                            <a:pt x="113038" y="94979"/>
                          </a:cubicBezTo>
                          <a:cubicBezTo>
                            <a:pt x="53194" y="93316"/>
                            <a:pt x="0" y="40122"/>
                            <a:pt x="0" y="40122"/>
                          </a:cubicBezTo>
                          <a:cubicBezTo>
                            <a:pt x="0" y="40122"/>
                            <a:pt x="71480" y="15187"/>
                            <a:pt x="113038" y="1889"/>
                          </a:cubicBezTo>
                        </a:path>
                      </a:pathLst>
                    </a:custGeom>
                    <a:solidFill>
                      <a:srgbClr val="D45936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69" name="Graphic 2">
                  <a:extLst>
                    <a:ext uri="{FF2B5EF4-FFF2-40B4-BE49-F238E27FC236}">
                      <a16:creationId xmlns:a16="http://schemas.microsoft.com/office/drawing/2014/main" id="{6C14C44B-474C-E6C8-9760-0797FF52762F}"/>
                    </a:ext>
                  </a:extLst>
                </p:cNvPr>
                <p:cNvGrpSpPr/>
                <p:nvPr/>
              </p:nvGrpSpPr>
              <p:grpSpPr>
                <a:xfrm>
                  <a:off x="10579276" y="3472107"/>
                  <a:ext cx="856509" cy="770938"/>
                  <a:chOff x="10579276" y="3472107"/>
                  <a:chExt cx="856509" cy="770938"/>
                </a:xfrm>
              </p:grpSpPr>
              <p:grpSp>
                <p:nvGrpSpPr>
                  <p:cNvPr id="878" name="Graphic 2">
                    <a:extLst>
                      <a:ext uri="{FF2B5EF4-FFF2-40B4-BE49-F238E27FC236}">
                        <a16:creationId xmlns:a16="http://schemas.microsoft.com/office/drawing/2014/main" id="{FDCCB322-609B-7C03-C3A2-0FFC4C86FCEA}"/>
                      </a:ext>
                    </a:extLst>
                  </p:cNvPr>
                  <p:cNvGrpSpPr/>
                  <p:nvPr/>
                </p:nvGrpSpPr>
                <p:grpSpPr>
                  <a:xfrm>
                    <a:off x="11078726" y="3672889"/>
                    <a:ext cx="357060" cy="570156"/>
                    <a:chOff x="11078726" y="3672889"/>
                    <a:chExt cx="357060" cy="570156"/>
                  </a:xfrm>
                </p:grpSpPr>
                <p:grpSp>
                  <p:nvGrpSpPr>
                    <p:cNvPr id="886" name="Graphic 2">
                      <a:extLst>
                        <a:ext uri="{FF2B5EF4-FFF2-40B4-BE49-F238E27FC236}">
                          <a16:creationId xmlns:a16="http://schemas.microsoft.com/office/drawing/2014/main" id="{794492D3-79AE-591F-7943-40DC22682E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4050" y="3672889"/>
                      <a:ext cx="231736" cy="570156"/>
                      <a:chOff x="11204050" y="3672889"/>
                      <a:chExt cx="231736" cy="570156"/>
                    </a:xfrm>
                  </p:grpSpPr>
                  <p:sp>
                    <p:nvSpPr>
                      <p:cNvPr id="893" name="Freeform: Shape 892">
                        <a:extLst>
                          <a:ext uri="{FF2B5EF4-FFF2-40B4-BE49-F238E27FC236}">
                            <a16:creationId xmlns:a16="http://schemas.microsoft.com/office/drawing/2014/main" id="{E87D1F57-DD9B-07FF-F1B0-23FBD0999A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0906" y="3672889"/>
                        <a:ext cx="161244" cy="570156"/>
                      </a:xfrm>
                      <a:custGeom>
                        <a:avLst/>
                        <a:gdLst>
                          <a:gd name="connsiteX0" fmla="*/ 124674 w 161244"/>
                          <a:gd name="connsiteY0" fmla="*/ 0 h 570156"/>
                          <a:gd name="connsiteX1" fmla="*/ 161244 w 161244"/>
                          <a:gd name="connsiteY1" fmla="*/ 531942 h 570156"/>
                          <a:gd name="connsiteX2" fmla="*/ 0 w 161244"/>
                          <a:gd name="connsiteY2" fmla="*/ 568514 h 570156"/>
                          <a:gd name="connsiteX3" fmla="*/ 23272 w 161244"/>
                          <a:gd name="connsiteY3" fmla="*/ 18286 h 570156"/>
                          <a:gd name="connsiteX4" fmla="*/ 124674 w 161244"/>
                          <a:gd name="connsiteY4" fmla="*/ 0 h 5701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244" h="570156">
                            <a:moveTo>
                              <a:pt x="124674" y="0"/>
                            </a:moveTo>
                            <a:lnTo>
                              <a:pt x="161244" y="531942"/>
                            </a:lnTo>
                            <a:cubicBezTo>
                              <a:pt x="109713" y="551890"/>
                              <a:pt x="54856" y="576825"/>
                              <a:pt x="0" y="568514"/>
                            </a:cubicBezTo>
                            <a:lnTo>
                              <a:pt x="23272" y="18286"/>
                            </a:lnTo>
                            <a:lnTo>
                              <a:pt x="124674" y="0"/>
                            </a:lnTo>
                            <a:close/>
                          </a:path>
                        </a:pathLst>
                      </a:custGeom>
                      <a:solidFill>
                        <a:srgbClr val="89124A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94" name="Graphic 2">
                        <a:extLst>
                          <a:ext uri="{FF2B5EF4-FFF2-40B4-BE49-F238E27FC236}">
                            <a16:creationId xmlns:a16="http://schemas.microsoft.com/office/drawing/2014/main" id="{CCC961D1-B880-A51A-74A2-3B3CFEE4061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204050" y="3800888"/>
                        <a:ext cx="231736" cy="422909"/>
                        <a:chOff x="11204050" y="3800888"/>
                        <a:chExt cx="231736" cy="422909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895" name="Freeform: Shape 894">
                          <a:extLst>
                            <a:ext uri="{FF2B5EF4-FFF2-40B4-BE49-F238E27FC236}">
                              <a16:creationId xmlns:a16="http://schemas.microsoft.com/office/drawing/2014/main" id="{9BF3233C-38F2-4F4B-7F80-2CB213E12E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25918" y="3800888"/>
                          <a:ext cx="199797" cy="116541"/>
                        </a:xfrm>
                        <a:custGeom>
                          <a:avLst/>
                          <a:gdLst>
                            <a:gd name="connsiteX0" fmla="*/ 171220 w 199797"/>
                            <a:gd name="connsiteY0" fmla="*/ 13298 h 116541"/>
                            <a:gd name="connsiteX1" fmla="*/ 156258 w 199797"/>
                            <a:gd name="connsiteY1" fmla="*/ 34908 h 116541"/>
                            <a:gd name="connsiteX2" fmla="*/ 129662 w 199797"/>
                            <a:gd name="connsiteY2" fmla="*/ 43220 h 116541"/>
                            <a:gd name="connsiteX3" fmla="*/ 108051 w 199797"/>
                            <a:gd name="connsiteY3" fmla="*/ 39896 h 116541"/>
                            <a:gd name="connsiteX4" fmla="*/ 78129 w 199797"/>
                            <a:gd name="connsiteY4" fmla="*/ 44882 h 116541"/>
                            <a:gd name="connsiteX5" fmla="*/ 51533 w 199797"/>
                            <a:gd name="connsiteY5" fmla="*/ 73142 h 116541"/>
                            <a:gd name="connsiteX6" fmla="*/ 13299 w 199797"/>
                            <a:gd name="connsiteY6" fmla="*/ 89765 h 116541"/>
                            <a:gd name="connsiteX7" fmla="*/ 0 w 199797"/>
                            <a:gd name="connsiteY7" fmla="*/ 103064 h 116541"/>
                            <a:gd name="connsiteX8" fmla="*/ 13299 w 199797"/>
                            <a:gd name="connsiteY8" fmla="*/ 116362 h 116541"/>
                            <a:gd name="connsiteX9" fmla="*/ 73142 w 199797"/>
                            <a:gd name="connsiteY9" fmla="*/ 89765 h 116541"/>
                            <a:gd name="connsiteX10" fmla="*/ 93091 w 199797"/>
                            <a:gd name="connsiteY10" fmla="*/ 66493 h 116541"/>
                            <a:gd name="connsiteX11" fmla="*/ 109714 w 199797"/>
                            <a:gd name="connsiteY11" fmla="*/ 64830 h 116541"/>
                            <a:gd name="connsiteX12" fmla="*/ 129662 w 199797"/>
                            <a:gd name="connsiteY12" fmla="*/ 68155 h 116541"/>
                            <a:gd name="connsiteX13" fmla="*/ 172882 w 199797"/>
                            <a:gd name="connsiteY13" fmla="*/ 54856 h 116541"/>
                            <a:gd name="connsiteX14" fmla="*/ 199478 w 199797"/>
                            <a:gd name="connsiteY14" fmla="*/ 14961 h 116541"/>
                            <a:gd name="connsiteX15" fmla="*/ 187843 w 199797"/>
                            <a:gd name="connsiteY15" fmla="*/ 0 h 116541"/>
                            <a:gd name="connsiteX16" fmla="*/ 171220 w 199797"/>
                            <a:gd name="connsiteY16" fmla="*/ 13298 h 1165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99797" h="116541">
                              <a:moveTo>
                                <a:pt x="171220" y="13298"/>
                              </a:moveTo>
                              <a:cubicBezTo>
                                <a:pt x="169557" y="21610"/>
                                <a:pt x="162908" y="29922"/>
                                <a:pt x="156258" y="34908"/>
                              </a:cubicBezTo>
                              <a:cubicBezTo>
                                <a:pt x="147947" y="39896"/>
                                <a:pt x="137973" y="44882"/>
                                <a:pt x="129662" y="43220"/>
                              </a:cubicBezTo>
                              <a:cubicBezTo>
                                <a:pt x="123012" y="43220"/>
                                <a:pt x="114700" y="41558"/>
                                <a:pt x="108051" y="39896"/>
                              </a:cubicBezTo>
                              <a:cubicBezTo>
                                <a:pt x="98077" y="38233"/>
                                <a:pt x="88104" y="39896"/>
                                <a:pt x="78129" y="44882"/>
                              </a:cubicBezTo>
                              <a:cubicBezTo>
                                <a:pt x="66493" y="51532"/>
                                <a:pt x="59844" y="63168"/>
                                <a:pt x="51533" y="73142"/>
                              </a:cubicBezTo>
                              <a:cubicBezTo>
                                <a:pt x="41558" y="84778"/>
                                <a:pt x="29923" y="91428"/>
                                <a:pt x="13299" y="89765"/>
                              </a:cubicBezTo>
                              <a:cubicBezTo>
                                <a:pt x="6650" y="89765"/>
                                <a:pt x="0" y="94752"/>
                                <a:pt x="0" y="103064"/>
                              </a:cubicBezTo>
                              <a:cubicBezTo>
                                <a:pt x="0" y="109713"/>
                                <a:pt x="4988" y="116362"/>
                                <a:pt x="13299" y="116362"/>
                              </a:cubicBezTo>
                              <a:cubicBezTo>
                                <a:pt x="38234" y="118024"/>
                                <a:pt x="56519" y="108051"/>
                                <a:pt x="73142" y="89765"/>
                              </a:cubicBezTo>
                              <a:cubicBezTo>
                                <a:pt x="79792" y="81454"/>
                                <a:pt x="83116" y="71480"/>
                                <a:pt x="93091" y="66493"/>
                              </a:cubicBezTo>
                              <a:cubicBezTo>
                                <a:pt x="98077" y="63168"/>
                                <a:pt x="104727" y="64830"/>
                                <a:pt x="109714" y="64830"/>
                              </a:cubicBezTo>
                              <a:cubicBezTo>
                                <a:pt x="116362" y="66493"/>
                                <a:pt x="123012" y="66493"/>
                                <a:pt x="129662" y="68155"/>
                              </a:cubicBezTo>
                              <a:cubicBezTo>
                                <a:pt x="144622" y="69817"/>
                                <a:pt x="159583" y="63168"/>
                                <a:pt x="172882" y="54856"/>
                              </a:cubicBezTo>
                              <a:cubicBezTo>
                                <a:pt x="186180" y="44882"/>
                                <a:pt x="196155" y="31584"/>
                                <a:pt x="199478" y="14961"/>
                              </a:cubicBezTo>
                              <a:cubicBezTo>
                                <a:pt x="201141" y="8312"/>
                                <a:pt x="196155" y="0"/>
                                <a:pt x="187843" y="0"/>
                              </a:cubicBezTo>
                              <a:cubicBezTo>
                                <a:pt x="179531" y="0"/>
                                <a:pt x="172882" y="4987"/>
                                <a:pt x="171220" y="13298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6" name="Freeform: Shape 895">
                          <a:extLst>
                            <a:ext uri="{FF2B5EF4-FFF2-40B4-BE49-F238E27FC236}">
                              <a16:creationId xmlns:a16="http://schemas.microsoft.com/office/drawing/2014/main" id="{AD8C9BF5-E3BB-2FF1-D93A-1E0178654F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32152" y="3987252"/>
                          <a:ext cx="203634" cy="102879"/>
                        </a:xfrm>
                        <a:custGeom>
                          <a:avLst/>
                          <a:gdLst>
                            <a:gd name="connsiteX0" fmla="*/ 174959 w 203634"/>
                            <a:gd name="connsiteY0" fmla="*/ 8127 h 102879"/>
                            <a:gd name="connsiteX1" fmla="*/ 169972 w 203634"/>
                            <a:gd name="connsiteY1" fmla="*/ 13114 h 102879"/>
                            <a:gd name="connsiteX2" fmla="*/ 150024 w 203634"/>
                            <a:gd name="connsiteY2" fmla="*/ 23087 h 102879"/>
                            <a:gd name="connsiteX3" fmla="*/ 123428 w 203634"/>
                            <a:gd name="connsiteY3" fmla="*/ 24750 h 102879"/>
                            <a:gd name="connsiteX4" fmla="*/ 86856 w 203634"/>
                            <a:gd name="connsiteY4" fmla="*/ 29737 h 102879"/>
                            <a:gd name="connsiteX5" fmla="*/ 58597 w 203634"/>
                            <a:gd name="connsiteY5" fmla="*/ 53010 h 102879"/>
                            <a:gd name="connsiteX6" fmla="*/ 32000 w 203634"/>
                            <a:gd name="connsiteY6" fmla="*/ 74619 h 102879"/>
                            <a:gd name="connsiteX7" fmla="*/ 17039 w 203634"/>
                            <a:gd name="connsiteY7" fmla="*/ 72957 h 102879"/>
                            <a:gd name="connsiteX8" fmla="*/ 415 w 203634"/>
                            <a:gd name="connsiteY8" fmla="*/ 82931 h 102879"/>
                            <a:gd name="connsiteX9" fmla="*/ 10389 w 203634"/>
                            <a:gd name="connsiteY9" fmla="*/ 99554 h 102879"/>
                            <a:gd name="connsiteX10" fmla="*/ 35324 w 203634"/>
                            <a:gd name="connsiteY10" fmla="*/ 102879 h 102879"/>
                            <a:gd name="connsiteX11" fmla="*/ 75220 w 203634"/>
                            <a:gd name="connsiteY11" fmla="*/ 77944 h 102879"/>
                            <a:gd name="connsiteX12" fmla="*/ 98493 w 203634"/>
                            <a:gd name="connsiteY12" fmla="*/ 56334 h 102879"/>
                            <a:gd name="connsiteX13" fmla="*/ 123428 w 203634"/>
                            <a:gd name="connsiteY13" fmla="*/ 54672 h 102879"/>
                            <a:gd name="connsiteX14" fmla="*/ 159998 w 203634"/>
                            <a:gd name="connsiteY14" fmla="*/ 53010 h 102879"/>
                            <a:gd name="connsiteX15" fmla="*/ 188257 w 203634"/>
                            <a:gd name="connsiteY15" fmla="*/ 39711 h 102879"/>
                            <a:gd name="connsiteX16" fmla="*/ 203219 w 203634"/>
                            <a:gd name="connsiteY16" fmla="*/ 19763 h 102879"/>
                            <a:gd name="connsiteX17" fmla="*/ 193244 w 203634"/>
                            <a:gd name="connsiteY17" fmla="*/ 3140 h 102879"/>
                            <a:gd name="connsiteX18" fmla="*/ 174959 w 203634"/>
                            <a:gd name="connsiteY18" fmla="*/ 8127 h 1028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03634" h="102879">
                              <a:moveTo>
                                <a:pt x="174959" y="8127"/>
                              </a:moveTo>
                              <a:cubicBezTo>
                                <a:pt x="174959" y="9789"/>
                                <a:pt x="171634" y="11452"/>
                                <a:pt x="169972" y="13114"/>
                              </a:cubicBezTo>
                              <a:cubicBezTo>
                                <a:pt x="163323" y="18101"/>
                                <a:pt x="155011" y="21426"/>
                                <a:pt x="150024" y="23087"/>
                              </a:cubicBezTo>
                              <a:cubicBezTo>
                                <a:pt x="141713" y="26412"/>
                                <a:pt x="131739" y="24750"/>
                                <a:pt x="123428" y="24750"/>
                              </a:cubicBezTo>
                              <a:cubicBezTo>
                                <a:pt x="110128" y="24750"/>
                                <a:pt x="98493" y="24750"/>
                                <a:pt x="86856" y="29737"/>
                              </a:cubicBezTo>
                              <a:cubicBezTo>
                                <a:pt x="75220" y="34724"/>
                                <a:pt x="66908" y="43035"/>
                                <a:pt x="58597" y="53010"/>
                              </a:cubicBezTo>
                              <a:cubicBezTo>
                                <a:pt x="50285" y="61321"/>
                                <a:pt x="45298" y="72957"/>
                                <a:pt x="32000" y="74619"/>
                              </a:cubicBezTo>
                              <a:cubicBezTo>
                                <a:pt x="27012" y="74619"/>
                                <a:pt x="22025" y="74619"/>
                                <a:pt x="17039" y="72957"/>
                              </a:cubicBezTo>
                              <a:cubicBezTo>
                                <a:pt x="10389" y="71295"/>
                                <a:pt x="2077" y="74619"/>
                                <a:pt x="415" y="82931"/>
                              </a:cubicBezTo>
                              <a:cubicBezTo>
                                <a:pt x="-1246" y="89580"/>
                                <a:pt x="2077" y="97892"/>
                                <a:pt x="10389" y="99554"/>
                              </a:cubicBezTo>
                              <a:cubicBezTo>
                                <a:pt x="18701" y="101217"/>
                                <a:pt x="27012" y="102879"/>
                                <a:pt x="35324" y="102879"/>
                              </a:cubicBezTo>
                              <a:cubicBezTo>
                                <a:pt x="53610" y="101217"/>
                                <a:pt x="65246" y="91243"/>
                                <a:pt x="75220" y="77944"/>
                              </a:cubicBezTo>
                              <a:cubicBezTo>
                                <a:pt x="81870" y="69633"/>
                                <a:pt x="88518" y="59659"/>
                                <a:pt x="98493" y="56334"/>
                              </a:cubicBezTo>
                              <a:cubicBezTo>
                                <a:pt x="106804" y="53010"/>
                                <a:pt x="115116" y="53010"/>
                                <a:pt x="123428" y="54672"/>
                              </a:cubicBezTo>
                              <a:cubicBezTo>
                                <a:pt x="135063" y="54672"/>
                                <a:pt x="148362" y="56334"/>
                                <a:pt x="159998" y="53010"/>
                              </a:cubicBezTo>
                              <a:cubicBezTo>
                                <a:pt x="168309" y="51347"/>
                                <a:pt x="178284" y="46360"/>
                                <a:pt x="188257" y="39711"/>
                              </a:cubicBezTo>
                              <a:cubicBezTo>
                                <a:pt x="196569" y="34724"/>
                                <a:pt x="201556" y="26412"/>
                                <a:pt x="203219" y="19763"/>
                              </a:cubicBezTo>
                              <a:cubicBezTo>
                                <a:pt x="204881" y="13114"/>
                                <a:pt x="201556" y="4802"/>
                                <a:pt x="193244" y="3140"/>
                              </a:cubicBezTo>
                              <a:cubicBezTo>
                                <a:pt x="183271" y="-3509"/>
                                <a:pt x="176621" y="1478"/>
                                <a:pt x="174959" y="8127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7" name="Freeform: Shape 896">
                          <a:extLst>
                            <a:ext uri="{FF2B5EF4-FFF2-40B4-BE49-F238E27FC236}">
                              <a16:creationId xmlns:a16="http://schemas.microsoft.com/office/drawing/2014/main" id="{E400AB07-E7EA-0D5A-22F7-C52551CF4D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04050" y="4100106"/>
                          <a:ext cx="221346" cy="123691"/>
                        </a:xfrm>
                        <a:custGeom>
                          <a:avLst/>
                          <a:gdLst>
                            <a:gd name="connsiteX0" fmla="*/ 193088 w 221346"/>
                            <a:gd name="connsiteY0" fmla="*/ 13298 h 123691"/>
                            <a:gd name="connsiteX1" fmla="*/ 149867 w 221346"/>
                            <a:gd name="connsiteY1" fmla="*/ 54856 h 123691"/>
                            <a:gd name="connsiteX2" fmla="*/ 131582 w 221346"/>
                            <a:gd name="connsiteY2" fmla="*/ 54856 h 123691"/>
                            <a:gd name="connsiteX3" fmla="*/ 106647 w 221346"/>
                            <a:gd name="connsiteY3" fmla="*/ 59843 h 123691"/>
                            <a:gd name="connsiteX4" fmla="*/ 83374 w 221346"/>
                            <a:gd name="connsiteY4" fmla="*/ 76466 h 123691"/>
                            <a:gd name="connsiteX5" fmla="*/ 66751 w 221346"/>
                            <a:gd name="connsiteY5" fmla="*/ 89765 h 123691"/>
                            <a:gd name="connsiteX6" fmla="*/ 15220 w 221346"/>
                            <a:gd name="connsiteY6" fmla="*/ 94752 h 123691"/>
                            <a:gd name="connsiteX7" fmla="*/ 258 w 221346"/>
                            <a:gd name="connsiteY7" fmla="*/ 106388 h 123691"/>
                            <a:gd name="connsiteX8" fmla="*/ 11895 w 221346"/>
                            <a:gd name="connsiteY8" fmla="*/ 121349 h 123691"/>
                            <a:gd name="connsiteX9" fmla="*/ 80049 w 221346"/>
                            <a:gd name="connsiteY9" fmla="*/ 113038 h 123691"/>
                            <a:gd name="connsiteX10" fmla="*/ 101660 w 221346"/>
                            <a:gd name="connsiteY10" fmla="*/ 96414 h 123691"/>
                            <a:gd name="connsiteX11" fmla="*/ 118284 w 221346"/>
                            <a:gd name="connsiteY11" fmla="*/ 84778 h 123691"/>
                            <a:gd name="connsiteX12" fmla="*/ 136569 w 221346"/>
                            <a:gd name="connsiteY12" fmla="*/ 81454 h 123691"/>
                            <a:gd name="connsiteX13" fmla="*/ 154854 w 221346"/>
                            <a:gd name="connsiteY13" fmla="*/ 79791 h 123691"/>
                            <a:gd name="connsiteX14" fmla="*/ 221347 w 221346"/>
                            <a:gd name="connsiteY14" fmla="*/ 13298 h 123691"/>
                            <a:gd name="connsiteX15" fmla="*/ 208048 w 221346"/>
                            <a:gd name="connsiteY15" fmla="*/ 0 h 123691"/>
                            <a:gd name="connsiteX16" fmla="*/ 193088 w 221346"/>
                            <a:gd name="connsiteY16" fmla="*/ 13298 h 1236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21346" h="123691">
                              <a:moveTo>
                                <a:pt x="193088" y="13298"/>
                              </a:moveTo>
                              <a:cubicBezTo>
                                <a:pt x="193088" y="34908"/>
                                <a:pt x="169815" y="51532"/>
                                <a:pt x="149867" y="54856"/>
                              </a:cubicBezTo>
                              <a:cubicBezTo>
                                <a:pt x="143218" y="56519"/>
                                <a:pt x="136569" y="54856"/>
                                <a:pt x="131582" y="54856"/>
                              </a:cubicBezTo>
                              <a:cubicBezTo>
                                <a:pt x="123270" y="54856"/>
                                <a:pt x="114959" y="56519"/>
                                <a:pt x="106647" y="59843"/>
                              </a:cubicBezTo>
                              <a:cubicBezTo>
                                <a:pt x="98336" y="63168"/>
                                <a:pt x="90024" y="69817"/>
                                <a:pt x="83374" y="76466"/>
                              </a:cubicBezTo>
                              <a:cubicBezTo>
                                <a:pt x="78387" y="81454"/>
                                <a:pt x="73401" y="86440"/>
                                <a:pt x="66751" y="89765"/>
                              </a:cubicBezTo>
                              <a:cubicBezTo>
                                <a:pt x="50128" y="99739"/>
                                <a:pt x="33505" y="96414"/>
                                <a:pt x="15220" y="94752"/>
                              </a:cubicBezTo>
                              <a:cubicBezTo>
                                <a:pt x="8570" y="93089"/>
                                <a:pt x="1921" y="99739"/>
                                <a:pt x="258" y="106388"/>
                              </a:cubicBezTo>
                              <a:cubicBezTo>
                                <a:pt x="-1404" y="113038"/>
                                <a:pt x="5245" y="119687"/>
                                <a:pt x="11895" y="121349"/>
                              </a:cubicBezTo>
                              <a:cubicBezTo>
                                <a:pt x="35168" y="124674"/>
                                <a:pt x="58439" y="126336"/>
                                <a:pt x="80049" y="113038"/>
                              </a:cubicBezTo>
                              <a:cubicBezTo>
                                <a:pt x="88361" y="108051"/>
                                <a:pt x="95011" y="101401"/>
                                <a:pt x="101660" y="96414"/>
                              </a:cubicBezTo>
                              <a:cubicBezTo>
                                <a:pt x="106647" y="91428"/>
                                <a:pt x="111634" y="86440"/>
                                <a:pt x="118284" y="84778"/>
                              </a:cubicBezTo>
                              <a:cubicBezTo>
                                <a:pt x="124932" y="81454"/>
                                <a:pt x="129919" y="81454"/>
                                <a:pt x="136569" y="81454"/>
                              </a:cubicBezTo>
                              <a:cubicBezTo>
                                <a:pt x="143218" y="81454"/>
                                <a:pt x="148205" y="81454"/>
                                <a:pt x="154854" y="79791"/>
                              </a:cubicBezTo>
                              <a:cubicBezTo>
                                <a:pt x="186438" y="74804"/>
                                <a:pt x="219685" y="48207"/>
                                <a:pt x="221347" y="13298"/>
                              </a:cubicBezTo>
                              <a:cubicBezTo>
                                <a:pt x="221347" y="6649"/>
                                <a:pt x="216360" y="0"/>
                                <a:pt x="208048" y="0"/>
                              </a:cubicBezTo>
                              <a:cubicBezTo>
                                <a:pt x="199737" y="0"/>
                                <a:pt x="193088" y="6649"/>
                                <a:pt x="193088" y="13298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887" name="Graphic 2">
                      <a:extLst>
                        <a:ext uri="{FF2B5EF4-FFF2-40B4-BE49-F238E27FC236}">
                          <a16:creationId xmlns:a16="http://schemas.microsoft.com/office/drawing/2014/main" id="{34360191-0835-A079-BD45-B799BE4157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78726" y="3694499"/>
                      <a:ext cx="220020" cy="498695"/>
                      <a:chOff x="11078726" y="3694499"/>
                      <a:chExt cx="220020" cy="498695"/>
                    </a:xfrm>
                  </p:grpSpPr>
                  <p:sp>
                    <p:nvSpPr>
                      <p:cNvPr id="888" name="Freeform: Shape 887">
                        <a:extLst>
                          <a:ext uri="{FF2B5EF4-FFF2-40B4-BE49-F238E27FC236}">
                            <a16:creationId xmlns:a16="http://schemas.microsoft.com/office/drawing/2014/main" id="{4AC86B99-7444-06A0-B149-84033D410E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34490" y="3694499"/>
                        <a:ext cx="142960" cy="498695"/>
                      </a:xfrm>
                      <a:custGeom>
                        <a:avLst/>
                        <a:gdLst>
                          <a:gd name="connsiteX0" fmla="*/ 126337 w 142960"/>
                          <a:gd name="connsiteY0" fmla="*/ 0 h 498695"/>
                          <a:gd name="connsiteX1" fmla="*/ 142960 w 142960"/>
                          <a:gd name="connsiteY1" fmla="*/ 470437 h 498695"/>
                          <a:gd name="connsiteX2" fmla="*/ 1663 w 142960"/>
                          <a:gd name="connsiteY2" fmla="*/ 498696 h 498695"/>
                          <a:gd name="connsiteX3" fmla="*/ 0 w 142960"/>
                          <a:gd name="connsiteY3" fmla="*/ 28260 h 498695"/>
                          <a:gd name="connsiteX4" fmla="*/ 126337 w 142960"/>
                          <a:gd name="connsiteY4" fmla="*/ 0 h 4986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2960" h="498695">
                            <a:moveTo>
                              <a:pt x="126337" y="0"/>
                            </a:moveTo>
                            <a:lnTo>
                              <a:pt x="142960" y="470437"/>
                            </a:lnTo>
                            <a:cubicBezTo>
                              <a:pt x="93091" y="490384"/>
                              <a:pt x="46546" y="498696"/>
                              <a:pt x="1663" y="498696"/>
                            </a:cubicBezTo>
                            <a:lnTo>
                              <a:pt x="0" y="28260"/>
                            </a:lnTo>
                            <a:lnTo>
                              <a:pt x="126337" y="0"/>
                            </a:lnTo>
                            <a:close/>
                          </a:path>
                        </a:pathLst>
                      </a:custGeom>
                      <a:solidFill>
                        <a:srgbClr val="9F205C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89" name="Graphic 2">
                        <a:extLst>
                          <a:ext uri="{FF2B5EF4-FFF2-40B4-BE49-F238E27FC236}">
                            <a16:creationId xmlns:a16="http://schemas.microsoft.com/office/drawing/2014/main" id="{3635239A-F683-8516-5B4B-894D039F79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078726" y="3790914"/>
                        <a:ext cx="220020" cy="339797"/>
                        <a:chOff x="11078726" y="3790914"/>
                        <a:chExt cx="220020" cy="339797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890" name="Freeform: Shape 889">
                          <a:extLst>
                            <a:ext uri="{FF2B5EF4-FFF2-40B4-BE49-F238E27FC236}">
                              <a16:creationId xmlns:a16="http://schemas.microsoft.com/office/drawing/2014/main" id="{707A0DBF-3EB2-FF08-A0EF-DC431029E8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78726" y="3790914"/>
                          <a:ext cx="218358" cy="64830"/>
                        </a:xfrm>
                        <a:custGeom>
                          <a:avLst/>
                          <a:gdLst>
                            <a:gd name="connsiteX0" fmla="*/ 5895 w 218358"/>
                            <a:gd name="connsiteY0" fmla="*/ 44882 h 64830"/>
                            <a:gd name="connsiteX1" fmla="*/ 80699 w 218358"/>
                            <a:gd name="connsiteY1" fmla="*/ 53194 h 64830"/>
                            <a:gd name="connsiteX2" fmla="*/ 103972 w 218358"/>
                            <a:gd name="connsiteY2" fmla="*/ 33246 h 64830"/>
                            <a:gd name="connsiteX3" fmla="*/ 120595 w 218358"/>
                            <a:gd name="connsiteY3" fmla="*/ 24935 h 64830"/>
                            <a:gd name="connsiteX4" fmla="*/ 133894 w 218358"/>
                            <a:gd name="connsiteY4" fmla="*/ 31584 h 64830"/>
                            <a:gd name="connsiteX5" fmla="*/ 152180 w 218358"/>
                            <a:gd name="connsiteY5" fmla="*/ 48207 h 64830"/>
                            <a:gd name="connsiteX6" fmla="*/ 185426 w 218358"/>
                            <a:gd name="connsiteY6" fmla="*/ 64830 h 64830"/>
                            <a:gd name="connsiteX7" fmla="*/ 213685 w 218358"/>
                            <a:gd name="connsiteY7" fmla="*/ 54856 h 64830"/>
                            <a:gd name="connsiteX8" fmla="*/ 215348 w 218358"/>
                            <a:gd name="connsiteY8" fmla="*/ 36571 h 64830"/>
                            <a:gd name="connsiteX9" fmla="*/ 197062 w 218358"/>
                            <a:gd name="connsiteY9" fmla="*/ 34909 h 64830"/>
                            <a:gd name="connsiteX10" fmla="*/ 187088 w 218358"/>
                            <a:gd name="connsiteY10" fmla="*/ 39896 h 64830"/>
                            <a:gd name="connsiteX11" fmla="*/ 175452 w 218358"/>
                            <a:gd name="connsiteY11" fmla="*/ 34909 h 64830"/>
                            <a:gd name="connsiteX12" fmla="*/ 162153 w 218358"/>
                            <a:gd name="connsiteY12" fmla="*/ 23272 h 64830"/>
                            <a:gd name="connsiteX13" fmla="*/ 118934 w 218358"/>
                            <a:gd name="connsiteY13" fmla="*/ 0 h 64830"/>
                            <a:gd name="connsiteX14" fmla="*/ 90674 w 218358"/>
                            <a:gd name="connsiteY14" fmla="*/ 11636 h 64830"/>
                            <a:gd name="connsiteX15" fmla="*/ 65739 w 218358"/>
                            <a:gd name="connsiteY15" fmla="*/ 34909 h 64830"/>
                            <a:gd name="connsiteX16" fmla="*/ 22518 w 218358"/>
                            <a:gd name="connsiteY16" fmla="*/ 26597 h 64830"/>
                            <a:gd name="connsiteX17" fmla="*/ 4233 w 218358"/>
                            <a:gd name="connsiteY17" fmla="*/ 29922 h 64830"/>
                            <a:gd name="connsiteX18" fmla="*/ 5895 w 218358"/>
                            <a:gd name="connsiteY18" fmla="*/ 44882 h 648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18358" h="64830">
                              <a:moveTo>
                                <a:pt x="5895" y="44882"/>
                              </a:moveTo>
                              <a:cubicBezTo>
                                <a:pt x="29168" y="61506"/>
                                <a:pt x="52441" y="71480"/>
                                <a:pt x="80699" y="53194"/>
                              </a:cubicBezTo>
                              <a:cubicBezTo>
                                <a:pt x="89011" y="48207"/>
                                <a:pt x="95661" y="39896"/>
                                <a:pt x="103972" y="33246"/>
                              </a:cubicBezTo>
                              <a:cubicBezTo>
                                <a:pt x="108959" y="28259"/>
                                <a:pt x="113946" y="24935"/>
                                <a:pt x="120595" y="24935"/>
                              </a:cubicBezTo>
                              <a:cubicBezTo>
                                <a:pt x="125582" y="24935"/>
                                <a:pt x="128907" y="28259"/>
                                <a:pt x="133894" y="31584"/>
                              </a:cubicBezTo>
                              <a:cubicBezTo>
                                <a:pt x="140543" y="36571"/>
                                <a:pt x="145530" y="43220"/>
                                <a:pt x="152180" y="48207"/>
                              </a:cubicBezTo>
                              <a:cubicBezTo>
                                <a:pt x="162153" y="58181"/>
                                <a:pt x="173790" y="64830"/>
                                <a:pt x="185426" y="64830"/>
                              </a:cubicBezTo>
                              <a:cubicBezTo>
                                <a:pt x="193738" y="64830"/>
                                <a:pt x="203711" y="63168"/>
                                <a:pt x="213685" y="54856"/>
                              </a:cubicBezTo>
                              <a:cubicBezTo>
                                <a:pt x="218673" y="49870"/>
                                <a:pt x="220335" y="41558"/>
                                <a:pt x="215348" y="36571"/>
                              </a:cubicBezTo>
                              <a:cubicBezTo>
                                <a:pt x="210361" y="31584"/>
                                <a:pt x="202050" y="29922"/>
                                <a:pt x="197062" y="34909"/>
                              </a:cubicBezTo>
                              <a:cubicBezTo>
                                <a:pt x="193738" y="38233"/>
                                <a:pt x="190413" y="38233"/>
                                <a:pt x="187088" y="39896"/>
                              </a:cubicBezTo>
                              <a:cubicBezTo>
                                <a:pt x="182101" y="39896"/>
                                <a:pt x="178777" y="38233"/>
                                <a:pt x="175452" y="34909"/>
                              </a:cubicBezTo>
                              <a:cubicBezTo>
                                <a:pt x="170465" y="31584"/>
                                <a:pt x="167140" y="26597"/>
                                <a:pt x="162153" y="23272"/>
                              </a:cubicBezTo>
                              <a:cubicBezTo>
                                <a:pt x="148855" y="9974"/>
                                <a:pt x="135557" y="0"/>
                                <a:pt x="118934" y="0"/>
                              </a:cubicBezTo>
                              <a:cubicBezTo>
                                <a:pt x="108959" y="0"/>
                                <a:pt x="98985" y="4987"/>
                                <a:pt x="90674" y="11636"/>
                              </a:cubicBezTo>
                              <a:cubicBezTo>
                                <a:pt x="82362" y="18286"/>
                                <a:pt x="74051" y="28259"/>
                                <a:pt x="65739" y="34909"/>
                              </a:cubicBezTo>
                              <a:cubicBezTo>
                                <a:pt x="49116" y="46545"/>
                                <a:pt x="35818" y="36571"/>
                                <a:pt x="22518" y="26597"/>
                              </a:cubicBezTo>
                              <a:cubicBezTo>
                                <a:pt x="15870" y="21610"/>
                                <a:pt x="7558" y="23272"/>
                                <a:pt x="4233" y="29922"/>
                              </a:cubicBezTo>
                              <a:cubicBezTo>
                                <a:pt x="-2417" y="31584"/>
                                <a:pt x="-754" y="39896"/>
                                <a:pt x="5895" y="44882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1" name="Freeform: Shape 890">
                          <a:extLst>
                            <a:ext uri="{FF2B5EF4-FFF2-40B4-BE49-F238E27FC236}">
                              <a16:creationId xmlns:a16="http://schemas.microsoft.com/office/drawing/2014/main" id="{A5E4ED4D-EB26-5BCB-AF7A-0C548C5AC0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84621" y="3936765"/>
                          <a:ext cx="214125" cy="58637"/>
                        </a:xfrm>
                        <a:custGeom>
                          <a:avLst/>
                          <a:gdLst>
                            <a:gd name="connsiteX0" fmla="*/ 28260 w 214125"/>
                            <a:gd name="connsiteY0" fmla="*/ 22043 h 58637"/>
                            <a:gd name="connsiteX1" fmla="*/ 41558 w 214125"/>
                            <a:gd name="connsiteY1" fmla="*/ 28692 h 58637"/>
                            <a:gd name="connsiteX2" fmla="*/ 71481 w 214125"/>
                            <a:gd name="connsiteY2" fmla="*/ 22043 h 58637"/>
                            <a:gd name="connsiteX3" fmla="*/ 114700 w 214125"/>
                            <a:gd name="connsiteY3" fmla="*/ 432 h 58637"/>
                            <a:gd name="connsiteX4" fmla="*/ 141297 w 214125"/>
                            <a:gd name="connsiteY4" fmla="*/ 7082 h 58637"/>
                            <a:gd name="connsiteX5" fmla="*/ 159583 w 214125"/>
                            <a:gd name="connsiteY5" fmla="*/ 27030 h 58637"/>
                            <a:gd name="connsiteX6" fmla="*/ 192830 w 214125"/>
                            <a:gd name="connsiteY6" fmla="*/ 22043 h 58637"/>
                            <a:gd name="connsiteX7" fmla="*/ 211115 w 214125"/>
                            <a:gd name="connsiteY7" fmla="*/ 23705 h 58637"/>
                            <a:gd name="connsiteX8" fmla="*/ 209453 w 214125"/>
                            <a:gd name="connsiteY8" fmla="*/ 41990 h 58637"/>
                            <a:gd name="connsiteX9" fmla="*/ 139635 w 214125"/>
                            <a:gd name="connsiteY9" fmla="*/ 46978 h 58637"/>
                            <a:gd name="connsiteX10" fmla="*/ 127999 w 214125"/>
                            <a:gd name="connsiteY10" fmla="*/ 32016 h 58637"/>
                            <a:gd name="connsiteX11" fmla="*/ 123012 w 214125"/>
                            <a:gd name="connsiteY11" fmla="*/ 27030 h 58637"/>
                            <a:gd name="connsiteX12" fmla="*/ 119687 w 214125"/>
                            <a:gd name="connsiteY12" fmla="*/ 25367 h 58637"/>
                            <a:gd name="connsiteX13" fmla="*/ 84779 w 214125"/>
                            <a:gd name="connsiteY13" fmla="*/ 43653 h 58637"/>
                            <a:gd name="connsiteX14" fmla="*/ 31584 w 214125"/>
                            <a:gd name="connsiteY14" fmla="*/ 51964 h 58637"/>
                            <a:gd name="connsiteX15" fmla="*/ 9975 w 214125"/>
                            <a:gd name="connsiteY15" fmla="*/ 41990 h 58637"/>
                            <a:gd name="connsiteX16" fmla="*/ 0 w 214125"/>
                            <a:gd name="connsiteY16" fmla="*/ 27030 h 58637"/>
                            <a:gd name="connsiteX17" fmla="*/ 11636 w 214125"/>
                            <a:gd name="connsiteY17" fmla="*/ 12069 h 58637"/>
                            <a:gd name="connsiteX18" fmla="*/ 28260 w 214125"/>
                            <a:gd name="connsiteY18" fmla="*/ 22043 h 586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14125" h="58637">
                              <a:moveTo>
                                <a:pt x="28260" y="22043"/>
                              </a:moveTo>
                              <a:cubicBezTo>
                                <a:pt x="31584" y="23705"/>
                                <a:pt x="39896" y="27030"/>
                                <a:pt x="41558" y="28692"/>
                              </a:cubicBezTo>
                              <a:cubicBezTo>
                                <a:pt x="53194" y="32016"/>
                                <a:pt x="63169" y="27030"/>
                                <a:pt x="71481" y="22043"/>
                              </a:cubicBezTo>
                              <a:cubicBezTo>
                                <a:pt x="84779" y="13731"/>
                                <a:pt x="99739" y="3757"/>
                                <a:pt x="114700" y="432"/>
                              </a:cubicBezTo>
                              <a:cubicBezTo>
                                <a:pt x="124674" y="-1230"/>
                                <a:pt x="134649" y="2095"/>
                                <a:pt x="141297" y="7082"/>
                              </a:cubicBezTo>
                              <a:cubicBezTo>
                                <a:pt x="147947" y="12069"/>
                                <a:pt x="152934" y="22043"/>
                                <a:pt x="159583" y="27030"/>
                              </a:cubicBezTo>
                              <a:cubicBezTo>
                                <a:pt x="171220" y="37004"/>
                                <a:pt x="182855" y="30355"/>
                                <a:pt x="192830" y="22043"/>
                              </a:cubicBezTo>
                              <a:cubicBezTo>
                                <a:pt x="197816" y="17056"/>
                                <a:pt x="207790" y="18718"/>
                                <a:pt x="211115" y="23705"/>
                              </a:cubicBezTo>
                              <a:cubicBezTo>
                                <a:pt x="216102" y="28692"/>
                                <a:pt x="214440" y="38666"/>
                                <a:pt x="209453" y="41990"/>
                              </a:cubicBezTo>
                              <a:cubicBezTo>
                                <a:pt x="189505" y="58614"/>
                                <a:pt x="162908" y="66925"/>
                                <a:pt x="139635" y="46978"/>
                              </a:cubicBezTo>
                              <a:cubicBezTo>
                                <a:pt x="136310" y="43653"/>
                                <a:pt x="131324" y="37004"/>
                                <a:pt x="127999" y="32016"/>
                              </a:cubicBezTo>
                              <a:cubicBezTo>
                                <a:pt x="126337" y="30355"/>
                                <a:pt x="124674" y="28692"/>
                                <a:pt x="123012" y="27030"/>
                              </a:cubicBezTo>
                              <a:cubicBezTo>
                                <a:pt x="121350" y="27030"/>
                                <a:pt x="121350" y="25367"/>
                                <a:pt x="119687" y="25367"/>
                              </a:cubicBezTo>
                              <a:cubicBezTo>
                                <a:pt x="108051" y="27030"/>
                                <a:pt x="96415" y="37004"/>
                                <a:pt x="84779" y="43653"/>
                              </a:cubicBezTo>
                              <a:cubicBezTo>
                                <a:pt x="68156" y="53627"/>
                                <a:pt x="51533" y="58614"/>
                                <a:pt x="31584" y="51964"/>
                              </a:cubicBezTo>
                              <a:cubicBezTo>
                                <a:pt x="28260" y="50302"/>
                                <a:pt x="16623" y="46978"/>
                                <a:pt x="9975" y="41990"/>
                              </a:cubicBezTo>
                              <a:cubicBezTo>
                                <a:pt x="3325" y="37004"/>
                                <a:pt x="0" y="32016"/>
                                <a:pt x="0" y="27030"/>
                              </a:cubicBezTo>
                              <a:cubicBezTo>
                                <a:pt x="0" y="20380"/>
                                <a:pt x="4988" y="13731"/>
                                <a:pt x="11636" y="12069"/>
                              </a:cubicBezTo>
                              <a:cubicBezTo>
                                <a:pt x="21611" y="15393"/>
                                <a:pt x="26598" y="18718"/>
                                <a:pt x="28260" y="22043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2" name="Freeform: Shape 891">
                          <a:extLst>
                            <a:ext uri="{FF2B5EF4-FFF2-40B4-BE49-F238E27FC236}">
                              <a16:creationId xmlns:a16="http://schemas.microsoft.com/office/drawing/2014/main" id="{FFDDCE6D-1ABB-83AD-2BE7-B2A7C26754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97920" y="4076576"/>
                          <a:ext cx="195794" cy="54135"/>
                        </a:xfrm>
                        <a:custGeom>
                          <a:avLst/>
                          <a:gdLst>
                            <a:gd name="connsiteX0" fmla="*/ 26597 w 195794"/>
                            <a:gd name="connsiteY0" fmla="*/ 10230 h 54135"/>
                            <a:gd name="connsiteX1" fmla="*/ 36570 w 195794"/>
                            <a:gd name="connsiteY1" fmla="*/ 13555 h 54135"/>
                            <a:gd name="connsiteX2" fmla="*/ 68155 w 195794"/>
                            <a:gd name="connsiteY2" fmla="*/ 8568 h 54135"/>
                            <a:gd name="connsiteX3" fmla="*/ 96414 w 195794"/>
                            <a:gd name="connsiteY3" fmla="*/ 256 h 54135"/>
                            <a:gd name="connsiteX4" fmla="*/ 139634 w 195794"/>
                            <a:gd name="connsiteY4" fmla="*/ 13555 h 54135"/>
                            <a:gd name="connsiteX5" fmla="*/ 156257 w 195794"/>
                            <a:gd name="connsiteY5" fmla="*/ 23529 h 54135"/>
                            <a:gd name="connsiteX6" fmla="*/ 176205 w 195794"/>
                            <a:gd name="connsiteY6" fmla="*/ 23529 h 54135"/>
                            <a:gd name="connsiteX7" fmla="*/ 194491 w 195794"/>
                            <a:gd name="connsiteY7" fmla="*/ 30178 h 54135"/>
                            <a:gd name="connsiteX8" fmla="*/ 187842 w 195794"/>
                            <a:gd name="connsiteY8" fmla="*/ 48464 h 54135"/>
                            <a:gd name="connsiteX9" fmla="*/ 131323 w 195794"/>
                            <a:gd name="connsiteY9" fmla="*/ 41814 h 54135"/>
                            <a:gd name="connsiteX10" fmla="*/ 116362 w 195794"/>
                            <a:gd name="connsiteY10" fmla="*/ 31841 h 54135"/>
                            <a:gd name="connsiteX11" fmla="*/ 98076 w 195794"/>
                            <a:gd name="connsiteY11" fmla="*/ 26854 h 54135"/>
                            <a:gd name="connsiteX12" fmla="*/ 69817 w 195794"/>
                            <a:gd name="connsiteY12" fmla="*/ 35165 h 54135"/>
                            <a:gd name="connsiteX13" fmla="*/ 29922 w 195794"/>
                            <a:gd name="connsiteY13" fmla="*/ 40152 h 54135"/>
                            <a:gd name="connsiteX14" fmla="*/ 13298 w 195794"/>
                            <a:gd name="connsiteY14" fmla="*/ 35165 h 54135"/>
                            <a:gd name="connsiteX15" fmla="*/ 4987 w 195794"/>
                            <a:gd name="connsiteY15" fmla="*/ 28516 h 54135"/>
                            <a:gd name="connsiteX16" fmla="*/ 0 w 195794"/>
                            <a:gd name="connsiteY16" fmla="*/ 18542 h 54135"/>
                            <a:gd name="connsiteX17" fmla="*/ 3324 w 195794"/>
                            <a:gd name="connsiteY17" fmla="*/ 8568 h 54135"/>
                            <a:gd name="connsiteX18" fmla="*/ 21610 w 195794"/>
                            <a:gd name="connsiteY18" fmla="*/ 5244 h 54135"/>
                            <a:gd name="connsiteX19" fmla="*/ 26597 w 195794"/>
                            <a:gd name="connsiteY19" fmla="*/ 10230 h 54135"/>
                            <a:gd name="connsiteX20" fmla="*/ 26597 w 195794"/>
                            <a:gd name="connsiteY20" fmla="*/ 23529 h 54135"/>
                            <a:gd name="connsiteX21" fmla="*/ 26597 w 195794"/>
                            <a:gd name="connsiteY21" fmla="*/ 23529 h 54135"/>
                            <a:gd name="connsiteX22" fmla="*/ 26597 w 195794"/>
                            <a:gd name="connsiteY22" fmla="*/ 23529 h 54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95794" h="54135">
                              <a:moveTo>
                                <a:pt x="26597" y="10230"/>
                              </a:moveTo>
                              <a:cubicBezTo>
                                <a:pt x="29922" y="11893"/>
                                <a:pt x="34908" y="13555"/>
                                <a:pt x="36570" y="13555"/>
                              </a:cubicBezTo>
                              <a:cubicBezTo>
                                <a:pt x="48207" y="15218"/>
                                <a:pt x="58181" y="11893"/>
                                <a:pt x="68155" y="8568"/>
                              </a:cubicBezTo>
                              <a:cubicBezTo>
                                <a:pt x="78128" y="5244"/>
                                <a:pt x="86440" y="1919"/>
                                <a:pt x="96414" y="256"/>
                              </a:cubicBezTo>
                              <a:cubicBezTo>
                                <a:pt x="113038" y="-1406"/>
                                <a:pt x="126336" y="5244"/>
                                <a:pt x="139634" y="13555"/>
                              </a:cubicBezTo>
                              <a:cubicBezTo>
                                <a:pt x="144621" y="16880"/>
                                <a:pt x="151271" y="21867"/>
                                <a:pt x="156257" y="23529"/>
                              </a:cubicBezTo>
                              <a:cubicBezTo>
                                <a:pt x="161244" y="26854"/>
                                <a:pt x="167894" y="26854"/>
                                <a:pt x="176205" y="23529"/>
                              </a:cubicBezTo>
                              <a:cubicBezTo>
                                <a:pt x="182855" y="20204"/>
                                <a:pt x="191167" y="23529"/>
                                <a:pt x="194491" y="30178"/>
                              </a:cubicBezTo>
                              <a:cubicBezTo>
                                <a:pt x="197815" y="36828"/>
                                <a:pt x="194491" y="45139"/>
                                <a:pt x="187842" y="48464"/>
                              </a:cubicBezTo>
                              <a:cubicBezTo>
                                <a:pt x="166232" y="60100"/>
                                <a:pt x="149609" y="51788"/>
                                <a:pt x="131323" y="41814"/>
                              </a:cubicBezTo>
                              <a:cubicBezTo>
                                <a:pt x="126336" y="38490"/>
                                <a:pt x="121349" y="35165"/>
                                <a:pt x="116362" y="31841"/>
                              </a:cubicBezTo>
                              <a:cubicBezTo>
                                <a:pt x="111375" y="28516"/>
                                <a:pt x="104726" y="26854"/>
                                <a:pt x="98076" y="26854"/>
                              </a:cubicBezTo>
                              <a:cubicBezTo>
                                <a:pt x="88103" y="28516"/>
                                <a:pt x="78128" y="31841"/>
                                <a:pt x="69817" y="35165"/>
                              </a:cubicBezTo>
                              <a:cubicBezTo>
                                <a:pt x="58181" y="40152"/>
                                <a:pt x="44882" y="41814"/>
                                <a:pt x="29922" y="40152"/>
                              </a:cubicBezTo>
                              <a:cubicBezTo>
                                <a:pt x="28259" y="40152"/>
                                <a:pt x="19947" y="36828"/>
                                <a:pt x="13298" y="35165"/>
                              </a:cubicBezTo>
                              <a:cubicBezTo>
                                <a:pt x="9974" y="33503"/>
                                <a:pt x="6649" y="31841"/>
                                <a:pt x="4987" y="28516"/>
                              </a:cubicBezTo>
                              <a:cubicBezTo>
                                <a:pt x="1662" y="25191"/>
                                <a:pt x="0" y="21867"/>
                                <a:pt x="0" y="18542"/>
                              </a:cubicBezTo>
                              <a:cubicBezTo>
                                <a:pt x="0" y="15218"/>
                                <a:pt x="0" y="11893"/>
                                <a:pt x="3324" y="8568"/>
                              </a:cubicBezTo>
                              <a:cubicBezTo>
                                <a:pt x="8312" y="1919"/>
                                <a:pt x="16623" y="1919"/>
                                <a:pt x="21610" y="5244"/>
                              </a:cubicBezTo>
                              <a:cubicBezTo>
                                <a:pt x="24935" y="6906"/>
                                <a:pt x="24935" y="8568"/>
                                <a:pt x="26597" y="10230"/>
                              </a:cubicBezTo>
                              <a:moveTo>
                                <a:pt x="26597" y="23529"/>
                              </a:moveTo>
                              <a:cubicBezTo>
                                <a:pt x="26597" y="23529"/>
                                <a:pt x="26597" y="23529"/>
                                <a:pt x="26597" y="23529"/>
                              </a:cubicBezTo>
                              <a:cubicBezTo>
                                <a:pt x="26597" y="23529"/>
                                <a:pt x="26597" y="23529"/>
                                <a:pt x="26597" y="23529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879" name="Graphic 2">
                    <a:extLst>
                      <a:ext uri="{FF2B5EF4-FFF2-40B4-BE49-F238E27FC236}">
                        <a16:creationId xmlns:a16="http://schemas.microsoft.com/office/drawing/2014/main" id="{C4A76CC3-70A0-1AF2-C44E-490A9FE97965}"/>
                      </a:ext>
                    </a:extLst>
                  </p:cNvPr>
                  <p:cNvGrpSpPr/>
                  <p:nvPr/>
                </p:nvGrpSpPr>
                <p:grpSpPr>
                  <a:xfrm>
                    <a:off x="10579276" y="3472107"/>
                    <a:ext cx="816198" cy="330859"/>
                    <a:chOff x="10579276" y="3472107"/>
                    <a:chExt cx="816198" cy="330859"/>
                  </a:xfrm>
                </p:grpSpPr>
                <p:sp>
                  <p:nvSpPr>
                    <p:cNvPr id="880" name="Freeform: Shape 879">
                      <a:extLst>
                        <a:ext uri="{FF2B5EF4-FFF2-40B4-BE49-F238E27FC236}">
                          <a16:creationId xmlns:a16="http://schemas.microsoft.com/office/drawing/2014/main" id="{3DEBAB7E-83AF-6AF7-46AE-B08C746779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276" y="3506657"/>
                      <a:ext cx="816198" cy="271415"/>
                    </a:xfrm>
                    <a:custGeom>
                      <a:avLst/>
                      <a:gdLst>
                        <a:gd name="connsiteX0" fmla="*/ 51532 w 816198"/>
                        <a:gd name="connsiteY0" fmla="*/ 13298 h 271415"/>
                        <a:gd name="connsiteX1" fmla="*/ 771316 w 816198"/>
                        <a:gd name="connsiteY1" fmla="*/ 0 h 271415"/>
                        <a:gd name="connsiteX2" fmla="*/ 816199 w 816198"/>
                        <a:gd name="connsiteY2" fmla="*/ 179530 h 271415"/>
                        <a:gd name="connsiteX3" fmla="*/ 0 w 816198"/>
                        <a:gd name="connsiteY3" fmla="*/ 196154 h 271415"/>
                        <a:gd name="connsiteX4" fmla="*/ 51532 w 816198"/>
                        <a:gd name="connsiteY4" fmla="*/ 13298 h 2714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6198" h="271415">
                          <a:moveTo>
                            <a:pt x="51532" y="13298"/>
                          </a:moveTo>
                          <a:cubicBezTo>
                            <a:pt x="307529" y="101402"/>
                            <a:pt x="535267" y="99739"/>
                            <a:pt x="771316" y="0"/>
                          </a:cubicBezTo>
                          <a:cubicBezTo>
                            <a:pt x="804562" y="66493"/>
                            <a:pt x="814537" y="139635"/>
                            <a:pt x="816199" y="179530"/>
                          </a:cubicBezTo>
                          <a:cubicBezTo>
                            <a:pt x="560202" y="302542"/>
                            <a:pt x="272620" y="295893"/>
                            <a:pt x="0" y="196154"/>
                          </a:cubicBezTo>
                          <a:cubicBezTo>
                            <a:pt x="1662" y="121349"/>
                            <a:pt x="26597" y="56519"/>
                            <a:pt x="51532" y="13298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81" name="Graphic 2">
                      <a:extLst>
                        <a:ext uri="{FF2B5EF4-FFF2-40B4-BE49-F238E27FC236}">
                          <a16:creationId xmlns:a16="http://schemas.microsoft.com/office/drawing/2014/main" id="{021FD598-79A9-6188-5C79-6DEFC9647A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55300" y="3472107"/>
                      <a:ext cx="704477" cy="330859"/>
                      <a:chOff x="10655300" y="3472107"/>
                      <a:chExt cx="704477" cy="330859"/>
                    </a:xfrm>
                    <a:solidFill>
                      <a:srgbClr val="FFC362"/>
                    </a:solidFill>
                  </p:grpSpPr>
                  <p:sp>
                    <p:nvSpPr>
                      <p:cNvPr id="882" name="Freeform: Shape 881">
                        <a:extLst>
                          <a:ext uri="{FF2B5EF4-FFF2-40B4-BE49-F238E27FC236}">
                            <a16:creationId xmlns:a16="http://schemas.microsoft.com/office/drawing/2014/main" id="{16BBF3C8-71D2-EE4F-1D6B-8388B1C6F4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55300" y="3491696"/>
                        <a:ext cx="130624" cy="268907"/>
                      </a:xfrm>
                      <a:custGeom>
                        <a:avLst/>
                        <a:gdLst>
                          <a:gd name="connsiteX0" fmla="*/ 111818 w 130624"/>
                          <a:gd name="connsiteY0" fmla="*/ 29922 h 268907"/>
                          <a:gd name="connsiteX1" fmla="*/ 101844 w 130624"/>
                          <a:gd name="connsiteY1" fmla="*/ 34909 h 268907"/>
                          <a:gd name="connsiteX2" fmla="*/ 61948 w 130624"/>
                          <a:gd name="connsiteY2" fmla="*/ 73142 h 268907"/>
                          <a:gd name="connsiteX3" fmla="*/ 68598 w 130624"/>
                          <a:gd name="connsiteY3" fmla="*/ 94752 h 268907"/>
                          <a:gd name="connsiteX4" fmla="*/ 85221 w 130624"/>
                          <a:gd name="connsiteY4" fmla="*/ 113038 h 268907"/>
                          <a:gd name="connsiteX5" fmla="*/ 100181 w 130624"/>
                          <a:gd name="connsiteY5" fmla="*/ 161245 h 268907"/>
                          <a:gd name="connsiteX6" fmla="*/ 80233 w 130624"/>
                          <a:gd name="connsiteY6" fmla="*/ 186180 h 268907"/>
                          <a:gd name="connsiteX7" fmla="*/ 56961 w 130624"/>
                          <a:gd name="connsiteY7" fmla="*/ 197816 h 268907"/>
                          <a:gd name="connsiteX8" fmla="*/ 27040 w 130624"/>
                          <a:gd name="connsiteY8" fmla="*/ 232725 h 268907"/>
                          <a:gd name="connsiteX9" fmla="*/ 30364 w 130624"/>
                          <a:gd name="connsiteY9" fmla="*/ 251010 h 268907"/>
                          <a:gd name="connsiteX10" fmla="*/ 22052 w 130624"/>
                          <a:gd name="connsiteY10" fmla="*/ 267634 h 268907"/>
                          <a:gd name="connsiteX11" fmla="*/ 5429 w 130624"/>
                          <a:gd name="connsiteY11" fmla="*/ 259322 h 268907"/>
                          <a:gd name="connsiteX12" fmla="*/ 442 w 130624"/>
                          <a:gd name="connsiteY12" fmla="*/ 231062 h 268907"/>
                          <a:gd name="connsiteX13" fmla="*/ 46987 w 130624"/>
                          <a:gd name="connsiteY13" fmla="*/ 172881 h 268907"/>
                          <a:gd name="connsiteX14" fmla="*/ 66935 w 130624"/>
                          <a:gd name="connsiteY14" fmla="*/ 162907 h 268907"/>
                          <a:gd name="connsiteX15" fmla="*/ 75246 w 130624"/>
                          <a:gd name="connsiteY15" fmla="*/ 152933 h 268907"/>
                          <a:gd name="connsiteX16" fmla="*/ 71921 w 130624"/>
                          <a:gd name="connsiteY16" fmla="*/ 136310 h 268907"/>
                          <a:gd name="connsiteX17" fmla="*/ 51974 w 130624"/>
                          <a:gd name="connsiteY17" fmla="*/ 113038 h 268907"/>
                          <a:gd name="connsiteX18" fmla="*/ 38675 w 130624"/>
                          <a:gd name="connsiteY18" fmla="*/ 63168 h 268907"/>
                          <a:gd name="connsiteX19" fmla="*/ 91870 w 130624"/>
                          <a:gd name="connsiteY19" fmla="*/ 8312 h 268907"/>
                          <a:gd name="connsiteX20" fmla="*/ 113479 w 130624"/>
                          <a:gd name="connsiteY20" fmla="*/ 0 h 268907"/>
                          <a:gd name="connsiteX21" fmla="*/ 125116 w 130624"/>
                          <a:gd name="connsiteY21" fmla="*/ 3325 h 268907"/>
                          <a:gd name="connsiteX22" fmla="*/ 128441 w 130624"/>
                          <a:gd name="connsiteY22" fmla="*/ 21610 h 268907"/>
                          <a:gd name="connsiteX23" fmla="*/ 111818 w 130624"/>
                          <a:gd name="connsiteY23" fmla="*/ 29922 h 268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0624" h="268907">
                            <a:moveTo>
                              <a:pt x="111818" y="29922"/>
                            </a:moveTo>
                            <a:cubicBezTo>
                              <a:pt x="110156" y="31584"/>
                              <a:pt x="103506" y="33246"/>
                              <a:pt x="101844" y="34909"/>
                            </a:cubicBezTo>
                            <a:cubicBezTo>
                              <a:pt x="85221" y="43220"/>
                              <a:pt x="66935" y="56519"/>
                              <a:pt x="61948" y="73142"/>
                            </a:cubicBezTo>
                            <a:cubicBezTo>
                              <a:pt x="58623" y="81454"/>
                              <a:pt x="63610" y="88103"/>
                              <a:pt x="68598" y="94752"/>
                            </a:cubicBezTo>
                            <a:cubicBezTo>
                              <a:pt x="73584" y="101402"/>
                              <a:pt x="80233" y="106388"/>
                              <a:pt x="85221" y="113038"/>
                            </a:cubicBezTo>
                            <a:cubicBezTo>
                              <a:pt x="96856" y="126336"/>
                              <a:pt x="105168" y="142960"/>
                              <a:pt x="100181" y="161245"/>
                            </a:cubicBezTo>
                            <a:cubicBezTo>
                              <a:pt x="96856" y="172881"/>
                              <a:pt x="90208" y="181193"/>
                              <a:pt x="80233" y="186180"/>
                            </a:cubicBezTo>
                            <a:cubicBezTo>
                              <a:pt x="73584" y="191167"/>
                              <a:pt x="65273" y="194491"/>
                              <a:pt x="56961" y="197816"/>
                            </a:cubicBezTo>
                            <a:cubicBezTo>
                              <a:pt x="40338" y="204465"/>
                              <a:pt x="27040" y="214439"/>
                              <a:pt x="27040" y="232725"/>
                            </a:cubicBezTo>
                            <a:cubicBezTo>
                              <a:pt x="27040" y="239374"/>
                              <a:pt x="28702" y="244361"/>
                              <a:pt x="30364" y="251010"/>
                            </a:cubicBezTo>
                            <a:cubicBezTo>
                              <a:pt x="33688" y="257660"/>
                              <a:pt x="30364" y="265971"/>
                              <a:pt x="22052" y="267634"/>
                            </a:cubicBezTo>
                            <a:cubicBezTo>
                              <a:pt x="15403" y="270958"/>
                              <a:pt x="7092" y="267634"/>
                              <a:pt x="5429" y="259322"/>
                            </a:cubicBezTo>
                            <a:cubicBezTo>
                              <a:pt x="2105" y="249348"/>
                              <a:pt x="-1220" y="241036"/>
                              <a:pt x="442" y="231062"/>
                            </a:cubicBezTo>
                            <a:cubicBezTo>
                              <a:pt x="2105" y="201141"/>
                              <a:pt x="20390" y="184518"/>
                              <a:pt x="46987" y="172881"/>
                            </a:cubicBezTo>
                            <a:cubicBezTo>
                              <a:pt x="53636" y="169556"/>
                              <a:pt x="60286" y="167894"/>
                              <a:pt x="66935" y="162907"/>
                            </a:cubicBezTo>
                            <a:cubicBezTo>
                              <a:pt x="70260" y="161245"/>
                              <a:pt x="73584" y="157920"/>
                              <a:pt x="75246" y="152933"/>
                            </a:cubicBezTo>
                            <a:cubicBezTo>
                              <a:pt x="76909" y="146284"/>
                              <a:pt x="75246" y="141297"/>
                              <a:pt x="71921" y="136310"/>
                            </a:cubicBezTo>
                            <a:cubicBezTo>
                              <a:pt x="66935" y="127998"/>
                              <a:pt x="58623" y="121349"/>
                              <a:pt x="51974" y="113038"/>
                            </a:cubicBezTo>
                            <a:cubicBezTo>
                              <a:pt x="40338" y="98077"/>
                              <a:pt x="32026" y="83116"/>
                              <a:pt x="38675" y="63168"/>
                            </a:cubicBezTo>
                            <a:cubicBezTo>
                              <a:pt x="46987" y="38233"/>
                              <a:pt x="70260" y="19948"/>
                              <a:pt x="91870" y="8312"/>
                            </a:cubicBezTo>
                            <a:cubicBezTo>
                              <a:pt x="95194" y="6649"/>
                              <a:pt x="106831" y="1662"/>
                              <a:pt x="113479" y="0"/>
                            </a:cubicBezTo>
                            <a:cubicBezTo>
                              <a:pt x="118467" y="0"/>
                              <a:pt x="123454" y="1662"/>
                              <a:pt x="125116" y="3325"/>
                            </a:cubicBezTo>
                            <a:cubicBezTo>
                              <a:pt x="131766" y="8312"/>
                              <a:pt x="131766" y="16623"/>
                              <a:pt x="128441" y="21610"/>
                            </a:cubicBezTo>
                            <a:cubicBezTo>
                              <a:pt x="121791" y="29922"/>
                              <a:pt x="116804" y="31584"/>
                              <a:pt x="111818" y="29922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3" name="Freeform: Shape 882">
                        <a:extLst>
                          <a:ext uri="{FF2B5EF4-FFF2-40B4-BE49-F238E27FC236}">
                            <a16:creationId xmlns:a16="http://schemas.microsoft.com/office/drawing/2014/main" id="{A89A6ECC-BC82-9B0C-F156-45BCCEABD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64578" y="3534705"/>
                        <a:ext cx="90381" cy="261195"/>
                      </a:xfrm>
                      <a:custGeom>
                        <a:avLst/>
                        <a:gdLst>
                          <a:gd name="connsiteX0" fmla="*/ 58798 w 90381"/>
                          <a:gd name="connsiteY0" fmla="*/ 212 h 261195"/>
                          <a:gd name="connsiteX1" fmla="*/ 25552 w 90381"/>
                          <a:gd name="connsiteY1" fmla="*/ 18497 h 261195"/>
                          <a:gd name="connsiteX2" fmla="*/ 13915 w 90381"/>
                          <a:gd name="connsiteY2" fmla="*/ 48419 h 261195"/>
                          <a:gd name="connsiteX3" fmla="*/ 15577 w 90381"/>
                          <a:gd name="connsiteY3" fmla="*/ 70029 h 261195"/>
                          <a:gd name="connsiteX4" fmla="*/ 37187 w 90381"/>
                          <a:gd name="connsiteY4" fmla="*/ 96626 h 261195"/>
                          <a:gd name="connsiteX5" fmla="*/ 57135 w 90381"/>
                          <a:gd name="connsiteY5" fmla="*/ 113249 h 261195"/>
                          <a:gd name="connsiteX6" fmla="*/ 63785 w 90381"/>
                          <a:gd name="connsiteY6" fmla="*/ 128210 h 261195"/>
                          <a:gd name="connsiteX7" fmla="*/ 55473 w 90381"/>
                          <a:gd name="connsiteY7" fmla="*/ 138184 h 261195"/>
                          <a:gd name="connsiteX8" fmla="*/ 33863 w 90381"/>
                          <a:gd name="connsiteY8" fmla="*/ 153145 h 261195"/>
                          <a:gd name="connsiteX9" fmla="*/ 10590 w 90381"/>
                          <a:gd name="connsiteY9" fmla="*/ 254547 h 261195"/>
                          <a:gd name="connsiteX10" fmla="*/ 28875 w 90381"/>
                          <a:gd name="connsiteY10" fmla="*/ 259533 h 261195"/>
                          <a:gd name="connsiteX11" fmla="*/ 33863 w 90381"/>
                          <a:gd name="connsiteY11" fmla="*/ 241248 h 261195"/>
                          <a:gd name="connsiteX12" fmla="*/ 50486 w 90381"/>
                          <a:gd name="connsiteY12" fmla="*/ 174755 h 261195"/>
                          <a:gd name="connsiteX13" fmla="*/ 77083 w 90381"/>
                          <a:gd name="connsiteY13" fmla="*/ 156470 h 261195"/>
                          <a:gd name="connsiteX14" fmla="*/ 90381 w 90381"/>
                          <a:gd name="connsiteY14" fmla="*/ 129873 h 261195"/>
                          <a:gd name="connsiteX15" fmla="*/ 77083 w 90381"/>
                          <a:gd name="connsiteY15" fmla="*/ 96626 h 261195"/>
                          <a:gd name="connsiteX16" fmla="*/ 53810 w 90381"/>
                          <a:gd name="connsiteY16" fmla="*/ 76678 h 261195"/>
                          <a:gd name="connsiteX17" fmla="*/ 38850 w 90381"/>
                          <a:gd name="connsiteY17" fmla="*/ 61717 h 261195"/>
                          <a:gd name="connsiteX18" fmla="*/ 38850 w 90381"/>
                          <a:gd name="connsiteY18" fmla="*/ 55068 h 261195"/>
                          <a:gd name="connsiteX19" fmla="*/ 45499 w 90381"/>
                          <a:gd name="connsiteY19" fmla="*/ 36783 h 261195"/>
                          <a:gd name="connsiteX20" fmla="*/ 50486 w 90381"/>
                          <a:gd name="connsiteY20" fmla="*/ 31796 h 261195"/>
                          <a:gd name="connsiteX21" fmla="*/ 53810 w 90381"/>
                          <a:gd name="connsiteY21" fmla="*/ 30133 h 261195"/>
                          <a:gd name="connsiteX22" fmla="*/ 68772 w 90381"/>
                          <a:gd name="connsiteY22" fmla="*/ 18497 h 261195"/>
                          <a:gd name="connsiteX23" fmla="*/ 58798 w 90381"/>
                          <a:gd name="connsiteY23" fmla="*/ 212 h 26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90381" h="261195">
                            <a:moveTo>
                              <a:pt x="58798" y="212"/>
                            </a:moveTo>
                            <a:cubicBezTo>
                              <a:pt x="47162" y="-1451"/>
                              <a:pt x="33863" y="6861"/>
                              <a:pt x="25552" y="18497"/>
                            </a:cubicBezTo>
                            <a:cubicBezTo>
                              <a:pt x="18902" y="26809"/>
                              <a:pt x="15577" y="38445"/>
                              <a:pt x="13915" y="48419"/>
                            </a:cubicBezTo>
                            <a:cubicBezTo>
                              <a:pt x="12252" y="56731"/>
                              <a:pt x="13915" y="63380"/>
                              <a:pt x="15577" y="70029"/>
                            </a:cubicBezTo>
                            <a:cubicBezTo>
                              <a:pt x="20564" y="80003"/>
                              <a:pt x="28875" y="88315"/>
                              <a:pt x="37187" y="96626"/>
                            </a:cubicBezTo>
                            <a:cubicBezTo>
                              <a:pt x="43837" y="101613"/>
                              <a:pt x="52148" y="106600"/>
                              <a:pt x="57135" y="113249"/>
                            </a:cubicBezTo>
                            <a:cubicBezTo>
                              <a:pt x="60460" y="116574"/>
                              <a:pt x="63785" y="123223"/>
                              <a:pt x="63785" y="128210"/>
                            </a:cubicBezTo>
                            <a:cubicBezTo>
                              <a:pt x="63785" y="133197"/>
                              <a:pt x="60460" y="136522"/>
                              <a:pt x="55473" y="138184"/>
                            </a:cubicBezTo>
                            <a:cubicBezTo>
                              <a:pt x="48824" y="143171"/>
                              <a:pt x="38850" y="148158"/>
                              <a:pt x="33863" y="153145"/>
                            </a:cubicBezTo>
                            <a:cubicBezTo>
                              <a:pt x="2279" y="178080"/>
                              <a:pt x="-11020" y="217975"/>
                              <a:pt x="10590" y="254547"/>
                            </a:cubicBezTo>
                            <a:cubicBezTo>
                              <a:pt x="13915" y="261196"/>
                              <a:pt x="22227" y="262858"/>
                              <a:pt x="28875" y="259533"/>
                            </a:cubicBezTo>
                            <a:cubicBezTo>
                              <a:pt x="35525" y="256209"/>
                              <a:pt x="37187" y="247897"/>
                              <a:pt x="33863" y="241248"/>
                            </a:cubicBezTo>
                            <a:cubicBezTo>
                              <a:pt x="20564" y="216313"/>
                              <a:pt x="30538" y="191379"/>
                              <a:pt x="50486" y="174755"/>
                            </a:cubicBezTo>
                            <a:cubicBezTo>
                              <a:pt x="57135" y="168106"/>
                              <a:pt x="68772" y="163119"/>
                              <a:pt x="77083" y="156470"/>
                            </a:cubicBezTo>
                            <a:cubicBezTo>
                              <a:pt x="85395" y="149821"/>
                              <a:pt x="90381" y="139847"/>
                              <a:pt x="90381" y="129873"/>
                            </a:cubicBezTo>
                            <a:cubicBezTo>
                              <a:pt x="90381" y="118236"/>
                              <a:pt x="83733" y="104938"/>
                              <a:pt x="77083" y="96626"/>
                            </a:cubicBezTo>
                            <a:cubicBezTo>
                              <a:pt x="70433" y="89977"/>
                              <a:pt x="62122" y="83328"/>
                              <a:pt x="53810" y="76678"/>
                            </a:cubicBezTo>
                            <a:cubicBezTo>
                              <a:pt x="48824" y="71691"/>
                              <a:pt x="42175" y="66705"/>
                              <a:pt x="38850" y="61717"/>
                            </a:cubicBezTo>
                            <a:cubicBezTo>
                              <a:pt x="38850" y="60055"/>
                              <a:pt x="38850" y="58393"/>
                              <a:pt x="38850" y="55068"/>
                            </a:cubicBezTo>
                            <a:cubicBezTo>
                              <a:pt x="38850" y="48419"/>
                              <a:pt x="42175" y="41770"/>
                              <a:pt x="45499" y="36783"/>
                            </a:cubicBezTo>
                            <a:cubicBezTo>
                              <a:pt x="47162" y="35120"/>
                              <a:pt x="48824" y="33458"/>
                              <a:pt x="50486" y="31796"/>
                            </a:cubicBezTo>
                            <a:cubicBezTo>
                              <a:pt x="52148" y="30133"/>
                              <a:pt x="53810" y="30133"/>
                              <a:pt x="53810" y="30133"/>
                            </a:cubicBezTo>
                            <a:cubicBezTo>
                              <a:pt x="60460" y="30133"/>
                              <a:pt x="67110" y="25147"/>
                              <a:pt x="68772" y="18497"/>
                            </a:cubicBezTo>
                            <a:cubicBezTo>
                              <a:pt x="72096" y="6861"/>
                              <a:pt x="67110" y="212"/>
                              <a:pt x="58798" y="212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4" name="Freeform: Shape 883">
                        <a:extLst>
                          <a:ext uri="{FF2B5EF4-FFF2-40B4-BE49-F238E27FC236}">
                            <a16:creationId xmlns:a16="http://schemas.microsoft.com/office/drawing/2014/main" id="{0FA74986-8E6F-0E9A-B199-CB46D0EFB1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0821" y="3524527"/>
                        <a:ext cx="86890" cy="278438"/>
                      </a:xfrm>
                      <a:custGeom>
                        <a:avLst/>
                        <a:gdLst>
                          <a:gd name="connsiteX0" fmla="*/ 38683 w 86890"/>
                          <a:gd name="connsiteY0" fmla="*/ 25350 h 278438"/>
                          <a:gd name="connsiteX1" fmla="*/ 32034 w 86890"/>
                          <a:gd name="connsiteY1" fmla="*/ 36986 h 278438"/>
                          <a:gd name="connsiteX2" fmla="*/ 27046 w 86890"/>
                          <a:gd name="connsiteY2" fmla="*/ 70233 h 278438"/>
                          <a:gd name="connsiteX3" fmla="*/ 42008 w 86890"/>
                          <a:gd name="connsiteY3" fmla="*/ 85194 h 278438"/>
                          <a:gd name="connsiteX4" fmla="*/ 65281 w 86890"/>
                          <a:gd name="connsiteY4" fmla="*/ 101817 h 278438"/>
                          <a:gd name="connsiteX5" fmla="*/ 86890 w 86890"/>
                          <a:gd name="connsiteY5" fmla="*/ 141713 h 278438"/>
                          <a:gd name="connsiteX6" fmla="*/ 80241 w 86890"/>
                          <a:gd name="connsiteY6" fmla="*/ 173297 h 278438"/>
                          <a:gd name="connsiteX7" fmla="*/ 60293 w 86890"/>
                          <a:gd name="connsiteY7" fmla="*/ 211530 h 278438"/>
                          <a:gd name="connsiteX8" fmla="*/ 60293 w 86890"/>
                          <a:gd name="connsiteY8" fmla="*/ 256413 h 278438"/>
                          <a:gd name="connsiteX9" fmla="*/ 60293 w 86890"/>
                          <a:gd name="connsiteY9" fmla="*/ 274698 h 278438"/>
                          <a:gd name="connsiteX10" fmla="*/ 42008 w 86890"/>
                          <a:gd name="connsiteY10" fmla="*/ 274698 h 278438"/>
                          <a:gd name="connsiteX11" fmla="*/ 37021 w 86890"/>
                          <a:gd name="connsiteY11" fmla="*/ 199894 h 278438"/>
                          <a:gd name="connsiteX12" fmla="*/ 53644 w 86890"/>
                          <a:gd name="connsiteY12" fmla="*/ 169972 h 278438"/>
                          <a:gd name="connsiteX13" fmla="*/ 60293 w 86890"/>
                          <a:gd name="connsiteY13" fmla="*/ 145037 h 278438"/>
                          <a:gd name="connsiteX14" fmla="*/ 42008 w 86890"/>
                          <a:gd name="connsiteY14" fmla="*/ 120102 h 278438"/>
                          <a:gd name="connsiteX15" fmla="*/ 5436 w 86890"/>
                          <a:gd name="connsiteY15" fmla="*/ 85194 h 278438"/>
                          <a:gd name="connsiteX16" fmla="*/ 10423 w 86890"/>
                          <a:gd name="connsiteY16" fmla="*/ 25350 h 278438"/>
                          <a:gd name="connsiteX17" fmla="*/ 20398 w 86890"/>
                          <a:gd name="connsiteY17" fmla="*/ 10390 h 278438"/>
                          <a:gd name="connsiteX18" fmla="*/ 28709 w 86890"/>
                          <a:gd name="connsiteY18" fmla="*/ 2078 h 278438"/>
                          <a:gd name="connsiteX19" fmla="*/ 42008 w 86890"/>
                          <a:gd name="connsiteY19" fmla="*/ 416 h 278438"/>
                          <a:gd name="connsiteX20" fmla="*/ 50319 w 86890"/>
                          <a:gd name="connsiteY20" fmla="*/ 13714 h 278438"/>
                          <a:gd name="connsiteX21" fmla="*/ 46994 w 86890"/>
                          <a:gd name="connsiteY21" fmla="*/ 22026 h 278438"/>
                          <a:gd name="connsiteX22" fmla="*/ 43670 w 86890"/>
                          <a:gd name="connsiteY22" fmla="*/ 25350 h 278438"/>
                          <a:gd name="connsiteX23" fmla="*/ 38683 w 86890"/>
                          <a:gd name="connsiteY23" fmla="*/ 25350 h 278438"/>
                          <a:gd name="connsiteX24" fmla="*/ 22060 w 86890"/>
                          <a:gd name="connsiteY24" fmla="*/ 17039 h 278438"/>
                          <a:gd name="connsiteX25" fmla="*/ 23723 w 86890"/>
                          <a:gd name="connsiteY25" fmla="*/ 20363 h 278438"/>
                          <a:gd name="connsiteX26" fmla="*/ 22060 w 86890"/>
                          <a:gd name="connsiteY26" fmla="*/ 17039 h 278438"/>
                          <a:gd name="connsiteX27" fmla="*/ 23723 w 86890"/>
                          <a:gd name="connsiteY27" fmla="*/ 3740 h 278438"/>
                          <a:gd name="connsiteX28" fmla="*/ 20398 w 86890"/>
                          <a:gd name="connsiteY28" fmla="*/ 8727 h 278438"/>
                          <a:gd name="connsiteX29" fmla="*/ 23723 w 86890"/>
                          <a:gd name="connsiteY29" fmla="*/ 3740 h 278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86890" h="278438">
                            <a:moveTo>
                              <a:pt x="38683" y="25350"/>
                            </a:moveTo>
                            <a:cubicBezTo>
                              <a:pt x="35358" y="28675"/>
                              <a:pt x="33696" y="32000"/>
                              <a:pt x="32034" y="36986"/>
                            </a:cubicBezTo>
                            <a:cubicBezTo>
                              <a:pt x="27046" y="46960"/>
                              <a:pt x="22060" y="60259"/>
                              <a:pt x="27046" y="70233"/>
                            </a:cubicBezTo>
                            <a:cubicBezTo>
                              <a:pt x="30371" y="76882"/>
                              <a:pt x="35358" y="80207"/>
                              <a:pt x="42008" y="85194"/>
                            </a:cubicBezTo>
                            <a:cubicBezTo>
                              <a:pt x="50319" y="90181"/>
                              <a:pt x="56969" y="96830"/>
                              <a:pt x="65281" y="101817"/>
                            </a:cubicBezTo>
                            <a:cubicBezTo>
                              <a:pt x="76916" y="111791"/>
                              <a:pt x="85228" y="125090"/>
                              <a:pt x="86890" y="141713"/>
                            </a:cubicBezTo>
                            <a:cubicBezTo>
                              <a:pt x="86890" y="151687"/>
                              <a:pt x="85228" y="161660"/>
                              <a:pt x="80241" y="173297"/>
                            </a:cubicBezTo>
                            <a:cubicBezTo>
                              <a:pt x="75254" y="186595"/>
                              <a:pt x="66942" y="198232"/>
                              <a:pt x="60293" y="211530"/>
                            </a:cubicBezTo>
                            <a:cubicBezTo>
                              <a:pt x="51981" y="226491"/>
                              <a:pt x="45332" y="241452"/>
                              <a:pt x="60293" y="256413"/>
                            </a:cubicBezTo>
                            <a:cubicBezTo>
                              <a:pt x="65281" y="261399"/>
                              <a:pt x="65281" y="269711"/>
                              <a:pt x="60293" y="274698"/>
                            </a:cubicBezTo>
                            <a:cubicBezTo>
                              <a:pt x="55306" y="279685"/>
                              <a:pt x="46994" y="279685"/>
                              <a:pt x="42008" y="274698"/>
                            </a:cubicBezTo>
                            <a:cubicBezTo>
                              <a:pt x="17073" y="249764"/>
                              <a:pt x="23723" y="224829"/>
                              <a:pt x="37021" y="199894"/>
                            </a:cubicBezTo>
                            <a:cubicBezTo>
                              <a:pt x="42008" y="189920"/>
                              <a:pt x="48657" y="179946"/>
                              <a:pt x="53644" y="169972"/>
                            </a:cubicBezTo>
                            <a:cubicBezTo>
                              <a:pt x="56969" y="161660"/>
                              <a:pt x="60293" y="153349"/>
                              <a:pt x="60293" y="145037"/>
                            </a:cubicBezTo>
                            <a:cubicBezTo>
                              <a:pt x="60293" y="133401"/>
                              <a:pt x="50319" y="126752"/>
                              <a:pt x="42008" y="120102"/>
                            </a:cubicBezTo>
                            <a:cubicBezTo>
                              <a:pt x="28709" y="110129"/>
                              <a:pt x="13748" y="100155"/>
                              <a:pt x="5436" y="85194"/>
                            </a:cubicBezTo>
                            <a:cubicBezTo>
                              <a:pt x="-4537" y="66908"/>
                              <a:pt x="450" y="43636"/>
                              <a:pt x="10423" y="25350"/>
                            </a:cubicBezTo>
                            <a:cubicBezTo>
                              <a:pt x="13748" y="20363"/>
                              <a:pt x="17073" y="15376"/>
                              <a:pt x="20398" y="10390"/>
                            </a:cubicBezTo>
                            <a:cubicBezTo>
                              <a:pt x="22060" y="8727"/>
                              <a:pt x="28709" y="3740"/>
                              <a:pt x="28709" y="2078"/>
                            </a:cubicBezTo>
                            <a:cubicBezTo>
                              <a:pt x="35358" y="-1247"/>
                              <a:pt x="40346" y="416"/>
                              <a:pt x="42008" y="416"/>
                            </a:cubicBezTo>
                            <a:cubicBezTo>
                              <a:pt x="46994" y="2078"/>
                              <a:pt x="50319" y="7065"/>
                              <a:pt x="50319" y="13714"/>
                            </a:cubicBezTo>
                            <a:cubicBezTo>
                              <a:pt x="50319" y="15376"/>
                              <a:pt x="50319" y="18701"/>
                              <a:pt x="46994" y="22026"/>
                            </a:cubicBezTo>
                            <a:cubicBezTo>
                              <a:pt x="45332" y="23688"/>
                              <a:pt x="45332" y="23688"/>
                              <a:pt x="43670" y="25350"/>
                            </a:cubicBezTo>
                            <a:lnTo>
                              <a:pt x="38683" y="25350"/>
                            </a:lnTo>
                            <a:close/>
                            <a:moveTo>
                              <a:pt x="22060" y="17039"/>
                            </a:moveTo>
                            <a:cubicBezTo>
                              <a:pt x="22060" y="18701"/>
                              <a:pt x="23723" y="20363"/>
                              <a:pt x="23723" y="20363"/>
                            </a:cubicBezTo>
                            <a:cubicBezTo>
                              <a:pt x="23723" y="18701"/>
                              <a:pt x="22060" y="18701"/>
                              <a:pt x="22060" y="17039"/>
                            </a:cubicBezTo>
                            <a:moveTo>
                              <a:pt x="23723" y="3740"/>
                            </a:moveTo>
                            <a:cubicBezTo>
                              <a:pt x="22060" y="5402"/>
                              <a:pt x="22060" y="8727"/>
                              <a:pt x="20398" y="8727"/>
                            </a:cubicBezTo>
                            <a:cubicBezTo>
                              <a:pt x="22060" y="7065"/>
                              <a:pt x="22060" y="5402"/>
                              <a:pt x="23723" y="3740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5" name="Freeform: Shape 884">
                        <a:extLst>
                          <a:ext uri="{FF2B5EF4-FFF2-40B4-BE49-F238E27FC236}">
                            <a16:creationId xmlns:a16="http://schemas.microsoft.com/office/drawing/2014/main" id="{479F6DC9-3D67-880C-D72F-CF136B1A82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63719" y="3472107"/>
                        <a:ext cx="96058" cy="272520"/>
                      </a:xfrm>
                      <a:custGeom>
                        <a:avLst/>
                        <a:gdLst>
                          <a:gd name="connsiteX0" fmla="*/ 30354 w 96058"/>
                          <a:gd name="connsiteY0" fmla="*/ 1304 h 272520"/>
                          <a:gd name="connsiteX1" fmla="*/ 15393 w 96058"/>
                          <a:gd name="connsiteY1" fmla="*/ 16265 h 272520"/>
                          <a:gd name="connsiteX2" fmla="*/ 7081 w 96058"/>
                          <a:gd name="connsiteY2" fmla="*/ 37875 h 272520"/>
                          <a:gd name="connsiteX3" fmla="*/ 433 w 96058"/>
                          <a:gd name="connsiteY3" fmla="*/ 76109 h 272520"/>
                          <a:gd name="connsiteX4" fmla="*/ 37003 w 96058"/>
                          <a:gd name="connsiteY4" fmla="*/ 130965 h 272520"/>
                          <a:gd name="connsiteX5" fmla="*/ 66925 w 96058"/>
                          <a:gd name="connsiteY5" fmla="*/ 169199 h 272520"/>
                          <a:gd name="connsiteX6" fmla="*/ 58614 w 96058"/>
                          <a:gd name="connsiteY6" fmla="*/ 207432 h 272520"/>
                          <a:gd name="connsiteX7" fmla="*/ 40328 w 96058"/>
                          <a:gd name="connsiteY7" fmla="*/ 257301 h 272520"/>
                          <a:gd name="connsiteX8" fmla="*/ 51964 w 96058"/>
                          <a:gd name="connsiteY8" fmla="*/ 272262 h 272520"/>
                          <a:gd name="connsiteX9" fmla="*/ 66925 w 96058"/>
                          <a:gd name="connsiteY9" fmla="*/ 260626 h 272520"/>
                          <a:gd name="connsiteX10" fmla="*/ 83549 w 96058"/>
                          <a:gd name="connsiteY10" fmla="*/ 219068 h 272520"/>
                          <a:gd name="connsiteX11" fmla="*/ 95184 w 96058"/>
                          <a:gd name="connsiteY11" fmla="*/ 164211 h 272520"/>
                          <a:gd name="connsiteX12" fmla="*/ 56951 w 96058"/>
                          <a:gd name="connsiteY12" fmla="*/ 111017 h 272520"/>
                          <a:gd name="connsiteX13" fmla="*/ 30354 w 96058"/>
                          <a:gd name="connsiteY13" fmla="*/ 72784 h 272520"/>
                          <a:gd name="connsiteX14" fmla="*/ 35341 w 96058"/>
                          <a:gd name="connsiteY14" fmla="*/ 47849 h 272520"/>
                          <a:gd name="connsiteX15" fmla="*/ 40328 w 96058"/>
                          <a:gd name="connsiteY15" fmla="*/ 32888 h 272520"/>
                          <a:gd name="connsiteX16" fmla="*/ 41991 w 96058"/>
                          <a:gd name="connsiteY16" fmla="*/ 27901 h 272520"/>
                          <a:gd name="connsiteX17" fmla="*/ 43653 w 96058"/>
                          <a:gd name="connsiteY17" fmla="*/ 26239 h 272520"/>
                          <a:gd name="connsiteX18" fmla="*/ 50302 w 96058"/>
                          <a:gd name="connsiteY18" fmla="*/ 7953 h 272520"/>
                          <a:gd name="connsiteX19" fmla="*/ 30354 w 96058"/>
                          <a:gd name="connsiteY19" fmla="*/ 1304 h 2725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96058" h="272520">
                            <a:moveTo>
                              <a:pt x="30354" y="1304"/>
                            </a:moveTo>
                            <a:cubicBezTo>
                              <a:pt x="23705" y="4629"/>
                              <a:pt x="18718" y="9616"/>
                              <a:pt x="15393" y="16265"/>
                            </a:cubicBezTo>
                            <a:cubicBezTo>
                              <a:pt x="12068" y="22914"/>
                              <a:pt x="8744" y="31226"/>
                              <a:pt x="7081" y="37875"/>
                            </a:cubicBezTo>
                            <a:cubicBezTo>
                              <a:pt x="2095" y="49511"/>
                              <a:pt x="-1230" y="62810"/>
                              <a:pt x="433" y="76109"/>
                            </a:cubicBezTo>
                            <a:cubicBezTo>
                              <a:pt x="3757" y="99381"/>
                              <a:pt x="18718" y="116004"/>
                              <a:pt x="37003" y="130965"/>
                            </a:cubicBezTo>
                            <a:cubicBezTo>
                              <a:pt x="50302" y="142601"/>
                              <a:pt x="63601" y="152575"/>
                              <a:pt x="66925" y="169199"/>
                            </a:cubicBezTo>
                            <a:cubicBezTo>
                              <a:pt x="70249" y="182497"/>
                              <a:pt x="63601" y="195796"/>
                              <a:pt x="58614" y="207432"/>
                            </a:cubicBezTo>
                            <a:cubicBezTo>
                              <a:pt x="50302" y="224055"/>
                              <a:pt x="41991" y="240678"/>
                              <a:pt x="40328" y="257301"/>
                            </a:cubicBezTo>
                            <a:cubicBezTo>
                              <a:pt x="38666" y="263951"/>
                              <a:pt x="45314" y="270600"/>
                              <a:pt x="51964" y="272262"/>
                            </a:cubicBezTo>
                            <a:cubicBezTo>
                              <a:pt x="58614" y="273925"/>
                              <a:pt x="65263" y="267275"/>
                              <a:pt x="66925" y="260626"/>
                            </a:cubicBezTo>
                            <a:cubicBezTo>
                              <a:pt x="68587" y="245665"/>
                              <a:pt x="76899" y="232367"/>
                              <a:pt x="83549" y="219068"/>
                            </a:cubicBezTo>
                            <a:cubicBezTo>
                              <a:pt x="91860" y="200783"/>
                              <a:pt x="98509" y="182497"/>
                              <a:pt x="95184" y="164211"/>
                            </a:cubicBezTo>
                            <a:cubicBezTo>
                              <a:pt x="90197" y="140939"/>
                              <a:pt x="73574" y="125978"/>
                              <a:pt x="56951" y="111017"/>
                            </a:cubicBezTo>
                            <a:cubicBezTo>
                              <a:pt x="45314" y="101043"/>
                              <a:pt x="32016" y="89407"/>
                              <a:pt x="30354" y="72784"/>
                            </a:cubicBezTo>
                            <a:cubicBezTo>
                              <a:pt x="28691" y="64472"/>
                              <a:pt x="32016" y="56161"/>
                              <a:pt x="35341" y="47849"/>
                            </a:cubicBezTo>
                            <a:cubicBezTo>
                              <a:pt x="37003" y="44525"/>
                              <a:pt x="38666" y="37875"/>
                              <a:pt x="40328" y="32888"/>
                            </a:cubicBezTo>
                            <a:cubicBezTo>
                              <a:pt x="40328" y="31226"/>
                              <a:pt x="41991" y="29564"/>
                              <a:pt x="41991" y="27901"/>
                            </a:cubicBezTo>
                            <a:cubicBezTo>
                              <a:pt x="41991" y="27901"/>
                              <a:pt x="41991" y="26239"/>
                              <a:pt x="43653" y="26239"/>
                            </a:cubicBezTo>
                            <a:cubicBezTo>
                              <a:pt x="50302" y="22914"/>
                              <a:pt x="53626" y="16265"/>
                              <a:pt x="50302" y="7953"/>
                            </a:cubicBezTo>
                            <a:cubicBezTo>
                              <a:pt x="45314" y="1304"/>
                              <a:pt x="37003" y="-2020"/>
                              <a:pt x="30354" y="1304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870" name="Graphic 2">
                  <a:extLst>
                    <a:ext uri="{FF2B5EF4-FFF2-40B4-BE49-F238E27FC236}">
                      <a16:creationId xmlns:a16="http://schemas.microsoft.com/office/drawing/2014/main" id="{5EF51E01-CAFA-7EC4-AF4C-A15E9E84356B}"/>
                    </a:ext>
                  </a:extLst>
                </p:cNvPr>
                <p:cNvGrpSpPr/>
                <p:nvPr/>
              </p:nvGrpSpPr>
              <p:grpSpPr>
                <a:xfrm>
                  <a:off x="10516087" y="2540312"/>
                  <a:ext cx="984151" cy="656421"/>
                  <a:chOff x="10516087" y="2540312"/>
                  <a:chExt cx="984151" cy="656421"/>
                </a:xfrm>
              </p:grpSpPr>
              <p:grpSp>
                <p:nvGrpSpPr>
                  <p:cNvPr id="871" name="Graphic 2">
                    <a:extLst>
                      <a:ext uri="{FF2B5EF4-FFF2-40B4-BE49-F238E27FC236}">
                        <a16:creationId xmlns:a16="http://schemas.microsoft.com/office/drawing/2014/main" id="{49E8FA7E-3203-AE56-2C3A-1F83455E8763}"/>
                      </a:ext>
                    </a:extLst>
                  </p:cNvPr>
                  <p:cNvGrpSpPr/>
                  <p:nvPr/>
                </p:nvGrpSpPr>
                <p:grpSpPr>
                  <a:xfrm>
                    <a:off x="10516087" y="3023255"/>
                    <a:ext cx="984151" cy="173479"/>
                    <a:chOff x="10516087" y="3023255"/>
                    <a:chExt cx="984151" cy="173479"/>
                  </a:xfrm>
                </p:grpSpPr>
                <p:sp>
                  <p:nvSpPr>
                    <p:cNvPr id="876" name="Freeform: Shape 875">
                      <a:extLst>
                        <a:ext uri="{FF2B5EF4-FFF2-40B4-BE49-F238E27FC236}">
                          <a16:creationId xmlns:a16="http://schemas.microsoft.com/office/drawing/2014/main" id="{0926B7C6-99C1-B4BC-4B3B-1FEF45776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749" y="3023255"/>
                      <a:ext cx="982489" cy="173479"/>
                    </a:xfrm>
                    <a:custGeom>
                      <a:avLst/>
                      <a:gdLst>
                        <a:gd name="connsiteX0" fmla="*/ 982452 w 982489"/>
                        <a:gd name="connsiteY0" fmla="*/ 152601 h 173479"/>
                        <a:gd name="connsiteX1" fmla="*/ 483756 w 982489"/>
                        <a:gd name="connsiteY1" fmla="*/ 142627 h 173479"/>
                        <a:gd name="connsiteX2" fmla="*/ 241057 w 982489"/>
                        <a:gd name="connsiteY2" fmla="*/ 102731 h 173479"/>
                        <a:gd name="connsiteX3" fmla="*/ 21 w 982489"/>
                        <a:gd name="connsiteY3" fmla="*/ 21278 h 173479"/>
                        <a:gd name="connsiteX4" fmla="*/ 382355 w 982489"/>
                        <a:gd name="connsiteY4" fmla="*/ 16291 h 173479"/>
                        <a:gd name="connsiteX5" fmla="*/ 498717 w 982489"/>
                        <a:gd name="connsiteY5" fmla="*/ 29589 h 173479"/>
                        <a:gd name="connsiteX6" fmla="*/ 982452 w 982489"/>
                        <a:gd name="connsiteY6" fmla="*/ 152601 h 173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82489" h="173479">
                          <a:moveTo>
                            <a:pt x="982452" y="152601"/>
                          </a:moveTo>
                          <a:cubicBezTo>
                            <a:pt x="977465" y="184185"/>
                            <a:pt x="754715" y="179198"/>
                            <a:pt x="483756" y="142627"/>
                          </a:cubicBezTo>
                          <a:cubicBezTo>
                            <a:pt x="393991" y="130991"/>
                            <a:pt x="310875" y="117692"/>
                            <a:pt x="241057" y="102731"/>
                          </a:cubicBezTo>
                          <a:cubicBezTo>
                            <a:pt x="94774" y="72810"/>
                            <a:pt x="-1641" y="41225"/>
                            <a:pt x="21" y="21278"/>
                          </a:cubicBezTo>
                          <a:cubicBezTo>
                            <a:pt x="3346" y="-5319"/>
                            <a:pt x="166253" y="-6982"/>
                            <a:pt x="382355" y="16291"/>
                          </a:cubicBezTo>
                          <a:cubicBezTo>
                            <a:pt x="418926" y="19615"/>
                            <a:pt x="458821" y="24602"/>
                            <a:pt x="498717" y="29589"/>
                          </a:cubicBezTo>
                          <a:cubicBezTo>
                            <a:pt x="769675" y="66160"/>
                            <a:pt x="985776" y="121017"/>
                            <a:pt x="982452" y="152601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7" name="Freeform: Shape 876">
                      <a:extLst>
                        <a:ext uri="{FF2B5EF4-FFF2-40B4-BE49-F238E27FC236}">
                          <a16:creationId xmlns:a16="http://schemas.microsoft.com/office/drawing/2014/main" id="{64990154-8DAD-C9BA-1AA4-936955223E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6087" y="3023255"/>
                      <a:ext cx="387341" cy="102731"/>
                    </a:xfrm>
                    <a:custGeom>
                      <a:avLst/>
                      <a:gdLst>
                        <a:gd name="connsiteX0" fmla="*/ 146305 w 387341"/>
                        <a:gd name="connsiteY0" fmla="*/ 54524 h 102731"/>
                        <a:gd name="connsiteX1" fmla="*/ 241058 w 387341"/>
                        <a:gd name="connsiteY1" fmla="*/ 102731 h 102731"/>
                        <a:gd name="connsiteX2" fmla="*/ 21 w 387341"/>
                        <a:gd name="connsiteY2" fmla="*/ 21278 h 102731"/>
                        <a:gd name="connsiteX3" fmla="*/ 382355 w 387341"/>
                        <a:gd name="connsiteY3" fmla="*/ 16291 h 102731"/>
                        <a:gd name="connsiteX4" fmla="*/ 387341 w 387341"/>
                        <a:gd name="connsiteY4" fmla="*/ 24602 h 102731"/>
                        <a:gd name="connsiteX5" fmla="*/ 149630 w 387341"/>
                        <a:gd name="connsiteY5" fmla="*/ 31252 h 102731"/>
                        <a:gd name="connsiteX6" fmla="*/ 146305 w 387341"/>
                        <a:gd name="connsiteY6" fmla="*/ 54524 h 102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87341" h="102731">
                          <a:moveTo>
                            <a:pt x="146305" y="54524"/>
                          </a:moveTo>
                          <a:cubicBezTo>
                            <a:pt x="177889" y="71147"/>
                            <a:pt x="209473" y="87770"/>
                            <a:pt x="241058" y="102731"/>
                          </a:cubicBezTo>
                          <a:cubicBezTo>
                            <a:pt x="94773" y="72810"/>
                            <a:pt x="-1642" y="41225"/>
                            <a:pt x="21" y="21278"/>
                          </a:cubicBezTo>
                          <a:cubicBezTo>
                            <a:pt x="3345" y="-5319"/>
                            <a:pt x="166253" y="-6982"/>
                            <a:pt x="382355" y="16291"/>
                          </a:cubicBezTo>
                          <a:cubicBezTo>
                            <a:pt x="384017" y="19615"/>
                            <a:pt x="385679" y="21278"/>
                            <a:pt x="387341" y="24602"/>
                          </a:cubicBezTo>
                          <a:cubicBezTo>
                            <a:pt x="307550" y="17953"/>
                            <a:pt x="227758" y="19615"/>
                            <a:pt x="149630" y="31252"/>
                          </a:cubicBezTo>
                          <a:cubicBezTo>
                            <a:pt x="137994" y="31252"/>
                            <a:pt x="134669" y="49537"/>
                            <a:pt x="146305" y="54524"/>
                          </a:cubicBezTo>
                        </a:path>
                      </a:pathLst>
                    </a:custGeom>
                    <a:solidFill>
                      <a:srgbClr val="245773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72" name="Graphic 2">
                    <a:extLst>
                      <a:ext uri="{FF2B5EF4-FFF2-40B4-BE49-F238E27FC236}">
                        <a16:creationId xmlns:a16="http://schemas.microsoft.com/office/drawing/2014/main" id="{07E3C2EF-308C-C3EB-8939-E1BC49C47AA2}"/>
                      </a:ext>
                    </a:extLst>
                  </p:cNvPr>
                  <p:cNvGrpSpPr/>
                  <p:nvPr/>
                </p:nvGrpSpPr>
                <p:grpSpPr>
                  <a:xfrm>
                    <a:off x="10750495" y="2540312"/>
                    <a:ext cx="626183" cy="588998"/>
                    <a:chOff x="10750495" y="2540312"/>
                    <a:chExt cx="626183" cy="588998"/>
                  </a:xfrm>
                </p:grpSpPr>
                <p:sp>
                  <p:nvSpPr>
                    <p:cNvPr id="873" name="Freeform: Shape 872">
                      <a:extLst>
                        <a:ext uri="{FF2B5EF4-FFF2-40B4-BE49-F238E27FC236}">
                          <a16:creationId xmlns:a16="http://schemas.microsoft.com/office/drawing/2014/main" id="{2A6BF509-967F-4840-77EE-19F886AA60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0495" y="2540312"/>
                      <a:ext cx="626183" cy="588998"/>
                    </a:xfrm>
                    <a:custGeom>
                      <a:avLst/>
                      <a:gdLst>
                        <a:gd name="connsiteX0" fmla="*/ 625032 w 626183"/>
                        <a:gd name="connsiteY0" fmla="*/ 121886 h 588998"/>
                        <a:gd name="connsiteX1" fmla="*/ 540254 w 626183"/>
                        <a:gd name="connsiteY1" fmla="*/ 515856 h 588998"/>
                        <a:gd name="connsiteX2" fmla="*/ 523631 w 626183"/>
                        <a:gd name="connsiteY2" fmla="*/ 588998 h 588998"/>
                        <a:gd name="connsiteX3" fmla="*/ 0 w 626183"/>
                        <a:gd name="connsiteY3" fmla="*/ 519181 h 588998"/>
                        <a:gd name="connsiteX4" fmla="*/ 4987 w 626183"/>
                        <a:gd name="connsiteY4" fmla="*/ 441052 h 588998"/>
                        <a:gd name="connsiteX5" fmla="*/ 4987 w 626183"/>
                        <a:gd name="connsiteY5" fmla="*/ 441052 h 588998"/>
                        <a:gd name="connsiteX6" fmla="*/ 4987 w 626183"/>
                        <a:gd name="connsiteY6" fmla="*/ 434403 h 588998"/>
                        <a:gd name="connsiteX7" fmla="*/ 26597 w 626183"/>
                        <a:gd name="connsiteY7" fmla="*/ 43757 h 588998"/>
                        <a:gd name="connsiteX8" fmla="*/ 71480 w 626183"/>
                        <a:gd name="connsiteY8" fmla="*/ 537 h 588998"/>
                        <a:gd name="connsiteX9" fmla="*/ 518644 w 626183"/>
                        <a:gd name="connsiteY9" fmla="*/ 48745 h 588998"/>
                        <a:gd name="connsiteX10" fmla="*/ 598435 w 626183"/>
                        <a:gd name="connsiteY10" fmla="*/ 72017 h 588998"/>
                        <a:gd name="connsiteX11" fmla="*/ 625032 w 626183"/>
                        <a:gd name="connsiteY11" fmla="*/ 121886 h 5889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26183" h="588998">
                          <a:moveTo>
                            <a:pt x="625032" y="121886"/>
                          </a:moveTo>
                          <a:cubicBezTo>
                            <a:pt x="606747" y="203340"/>
                            <a:pt x="563527" y="406143"/>
                            <a:pt x="540254" y="515856"/>
                          </a:cubicBezTo>
                          <a:cubicBezTo>
                            <a:pt x="530280" y="559077"/>
                            <a:pt x="523631" y="588998"/>
                            <a:pt x="523631" y="588998"/>
                          </a:cubicBezTo>
                          <a:cubicBezTo>
                            <a:pt x="344100" y="585674"/>
                            <a:pt x="174544" y="560739"/>
                            <a:pt x="0" y="519181"/>
                          </a:cubicBezTo>
                          <a:cubicBezTo>
                            <a:pt x="0" y="519181"/>
                            <a:pt x="1662" y="487597"/>
                            <a:pt x="4987" y="441052"/>
                          </a:cubicBezTo>
                          <a:lnTo>
                            <a:pt x="4987" y="441052"/>
                          </a:lnTo>
                          <a:cubicBezTo>
                            <a:pt x="4987" y="439390"/>
                            <a:pt x="4987" y="437727"/>
                            <a:pt x="4987" y="434403"/>
                          </a:cubicBezTo>
                          <a:cubicBezTo>
                            <a:pt x="11636" y="323027"/>
                            <a:pt x="21610" y="128536"/>
                            <a:pt x="26597" y="43757"/>
                          </a:cubicBezTo>
                          <a:cubicBezTo>
                            <a:pt x="28260" y="20485"/>
                            <a:pt x="46545" y="2200"/>
                            <a:pt x="71480" y="537"/>
                          </a:cubicBezTo>
                          <a:cubicBezTo>
                            <a:pt x="216102" y="-2788"/>
                            <a:pt x="364048" y="8849"/>
                            <a:pt x="518644" y="48745"/>
                          </a:cubicBezTo>
                          <a:cubicBezTo>
                            <a:pt x="545241" y="55394"/>
                            <a:pt x="571838" y="63705"/>
                            <a:pt x="598435" y="72017"/>
                          </a:cubicBezTo>
                          <a:cubicBezTo>
                            <a:pt x="618383" y="80328"/>
                            <a:pt x="630020" y="100276"/>
                            <a:pt x="625032" y="121886"/>
                          </a:cubicBezTo>
                          <a:close/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4" name="Freeform: Shape 873">
                      <a:extLst>
                        <a:ext uri="{FF2B5EF4-FFF2-40B4-BE49-F238E27FC236}">
                          <a16:creationId xmlns:a16="http://schemas.microsoft.com/office/drawing/2014/main" id="{DC1FA380-EC16-AA08-6E09-F7A98A3E4F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0495" y="2974715"/>
                      <a:ext cx="540253" cy="154595"/>
                    </a:xfrm>
                    <a:custGeom>
                      <a:avLst/>
                      <a:gdLst>
                        <a:gd name="connsiteX0" fmla="*/ 540254 w 540253"/>
                        <a:gd name="connsiteY0" fmla="*/ 81454 h 154595"/>
                        <a:gd name="connsiteX1" fmla="*/ 523631 w 540253"/>
                        <a:gd name="connsiteY1" fmla="*/ 154596 h 154595"/>
                        <a:gd name="connsiteX2" fmla="*/ 0 w 540253"/>
                        <a:gd name="connsiteY2" fmla="*/ 84778 h 154595"/>
                        <a:gd name="connsiteX3" fmla="*/ 4987 w 540253"/>
                        <a:gd name="connsiteY3" fmla="*/ 6649 h 154595"/>
                        <a:gd name="connsiteX4" fmla="*/ 4987 w 540253"/>
                        <a:gd name="connsiteY4" fmla="*/ 6649 h 154595"/>
                        <a:gd name="connsiteX5" fmla="*/ 4987 w 540253"/>
                        <a:gd name="connsiteY5" fmla="*/ 0 h 154595"/>
                        <a:gd name="connsiteX6" fmla="*/ 540254 w 540253"/>
                        <a:gd name="connsiteY6" fmla="*/ 81454 h 154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40253" h="154595">
                          <a:moveTo>
                            <a:pt x="540254" y="81454"/>
                          </a:moveTo>
                          <a:cubicBezTo>
                            <a:pt x="530280" y="124674"/>
                            <a:pt x="523631" y="154596"/>
                            <a:pt x="523631" y="154596"/>
                          </a:cubicBezTo>
                          <a:cubicBezTo>
                            <a:pt x="344100" y="151271"/>
                            <a:pt x="174544" y="126336"/>
                            <a:pt x="0" y="84778"/>
                          </a:cubicBezTo>
                          <a:cubicBezTo>
                            <a:pt x="0" y="84778"/>
                            <a:pt x="1662" y="53194"/>
                            <a:pt x="4987" y="6649"/>
                          </a:cubicBezTo>
                          <a:lnTo>
                            <a:pt x="4987" y="6649"/>
                          </a:lnTo>
                          <a:cubicBezTo>
                            <a:pt x="4987" y="4987"/>
                            <a:pt x="4987" y="3325"/>
                            <a:pt x="4987" y="0"/>
                          </a:cubicBezTo>
                          <a:cubicBezTo>
                            <a:pt x="179530" y="36571"/>
                            <a:pt x="357399" y="64830"/>
                            <a:pt x="540254" y="81454"/>
                          </a:cubicBezTo>
                          <a:close/>
                        </a:path>
                      </a:pathLst>
                    </a:custGeom>
                    <a:solidFill>
                      <a:srgbClr val="C6EBF6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5" name="Freeform: Shape 874">
                      <a:extLst>
                        <a:ext uri="{FF2B5EF4-FFF2-40B4-BE49-F238E27FC236}">
                          <a16:creationId xmlns:a16="http://schemas.microsoft.com/office/drawing/2014/main" id="{9ADABECB-C332-AA3D-2F3E-4D4D62A16F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7145" y="2541975"/>
                      <a:ext cx="511994" cy="439389"/>
                    </a:xfrm>
                    <a:custGeom>
                      <a:avLst/>
                      <a:gdLst>
                        <a:gd name="connsiteX0" fmla="*/ 511994 w 511994"/>
                        <a:gd name="connsiteY0" fmla="*/ 48744 h 439389"/>
                        <a:gd name="connsiteX1" fmla="*/ 167894 w 511994"/>
                        <a:gd name="connsiteY1" fmla="*/ 40433 h 439389"/>
                        <a:gd name="connsiteX2" fmla="*/ 71480 w 511994"/>
                        <a:gd name="connsiteY2" fmla="*/ 70354 h 439389"/>
                        <a:gd name="connsiteX3" fmla="*/ 43220 w 511994"/>
                        <a:gd name="connsiteY3" fmla="*/ 148483 h 439389"/>
                        <a:gd name="connsiteX4" fmla="*/ 0 w 511994"/>
                        <a:gd name="connsiteY4" fmla="*/ 439389 h 439389"/>
                        <a:gd name="connsiteX5" fmla="*/ 21610 w 511994"/>
                        <a:gd name="connsiteY5" fmla="*/ 43757 h 439389"/>
                        <a:gd name="connsiteX6" fmla="*/ 66493 w 511994"/>
                        <a:gd name="connsiteY6" fmla="*/ 537 h 439389"/>
                        <a:gd name="connsiteX7" fmla="*/ 511994 w 511994"/>
                        <a:gd name="connsiteY7" fmla="*/ 48744 h 439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1994" h="439389">
                          <a:moveTo>
                            <a:pt x="511994" y="48744"/>
                          </a:moveTo>
                          <a:cubicBezTo>
                            <a:pt x="397294" y="37108"/>
                            <a:pt x="282594" y="33783"/>
                            <a:pt x="167894" y="40433"/>
                          </a:cubicBezTo>
                          <a:cubicBezTo>
                            <a:pt x="132986" y="42095"/>
                            <a:pt x="94751" y="45420"/>
                            <a:pt x="71480" y="70354"/>
                          </a:cubicBezTo>
                          <a:cubicBezTo>
                            <a:pt x="51532" y="90302"/>
                            <a:pt x="46545" y="120224"/>
                            <a:pt x="43220" y="148483"/>
                          </a:cubicBezTo>
                          <a:cubicBezTo>
                            <a:pt x="28259" y="244898"/>
                            <a:pt x="13298" y="341313"/>
                            <a:pt x="0" y="439389"/>
                          </a:cubicBezTo>
                          <a:cubicBezTo>
                            <a:pt x="6649" y="328014"/>
                            <a:pt x="16623" y="128536"/>
                            <a:pt x="21610" y="43757"/>
                          </a:cubicBezTo>
                          <a:cubicBezTo>
                            <a:pt x="23272" y="20485"/>
                            <a:pt x="41558" y="2200"/>
                            <a:pt x="66493" y="537"/>
                          </a:cubicBezTo>
                          <a:cubicBezTo>
                            <a:pt x="209452" y="-2788"/>
                            <a:pt x="357399" y="8849"/>
                            <a:pt x="511994" y="48744"/>
                          </a:cubicBezTo>
                        </a:path>
                      </a:pathLst>
                    </a:custGeom>
                    <a:solidFill>
                      <a:srgbClr val="245773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11D7223F-9879-979D-214C-74A364A06C6A}"/>
                </a:ext>
              </a:extLst>
            </p:cNvPr>
            <p:cNvGrpSpPr/>
            <p:nvPr/>
          </p:nvGrpSpPr>
          <p:grpSpPr>
            <a:xfrm>
              <a:off x="10606043" y="4240941"/>
              <a:ext cx="2098722" cy="1706001"/>
              <a:chOff x="10606043" y="4240941"/>
              <a:chExt cx="2098722" cy="1706001"/>
            </a:xfrm>
          </p:grpSpPr>
          <p:grpSp>
            <p:nvGrpSpPr>
              <p:cNvPr id="813" name="Graphic 2">
                <a:extLst>
                  <a:ext uri="{FF2B5EF4-FFF2-40B4-BE49-F238E27FC236}">
                    <a16:creationId xmlns:a16="http://schemas.microsoft.com/office/drawing/2014/main" id="{80633FF0-5933-A9EF-D345-FDBD1F23F08B}"/>
                  </a:ext>
                </a:extLst>
              </p:cNvPr>
              <p:cNvGrpSpPr/>
              <p:nvPr/>
            </p:nvGrpSpPr>
            <p:grpSpPr>
              <a:xfrm>
                <a:off x="11007777" y="4240941"/>
                <a:ext cx="1203930" cy="1270473"/>
                <a:chOff x="11007777" y="4240941"/>
                <a:chExt cx="1203930" cy="1270473"/>
              </a:xfrm>
            </p:grpSpPr>
            <p:grpSp>
              <p:nvGrpSpPr>
                <p:cNvPr id="831" name="Graphic 2">
                  <a:extLst>
                    <a:ext uri="{FF2B5EF4-FFF2-40B4-BE49-F238E27FC236}">
                      <a16:creationId xmlns:a16="http://schemas.microsoft.com/office/drawing/2014/main" id="{D8F629EC-4C17-0AB2-905B-139795875701}"/>
                    </a:ext>
                  </a:extLst>
                </p:cNvPr>
                <p:cNvGrpSpPr/>
                <p:nvPr/>
              </p:nvGrpSpPr>
              <p:grpSpPr>
                <a:xfrm>
                  <a:off x="11007777" y="4583518"/>
                  <a:ext cx="770836" cy="927896"/>
                  <a:chOff x="11007777" y="4583518"/>
                  <a:chExt cx="770836" cy="927896"/>
                </a:xfrm>
              </p:grpSpPr>
              <p:sp>
                <p:nvSpPr>
                  <p:cNvPr id="847" name="Freeform: Shape 846">
                    <a:extLst>
                      <a:ext uri="{FF2B5EF4-FFF2-40B4-BE49-F238E27FC236}">
                        <a16:creationId xmlns:a16="http://schemas.microsoft.com/office/drawing/2014/main" id="{5049F5F0-D42E-EA88-2C5D-AC29F4A5D140}"/>
                      </a:ext>
                    </a:extLst>
                  </p:cNvPr>
                  <p:cNvSpPr/>
                  <p:nvPr/>
                </p:nvSpPr>
                <p:spPr>
                  <a:xfrm>
                    <a:off x="11192671" y="4745085"/>
                    <a:ext cx="397294" cy="766329"/>
                  </a:xfrm>
                  <a:custGeom>
                    <a:avLst/>
                    <a:gdLst>
                      <a:gd name="connsiteX0" fmla="*/ 397295 w 397294"/>
                      <a:gd name="connsiteY0" fmla="*/ 766329 h 766329"/>
                      <a:gd name="connsiteX1" fmla="*/ 0 w 397294"/>
                      <a:gd name="connsiteY1" fmla="*/ 0 h 766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7294" h="766329">
                        <a:moveTo>
                          <a:pt x="397295" y="766329"/>
                        </a:moveTo>
                        <a:cubicBezTo>
                          <a:pt x="319166" y="487059"/>
                          <a:pt x="182855" y="224413"/>
                          <a:pt x="0" y="0"/>
                        </a:cubicBezTo>
                      </a:path>
                    </a:pathLst>
                  </a:custGeom>
                  <a:noFill/>
                  <a:ln w="16620" cap="flat">
                    <a:solidFill>
                      <a:srgbClr val="B8245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48" name="Graphic 2">
                    <a:extLst>
                      <a:ext uri="{FF2B5EF4-FFF2-40B4-BE49-F238E27FC236}">
                        <a16:creationId xmlns:a16="http://schemas.microsoft.com/office/drawing/2014/main" id="{CC673DD9-8AF9-DBD8-73C2-2FAA8765E241}"/>
                      </a:ext>
                    </a:extLst>
                  </p:cNvPr>
                  <p:cNvGrpSpPr/>
                  <p:nvPr/>
                </p:nvGrpSpPr>
                <p:grpSpPr>
                  <a:xfrm>
                    <a:off x="11007777" y="4583518"/>
                    <a:ext cx="770836" cy="750832"/>
                    <a:chOff x="11007777" y="4583518"/>
                    <a:chExt cx="770836" cy="750832"/>
                  </a:xfrm>
                  <a:solidFill>
                    <a:srgbClr val="B82458"/>
                  </a:solidFill>
                </p:grpSpPr>
                <p:sp>
                  <p:nvSpPr>
                    <p:cNvPr id="849" name="Freeform: Shape 848">
                      <a:extLst>
                        <a:ext uri="{FF2B5EF4-FFF2-40B4-BE49-F238E27FC236}">
                          <a16:creationId xmlns:a16="http://schemas.microsoft.com/office/drawing/2014/main" id="{1251E321-0853-47C0-73CB-2C8647A0F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07777" y="4638619"/>
                      <a:ext cx="206505" cy="136387"/>
                    </a:xfrm>
                    <a:custGeom>
                      <a:avLst/>
                      <a:gdLst>
                        <a:gd name="connsiteX0" fmla="*/ 206506 w 206505"/>
                        <a:gd name="connsiteY0" fmla="*/ 136388 h 136387"/>
                        <a:gd name="connsiteX1" fmla="*/ 105103 w 206505"/>
                        <a:gd name="connsiteY1" fmla="*/ 13376 h 136387"/>
                        <a:gd name="connsiteX2" fmla="*/ 35286 w 206505"/>
                        <a:gd name="connsiteY2" fmla="*/ 3402 h 136387"/>
                        <a:gd name="connsiteX3" fmla="*/ 2039 w 206505"/>
                        <a:gd name="connsiteY3" fmla="*/ 58259 h 136387"/>
                        <a:gd name="connsiteX4" fmla="*/ 31962 w 206505"/>
                        <a:gd name="connsiteY4" fmla="*/ 89843 h 136387"/>
                        <a:gd name="connsiteX5" fmla="*/ 206506 w 206505"/>
                        <a:gd name="connsiteY5" fmla="*/ 136388 h 136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6505" h="136387">
                          <a:moveTo>
                            <a:pt x="206506" y="136388"/>
                          </a:moveTo>
                          <a:cubicBezTo>
                            <a:pt x="191544" y="83194"/>
                            <a:pt x="153311" y="38311"/>
                            <a:pt x="105103" y="13376"/>
                          </a:cubicBezTo>
                          <a:cubicBezTo>
                            <a:pt x="83494" y="3402"/>
                            <a:pt x="58559" y="-4909"/>
                            <a:pt x="35286" y="3402"/>
                          </a:cubicBezTo>
                          <a:cubicBezTo>
                            <a:pt x="12014" y="10052"/>
                            <a:pt x="-6272" y="36649"/>
                            <a:pt x="2039" y="58259"/>
                          </a:cubicBezTo>
                          <a:cubicBezTo>
                            <a:pt x="7027" y="71557"/>
                            <a:pt x="18663" y="81531"/>
                            <a:pt x="31962" y="89843"/>
                          </a:cubicBezTo>
                          <a:cubicBezTo>
                            <a:pt x="68532" y="113115"/>
                            <a:pt x="111753" y="121427"/>
                            <a:pt x="206506" y="13638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" name="Freeform: Shape 849">
                      <a:extLst>
                        <a:ext uri="{FF2B5EF4-FFF2-40B4-BE49-F238E27FC236}">
                          <a16:creationId xmlns:a16="http://schemas.microsoft.com/office/drawing/2014/main" id="{9209DD53-E5C8-B115-A598-947434A95D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1933" y="4583518"/>
                      <a:ext cx="72279" cy="234709"/>
                    </a:xfrm>
                    <a:custGeom>
                      <a:avLst/>
                      <a:gdLst>
                        <a:gd name="connsiteX0" fmla="*/ 33908 w 72279"/>
                        <a:gd name="connsiteY0" fmla="*/ 234709 h 234709"/>
                        <a:gd name="connsiteX1" fmla="*/ 10635 w 72279"/>
                        <a:gd name="connsiteY1" fmla="*/ 36893 h 234709"/>
                        <a:gd name="connsiteX2" fmla="*/ 23933 w 72279"/>
                        <a:gd name="connsiteY2" fmla="*/ 10296 h 234709"/>
                        <a:gd name="connsiteX3" fmla="*/ 50531 w 72279"/>
                        <a:gd name="connsiteY3" fmla="*/ 322 h 234709"/>
                        <a:gd name="connsiteX4" fmla="*/ 72141 w 72279"/>
                        <a:gd name="connsiteY4" fmla="*/ 41880 h 234709"/>
                        <a:gd name="connsiteX5" fmla="*/ 33908 w 72279"/>
                        <a:gd name="connsiteY5" fmla="*/ 234709 h 2347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2279" h="234709">
                          <a:moveTo>
                            <a:pt x="33908" y="234709"/>
                          </a:moveTo>
                          <a:cubicBezTo>
                            <a:pt x="-1001" y="176528"/>
                            <a:pt x="-9313" y="103386"/>
                            <a:pt x="10635" y="36893"/>
                          </a:cubicBezTo>
                          <a:cubicBezTo>
                            <a:pt x="13960" y="26919"/>
                            <a:pt x="17285" y="16945"/>
                            <a:pt x="23933" y="10296"/>
                          </a:cubicBezTo>
                          <a:cubicBezTo>
                            <a:pt x="30583" y="3647"/>
                            <a:pt x="40557" y="-1340"/>
                            <a:pt x="50531" y="322"/>
                          </a:cubicBezTo>
                          <a:cubicBezTo>
                            <a:pt x="67154" y="5309"/>
                            <a:pt x="70478" y="25257"/>
                            <a:pt x="72141" y="41880"/>
                          </a:cubicBezTo>
                          <a:cubicBezTo>
                            <a:pt x="73803" y="106711"/>
                            <a:pt x="60505" y="171541"/>
                            <a:pt x="33908" y="234709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" name="Freeform: Shape 850">
                      <a:extLst>
                        <a:ext uri="{FF2B5EF4-FFF2-40B4-BE49-F238E27FC236}">
                          <a16:creationId xmlns:a16="http://schemas.microsoft.com/office/drawing/2014/main" id="{2FB9F4FF-75C8-6837-E521-3BD6123B2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84099" y="4635849"/>
                      <a:ext cx="143392" cy="242221"/>
                    </a:xfrm>
                    <a:custGeom>
                      <a:avLst/>
                      <a:gdLst>
                        <a:gd name="connsiteX0" fmla="*/ 18286 w 143392"/>
                        <a:gd name="connsiteY0" fmla="*/ 242222 h 242221"/>
                        <a:gd name="connsiteX1" fmla="*/ 0 w 143392"/>
                        <a:gd name="connsiteY1" fmla="*/ 195677 h 242221"/>
                        <a:gd name="connsiteX2" fmla="*/ 76467 w 143392"/>
                        <a:gd name="connsiteY2" fmla="*/ 19471 h 242221"/>
                        <a:gd name="connsiteX3" fmla="*/ 123012 w 143392"/>
                        <a:gd name="connsiteY3" fmla="*/ 1186 h 242221"/>
                        <a:gd name="connsiteX4" fmla="*/ 142960 w 143392"/>
                        <a:gd name="connsiteY4" fmla="*/ 29445 h 242221"/>
                        <a:gd name="connsiteX5" fmla="*/ 136310 w 143392"/>
                        <a:gd name="connsiteY5" fmla="*/ 66016 h 242221"/>
                        <a:gd name="connsiteX6" fmla="*/ 18286 w 143392"/>
                        <a:gd name="connsiteY6" fmla="*/ 242222 h 242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392" h="242221">
                          <a:moveTo>
                            <a:pt x="18286" y="242222"/>
                          </a:moveTo>
                          <a:cubicBezTo>
                            <a:pt x="3325" y="232248"/>
                            <a:pt x="0" y="212300"/>
                            <a:pt x="0" y="195677"/>
                          </a:cubicBezTo>
                          <a:cubicBezTo>
                            <a:pt x="1663" y="130846"/>
                            <a:pt x="29923" y="66016"/>
                            <a:pt x="76467" y="19471"/>
                          </a:cubicBezTo>
                          <a:cubicBezTo>
                            <a:pt x="89766" y="7835"/>
                            <a:pt x="106389" y="-3801"/>
                            <a:pt x="123012" y="1186"/>
                          </a:cubicBezTo>
                          <a:cubicBezTo>
                            <a:pt x="134649" y="6172"/>
                            <a:pt x="141297" y="17809"/>
                            <a:pt x="142960" y="29445"/>
                          </a:cubicBezTo>
                          <a:cubicBezTo>
                            <a:pt x="144622" y="41081"/>
                            <a:pt x="141297" y="54380"/>
                            <a:pt x="136310" y="66016"/>
                          </a:cubicBezTo>
                          <a:cubicBezTo>
                            <a:pt x="113039" y="132509"/>
                            <a:pt x="73142" y="192352"/>
                            <a:pt x="18286" y="24222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2" name="Freeform: Shape 851">
                      <a:extLst>
                        <a:ext uri="{FF2B5EF4-FFF2-40B4-BE49-F238E27FC236}">
                          <a16:creationId xmlns:a16="http://schemas.microsoft.com/office/drawing/2014/main" id="{075D471F-F139-1A5D-F74F-F63CEF0C8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47268" y="4729033"/>
                      <a:ext cx="180969" cy="237141"/>
                    </a:xfrm>
                    <a:custGeom>
                      <a:avLst/>
                      <a:gdLst>
                        <a:gd name="connsiteX0" fmla="*/ 0 w 180969"/>
                        <a:gd name="connsiteY0" fmla="*/ 237141 h 237141"/>
                        <a:gd name="connsiteX1" fmla="*/ 126336 w 180969"/>
                        <a:gd name="connsiteY1" fmla="*/ 9404 h 237141"/>
                        <a:gd name="connsiteX2" fmla="*/ 166232 w 180969"/>
                        <a:gd name="connsiteY2" fmla="*/ 2754 h 237141"/>
                        <a:gd name="connsiteX3" fmla="*/ 179530 w 180969"/>
                        <a:gd name="connsiteY3" fmla="*/ 45974 h 237141"/>
                        <a:gd name="connsiteX4" fmla="*/ 119686 w 180969"/>
                        <a:gd name="connsiteY4" fmla="*/ 155688 h 237141"/>
                        <a:gd name="connsiteX5" fmla="*/ 0 w 180969"/>
                        <a:gd name="connsiteY5" fmla="*/ 237141 h 237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0969" h="237141">
                          <a:moveTo>
                            <a:pt x="0" y="237141"/>
                          </a:moveTo>
                          <a:cubicBezTo>
                            <a:pt x="0" y="147376"/>
                            <a:pt x="48207" y="57611"/>
                            <a:pt x="126336" y="9404"/>
                          </a:cubicBezTo>
                          <a:cubicBezTo>
                            <a:pt x="137972" y="2754"/>
                            <a:pt x="152933" y="-3895"/>
                            <a:pt x="166232" y="2754"/>
                          </a:cubicBezTo>
                          <a:cubicBezTo>
                            <a:pt x="181192" y="9404"/>
                            <a:pt x="182855" y="31014"/>
                            <a:pt x="179530" y="45974"/>
                          </a:cubicBezTo>
                          <a:cubicBezTo>
                            <a:pt x="172881" y="87532"/>
                            <a:pt x="149609" y="124104"/>
                            <a:pt x="119686" y="155688"/>
                          </a:cubicBezTo>
                          <a:cubicBezTo>
                            <a:pt x="89765" y="185610"/>
                            <a:pt x="54856" y="208882"/>
                            <a:pt x="0" y="23714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3" name="Freeform: Shape 852">
                      <a:extLst>
                        <a:ext uri="{FF2B5EF4-FFF2-40B4-BE49-F238E27FC236}">
                          <a16:creationId xmlns:a16="http://schemas.microsoft.com/office/drawing/2014/main" id="{37FB81C6-DC34-A9B6-370F-16B9D59B28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97138" y="4860009"/>
                      <a:ext cx="256412" cy="182631"/>
                    </a:xfrm>
                    <a:custGeom>
                      <a:avLst/>
                      <a:gdLst>
                        <a:gd name="connsiteX0" fmla="*/ 0 w 256412"/>
                        <a:gd name="connsiteY0" fmla="*/ 182632 h 182631"/>
                        <a:gd name="connsiteX1" fmla="*/ 197815 w 256412"/>
                        <a:gd name="connsiteY1" fmla="*/ 1439 h 182631"/>
                        <a:gd name="connsiteX2" fmla="*/ 249348 w 256412"/>
                        <a:gd name="connsiteY2" fmla="*/ 14737 h 182631"/>
                        <a:gd name="connsiteX3" fmla="*/ 251010 w 256412"/>
                        <a:gd name="connsiteY3" fmla="*/ 56295 h 182631"/>
                        <a:gd name="connsiteX4" fmla="*/ 221088 w 256412"/>
                        <a:gd name="connsiteY4" fmla="*/ 87880 h 182631"/>
                        <a:gd name="connsiteX5" fmla="*/ 0 w 256412"/>
                        <a:gd name="connsiteY5" fmla="*/ 182632 h 1826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6412" h="182631">
                          <a:moveTo>
                            <a:pt x="0" y="182632"/>
                          </a:moveTo>
                          <a:cubicBezTo>
                            <a:pt x="28259" y="92866"/>
                            <a:pt x="104726" y="14737"/>
                            <a:pt x="197815" y="1439"/>
                          </a:cubicBezTo>
                          <a:cubicBezTo>
                            <a:pt x="216102" y="-1886"/>
                            <a:pt x="237712" y="-224"/>
                            <a:pt x="249348" y="14737"/>
                          </a:cubicBezTo>
                          <a:cubicBezTo>
                            <a:pt x="259321" y="26374"/>
                            <a:pt x="257660" y="42997"/>
                            <a:pt x="251010" y="56295"/>
                          </a:cubicBezTo>
                          <a:cubicBezTo>
                            <a:pt x="244360" y="69594"/>
                            <a:pt x="232725" y="79568"/>
                            <a:pt x="221088" y="87880"/>
                          </a:cubicBezTo>
                          <a:cubicBezTo>
                            <a:pt x="161244" y="134424"/>
                            <a:pt x="84778" y="157697"/>
                            <a:pt x="0" y="18263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4" name="Freeform: Shape 853">
                      <a:extLst>
                        <a:ext uri="{FF2B5EF4-FFF2-40B4-BE49-F238E27FC236}">
                          <a16:creationId xmlns:a16="http://schemas.microsoft.com/office/drawing/2014/main" id="{C171D658-D6C8-0C65-414D-3C8A920D25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40357" y="5017440"/>
                      <a:ext cx="284353" cy="115551"/>
                    </a:xfrm>
                    <a:custGeom>
                      <a:avLst/>
                      <a:gdLst>
                        <a:gd name="connsiteX0" fmla="*/ 0 w 284353"/>
                        <a:gd name="connsiteY0" fmla="*/ 111642 h 115551"/>
                        <a:gd name="connsiteX1" fmla="*/ 96414 w 284353"/>
                        <a:gd name="connsiteY1" fmla="*/ 28526 h 115551"/>
                        <a:gd name="connsiteX2" fmla="*/ 222751 w 284353"/>
                        <a:gd name="connsiteY2" fmla="*/ 266 h 115551"/>
                        <a:gd name="connsiteX3" fmla="*/ 260984 w 284353"/>
                        <a:gd name="connsiteY3" fmla="*/ 3591 h 115551"/>
                        <a:gd name="connsiteX4" fmla="*/ 284256 w 284353"/>
                        <a:gd name="connsiteY4" fmla="*/ 31850 h 115551"/>
                        <a:gd name="connsiteX5" fmla="*/ 247686 w 284353"/>
                        <a:gd name="connsiteY5" fmla="*/ 75070 h 115551"/>
                        <a:gd name="connsiteX6" fmla="*/ 0 w 284353"/>
                        <a:gd name="connsiteY6" fmla="*/ 111642 h 1155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4353" h="115551">
                          <a:moveTo>
                            <a:pt x="0" y="111642"/>
                          </a:moveTo>
                          <a:cubicBezTo>
                            <a:pt x="21610" y="75070"/>
                            <a:pt x="58181" y="45149"/>
                            <a:pt x="96414" y="28526"/>
                          </a:cubicBezTo>
                          <a:cubicBezTo>
                            <a:pt x="136310" y="10240"/>
                            <a:pt x="179530" y="1928"/>
                            <a:pt x="222751" y="266"/>
                          </a:cubicBezTo>
                          <a:cubicBezTo>
                            <a:pt x="236050" y="266"/>
                            <a:pt x="249348" y="-1396"/>
                            <a:pt x="260984" y="3591"/>
                          </a:cubicBezTo>
                          <a:cubicBezTo>
                            <a:pt x="272621" y="8578"/>
                            <a:pt x="284256" y="18552"/>
                            <a:pt x="284256" y="31850"/>
                          </a:cubicBezTo>
                          <a:cubicBezTo>
                            <a:pt x="285919" y="51798"/>
                            <a:pt x="265971" y="66759"/>
                            <a:pt x="247686" y="75070"/>
                          </a:cubicBezTo>
                          <a:cubicBezTo>
                            <a:pt x="172882" y="108317"/>
                            <a:pt x="88103" y="123278"/>
                            <a:pt x="0" y="11164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5" name="Freeform: Shape 854">
                      <a:extLst>
                        <a:ext uri="{FF2B5EF4-FFF2-40B4-BE49-F238E27FC236}">
                          <a16:creationId xmlns:a16="http://schemas.microsoft.com/office/drawing/2014/main" id="{1AB745AC-2539-A7D0-378D-3F4F82E3F6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3604" y="5157109"/>
                      <a:ext cx="305009" cy="95515"/>
                    </a:xfrm>
                    <a:custGeom>
                      <a:avLst/>
                      <a:gdLst>
                        <a:gd name="connsiteX0" fmla="*/ 0 w 305009"/>
                        <a:gd name="connsiteY0" fmla="*/ 38465 h 95515"/>
                        <a:gd name="connsiteX1" fmla="*/ 275945 w 305009"/>
                        <a:gd name="connsiteY1" fmla="*/ 35140 h 95515"/>
                        <a:gd name="connsiteX2" fmla="*/ 299218 w 305009"/>
                        <a:gd name="connsiteY2" fmla="*/ 53426 h 95515"/>
                        <a:gd name="connsiteX3" fmla="*/ 302542 w 305009"/>
                        <a:gd name="connsiteY3" fmla="*/ 81685 h 95515"/>
                        <a:gd name="connsiteX4" fmla="*/ 264309 w 305009"/>
                        <a:gd name="connsiteY4" fmla="*/ 94984 h 95515"/>
                        <a:gd name="connsiteX5" fmla="*/ 63168 w 305009"/>
                        <a:gd name="connsiteY5" fmla="*/ 68387 h 955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5009" h="95515">
                          <a:moveTo>
                            <a:pt x="0" y="38465"/>
                          </a:moveTo>
                          <a:cubicBezTo>
                            <a:pt x="83116" y="-11405"/>
                            <a:pt x="192829" y="-13067"/>
                            <a:pt x="275945" y="35140"/>
                          </a:cubicBezTo>
                          <a:cubicBezTo>
                            <a:pt x="284256" y="40127"/>
                            <a:pt x="292568" y="45114"/>
                            <a:pt x="299218" y="53426"/>
                          </a:cubicBezTo>
                          <a:cubicBezTo>
                            <a:pt x="304204" y="61737"/>
                            <a:pt x="307529" y="73374"/>
                            <a:pt x="302542" y="81685"/>
                          </a:cubicBezTo>
                          <a:cubicBezTo>
                            <a:pt x="295893" y="94984"/>
                            <a:pt x="277608" y="96646"/>
                            <a:pt x="264309" y="94984"/>
                          </a:cubicBezTo>
                          <a:cubicBezTo>
                            <a:pt x="196154" y="94984"/>
                            <a:pt x="129661" y="85010"/>
                            <a:pt x="63168" y="6838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6" name="Freeform: Shape 855">
                      <a:extLst>
                        <a:ext uri="{FF2B5EF4-FFF2-40B4-BE49-F238E27FC236}">
                          <a16:creationId xmlns:a16="http://schemas.microsoft.com/office/drawing/2014/main" id="{4EAED80C-32C9-4670-6E3F-4EDACC0607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25785" y="4786574"/>
                      <a:ext cx="208444" cy="73281"/>
                    </a:xfrm>
                    <a:custGeom>
                      <a:avLst/>
                      <a:gdLst>
                        <a:gd name="connsiteX0" fmla="*/ 208444 w 208444"/>
                        <a:gd name="connsiteY0" fmla="*/ 20017 h 73281"/>
                        <a:gd name="connsiteX1" fmla="*/ 22265 w 208444"/>
                        <a:gd name="connsiteY1" fmla="*/ 25004 h 73281"/>
                        <a:gd name="connsiteX2" fmla="*/ 3979 w 208444"/>
                        <a:gd name="connsiteY2" fmla="*/ 39965 h 73281"/>
                        <a:gd name="connsiteX3" fmla="*/ 2317 w 208444"/>
                        <a:gd name="connsiteY3" fmla="*/ 63237 h 73281"/>
                        <a:gd name="connsiteX4" fmla="*/ 25589 w 208444"/>
                        <a:gd name="connsiteY4" fmla="*/ 73211 h 73281"/>
                        <a:gd name="connsiteX5" fmla="*/ 208444 w 208444"/>
                        <a:gd name="connsiteY5" fmla="*/ 20017 h 73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8444" h="73281">
                          <a:moveTo>
                            <a:pt x="208444" y="20017"/>
                          </a:moveTo>
                          <a:cubicBezTo>
                            <a:pt x="150263" y="-8242"/>
                            <a:pt x="78784" y="-6580"/>
                            <a:pt x="22265" y="25004"/>
                          </a:cubicBezTo>
                          <a:cubicBezTo>
                            <a:pt x="15616" y="28329"/>
                            <a:pt x="8966" y="33316"/>
                            <a:pt x="3979" y="39965"/>
                          </a:cubicBezTo>
                          <a:cubicBezTo>
                            <a:pt x="-1008" y="46614"/>
                            <a:pt x="-1008" y="56588"/>
                            <a:pt x="2317" y="63237"/>
                          </a:cubicBezTo>
                          <a:cubicBezTo>
                            <a:pt x="7304" y="69887"/>
                            <a:pt x="17278" y="73211"/>
                            <a:pt x="25589" y="73211"/>
                          </a:cubicBezTo>
                          <a:cubicBezTo>
                            <a:pt x="87095" y="74874"/>
                            <a:pt x="141952" y="46614"/>
                            <a:pt x="208444" y="2001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7" name="Freeform: Shape 856">
                      <a:extLst>
                        <a:ext uri="{FF2B5EF4-FFF2-40B4-BE49-F238E27FC236}">
                          <a16:creationId xmlns:a16="http://schemas.microsoft.com/office/drawing/2014/main" id="{61007A5B-60EB-22B1-3D36-C563FA8E05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9660" y="4868097"/>
                      <a:ext cx="239373" cy="94084"/>
                    </a:xfrm>
                    <a:custGeom>
                      <a:avLst/>
                      <a:gdLst>
                        <a:gd name="connsiteX0" fmla="*/ 239373 w 239373"/>
                        <a:gd name="connsiteY0" fmla="*/ 29922 h 94084"/>
                        <a:gd name="connsiteX1" fmla="*/ 24935 w 239373"/>
                        <a:gd name="connsiteY1" fmla="*/ 29922 h 94084"/>
                        <a:gd name="connsiteX2" fmla="*/ 0 w 239373"/>
                        <a:gd name="connsiteY2" fmla="*/ 61506 h 94084"/>
                        <a:gd name="connsiteX3" fmla="*/ 21610 w 239373"/>
                        <a:gd name="connsiteY3" fmla="*/ 89765 h 94084"/>
                        <a:gd name="connsiteX4" fmla="*/ 58181 w 239373"/>
                        <a:gd name="connsiteY4" fmla="*/ 93090 h 94084"/>
                        <a:gd name="connsiteX5" fmla="*/ 239373 w 239373"/>
                        <a:gd name="connsiteY5" fmla="*/ 29922 h 940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373" h="94084">
                          <a:moveTo>
                            <a:pt x="239373" y="29922"/>
                          </a:moveTo>
                          <a:cubicBezTo>
                            <a:pt x="176205" y="-9974"/>
                            <a:pt x="88103" y="-9974"/>
                            <a:pt x="24935" y="29922"/>
                          </a:cubicBezTo>
                          <a:cubicBezTo>
                            <a:pt x="13298" y="38234"/>
                            <a:pt x="1662" y="48207"/>
                            <a:pt x="0" y="61506"/>
                          </a:cubicBezTo>
                          <a:cubicBezTo>
                            <a:pt x="0" y="74804"/>
                            <a:pt x="9974" y="84778"/>
                            <a:pt x="21610" y="89765"/>
                          </a:cubicBezTo>
                          <a:cubicBezTo>
                            <a:pt x="33246" y="94752"/>
                            <a:pt x="46545" y="94752"/>
                            <a:pt x="58181" y="93090"/>
                          </a:cubicBezTo>
                          <a:cubicBezTo>
                            <a:pt x="118024" y="86441"/>
                            <a:pt x="171219" y="61506"/>
                            <a:pt x="239373" y="2992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8" name="Freeform: Shape 857">
                      <a:extLst>
                        <a:ext uri="{FF2B5EF4-FFF2-40B4-BE49-F238E27FC236}">
                          <a16:creationId xmlns:a16="http://schemas.microsoft.com/office/drawing/2014/main" id="{41716CFC-C234-ACCE-3F22-0FCA566F76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9052" y="4964512"/>
                      <a:ext cx="249825" cy="122001"/>
                    </a:xfrm>
                    <a:custGeom>
                      <a:avLst/>
                      <a:gdLst>
                        <a:gd name="connsiteX0" fmla="*/ 249826 w 249825"/>
                        <a:gd name="connsiteY0" fmla="*/ 24935 h 122001"/>
                        <a:gd name="connsiteX1" fmla="*/ 43698 w 249825"/>
                        <a:gd name="connsiteY1" fmla="*/ 24935 h 122001"/>
                        <a:gd name="connsiteX2" fmla="*/ 7127 w 249825"/>
                        <a:gd name="connsiteY2" fmla="*/ 56519 h 122001"/>
                        <a:gd name="connsiteX3" fmla="*/ 5465 w 249825"/>
                        <a:gd name="connsiteY3" fmla="*/ 103064 h 122001"/>
                        <a:gd name="connsiteX4" fmla="*/ 37049 w 249825"/>
                        <a:gd name="connsiteY4" fmla="*/ 121349 h 122001"/>
                        <a:gd name="connsiteX5" fmla="*/ 73619 w 249825"/>
                        <a:gd name="connsiteY5" fmla="*/ 118024 h 122001"/>
                        <a:gd name="connsiteX6" fmla="*/ 249826 w 249825"/>
                        <a:gd name="connsiteY6" fmla="*/ 24935 h 122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9825" h="122001">
                          <a:moveTo>
                            <a:pt x="249826" y="24935"/>
                          </a:moveTo>
                          <a:cubicBezTo>
                            <a:pt x="186658" y="-8312"/>
                            <a:pt x="106866" y="-8312"/>
                            <a:pt x="43698" y="24935"/>
                          </a:cubicBezTo>
                          <a:cubicBezTo>
                            <a:pt x="28738" y="33246"/>
                            <a:pt x="15438" y="41558"/>
                            <a:pt x="7127" y="56519"/>
                          </a:cubicBezTo>
                          <a:cubicBezTo>
                            <a:pt x="-1185" y="69817"/>
                            <a:pt x="-2847" y="88103"/>
                            <a:pt x="5465" y="103064"/>
                          </a:cubicBezTo>
                          <a:cubicBezTo>
                            <a:pt x="12114" y="113038"/>
                            <a:pt x="23750" y="119687"/>
                            <a:pt x="37049" y="121349"/>
                          </a:cubicBezTo>
                          <a:cubicBezTo>
                            <a:pt x="48685" y="123012"/>
                            <a:pt x="61984" y="121349"/>
                            <a:pt x="73619" y="118024"/>
                          </a:cubicBezTo>
                          <a:cubicBezTo>
                            <a:pt x="130139" y="103064"/>
                            <a:pt x="181670" y="71480"/>
                            <a:pt x="249826" y="2493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9" name="Freeform: Shape 858">
                      <a:extLst>
                        <a:ext uri="{FF2B5EF4-FFF2-40B4-BE49-F238E27FC236}">
                          <a16:creationId xmlns:a16="http://schemas.microsoft.com/office/drawing/2014/main" id="{66562B0E-0F9E-8BB0-1A4B-6EFD68B712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81036" y="5079045"/>
                      <a:ext cx="239373" cy="139477"/>
                    </a:xfrm>
                    <a:custGeom>
                      <a:avLst/>
                      <a:gdLst>
                        <a:gd name="connsiteX0" fmla="*/ 239373 w 239373"/>
                        <a:gd name="connsiteY0" fmla="*/ 8478 h 139477"/>
                        <a:gd name="connsiteX1" fmla="*/ 11635 w 239373"/>
                        <a:gd name="connsiteY1" fmla="*/ 83283 h 139477"/>
                        <a:gd name="connsiteX2" fmla="*/ 0 w 239373"/>
                        <a:gd name="connsiteY2" fmla="*/ 111542 h 139477"/>
                        <a:gd name="connsiteX3" fmla="*/ 26597 w 239373"/>
                        <a:gd name="connsiteY3" fmla="*/ 138139 h 139477"/>
                        <a:gd name="connsiteX4" fmla="*/ 66493 w 239373"/>
                        <a:gd name="connsiteY4" fmla="*/ 133152 h 139477"/>
                        <a:gd name="connsiteX5" fmla="*/ 239373 w 239373"/>
                        <a:gd name="connsiteY5" fmla="*/ 8478 h 139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373" h="139477">
                          <a:moveTo>
                            <a:pt x="239373" y="8478"/>
                          </a:moveTo>
                          <a:cubicBezTo>
                            <a:pt x="157920" y="-16457"/>
                            <a:pt x="61505" y="15127"/>
                            <a:pt x="11635" y="83283"/>
                          </a:cubicBezTo>
                          <a:cubicBezTo>
                            <a:pt x="4987" y="91594"/>
                            <a:pt x="0" y="101568"/>
                            <a:pt x="0" y="111542"/>
                          </a:cubicBezTo>
                          <a:cubicBezTo>
                            <a:pt x="1662" y="124841"/>
                            <a:pt x="13298" y="134815"/>
                            <a:pt x="26597" y="138139"/>
                          </a:cubicBezTo>
                          <a:cubicBezTo>
                            <a:pt x="39895" y="141464"/>
                            <a:pt x="53193" y="138139"/>
                            <a:pt x="66493" y="133152"/>
                          </a:cubicBezTo>
                          <a:cubicBezTo>
                            <a:pt x="121349" y="118191"/>
                            <a:pt x="171219" y="86607"/>
                            <a:pt x="239373" y="847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" name="Freeform: Shape 859">
                      <a:extLst>
                        <a:ext uri="{FF2B5EF4-FFF2-40B4-BE49-F238E27FC236}">
                          <a16:creationId xmlns:a16="http://schemas.microsoft.com/office/drawing/2014/main" id="{1F6C9ECD-EB81-2A53-E1F8-12570657D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92161" y="5170165"/>
                      <a:ext cx="173130" cy="164186"/>
                    </a:xfrm>
                    <a:custGeom>
                      <a:avLst/>
                      <a:gdLst>
                        <a:gd name="connsiteX0" fmla="*/ 173131 w 173130"/>
                        <a:gd name="connsiteY0" fmla="*/ 475 h 164186"/>
                        <a:gd name="connsiteX1" fmla="*/ 21860 w 173130"/>
                        <a:gd name="connsiteY1" fmla="*/ 76942 h 164186"/>
                        <a:gd name="connsiteX2" fmla="*/ 249 w 173130"/>
                        <a:gd name="connsiteY2" fmla="*/ 120161 h 164186"/>
                        <a:gd name="connsiteX3" fmla="*/ 20197 w 173130"/>
                        <a:gd name="connsiteY3" fmla="*/ 161719 h 164186"/>
                        <a:gd name="connsiteX4" fmla="*/ 53444 w 173130"/>
                        <a:gd name="connsiteY4" fmla="*/ 158395 h 164186"/>
                        <a:gd name="connsiteX5" fmla="*/ 80041 w 173130"/>
                        <a:gd name="connsiteY5" fmla="*/ 135123 h 164186"/>
                        <a:gd name="connsiteX6" fmla="*/ 173131 w 173130"/>
                        <a:gd name="connsiteY6" fmla="*/ 475 h 164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130" h="164186">
                          <a:moveTo>
                            <a:pt x="173131" y="475"/>
                          </a:moveTo>
                          <a:cubicBezTo>
                            <a:pt x="114950" y="-4513"/>
                            <a:pt x="58430" y="30396"/>
                            <a:pt x="21860" y="76942"/>
                          </a:cubicBezTo>
                          <a:cubicBezTo>
                            <a:pt x="11886" y="90240"/>
                            <a:pt x="1912" y="105201"/>
                            <a:pt x="249" y="120161"/>
                          </a:cubicBezTo>
                          <a:cubicBezTo>
                            <a:pt x="-1413" y="135123"/>
                            <a:pt x="5237" y="155070"/>
                            <a:pt x="20197" y="161719"/>
                          </a:cubicBezTo>
                          <a:cubicBezTo>
                            <a:pt x="31834" y="166707"/>
                            <a:pt x="43470" y="163382"/>
                            <a:pt x="53444" y="158395"/>
                          </a:cubicBezTo>
                          <a:cubicBezTo>
                            <a:pt x="63418" y="153408"/>
                            <a:pt x="71730" y="143434"/>
                            <a:pt x="80041" y="135123"/>
                          </a:cubicBezTo>
                          <a:cubicBezTo>
                            <a:pt x="111625" y="103538"/>
                            <a:pt x="141546" y="71954"/>
                            <a:pt x="173131" y="47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32" name="Graphic 2">
                  <a:extLst>
                    <a:ext uri="{FF2B5EF4-FFF2-40B4-BE49-F238E27FC236}">
                      <a16:creationId xmlns:a16="http://schemas.microsoft.com/office/drawing/2014/main" id="{72329BA8-3E70-31C3-8404-14BB8EDED754}"/>
                    </a:ext>
                  </a:extLst>
                </p:cNvPr>
                <p:cNvGrpSpPr/>
                <p:nvPr/>
              </p:nvGrpSpPr>
              <p:grpSpPr>
                <a:xfrm>
                  <a:off x="11653079" y="4240941"/>
                  <a:ext cx="558628" cy="1021125"/>
                  <a:chOff x="11653079" y="4240941"/>
                  <a:chExt cx="558628" cy="1021125"/>
                </a:xfrm>
              </p:grpSpPr>
              <p:sp>
                <p:nvSpPr>
                  <p:cNvPr id="833" name="Freeform: Shape 832">
                    <a:extLst>
                      <a:ext uri="{FF2B5EF4-FFF2-40B4-BE49-F238E27FC236}">
                        <a16:creationId xmlns:a16="http://schemas.microsoft.com/office/drawing/2014/main" id="{DDBE2A04-3CBE-3791-3A05-6647488E948E}"/>
                      </a:ext>
                    </a:extLst>
                  </p:cNvPr>
                  <p:cNvSpPr/>
                  <p:nvPr/>
                </p:nvSpPr>
                <p:spPr>
                  <a:xfrm>
                    <a:off x="11947659" y="4399323"/>
                    <a:ext cx="59548" cy="862743"/>
                  </a:xfrm>
                  <a:custGeom>
                    <a:avLst/>
                    <a:gdLst>
                      <a:gd name="connsiteX0" fmla="*/ 31290 w 59548"/>
                      <a:gd name="connsiteY0" fmla="*/ 862744 h 862743"/>
                      <a:gd name="connsiteX1" fmla="*/ 59549 w 59548"/>
                      <a:gd name="connsiteY1" fmla="*/ 0 h 8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9548" h="862743">
                        <a:moveTo>
                          <a:pt x="31290" y="862744"/>
                        </a:moveTo>
                        <a:cubicBezTo>
                          <a:pt x="-18580" y="576825"/>
                          <a:pt x="-8606" y="280932"/>
                          <a:pt x="59549" y="0"/>
                        </a:cubicBezTo>
                      </a:path>
                    </a:pathLst>
                  </a:custGeom>
                  <a:noFill/>
                  <a:ln w="16620" cap="flat">
                    <a:solidFill>
                      <a:srgbClr val="B8245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4" name="Graphic 2">
                    <a:extLst>
                      <a:ext uri="{FF2B5EF4-FFF2-40B4-BE49-F238E27FC236}">
                        <a16:creationId xmlns:a16="http://schemas.microsoft.com/office/drawing/2014/main" id="{B5FC77F3-3521-BE41-8FE1-12963C172313}"/>
                      </a:ext>
                    </a:extLst>
                  </p:cNvPr>
                  <p:cNvGrpSpPr/>
                  <p:nvPr/>
                </p:nvGrpSpPr>
                <p:grpSpPr>
                  <a:xfrm>
                    <a:off x="11653079" y="4240941"/>
                    <a:ext cx="558628" cy="858836"/>
                    <a:chOff x="11653079" y="4240941"/>
                    <a:chExt cx="558628" cy="858836"/>
                  </a:xfrm>
                  <a:solidFill>
                    <a:srgbClr val="B82458"/>
                  </a:solidFill>
                </p:grpSpPr>
                <p:sp>
                  <p:nvSpPr>
                    <p:cNvPr id="835" name="Freeform: Shape 834">
                      <a:extLst>
                        <a:ext uri="{FF2B5EF4-FFF2-40B4-BE49-F238E27FC236}">
                          <a16:creationId xmlns:a16="http://schemas.microsoft.com/office/drawing/2014/main" id="{616AD92A-5F44-36BB-76CF-265E9F9796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7512" y="4240941"/>
                      <a:ext cx="154575" cy="194952"/>
                    </a:xfrm>
                    <a:custGeom>
                      <a:avLst/>
                      <a:gdLst>
                        <a:gd name="connsiteX0" fmla="*/ 3048 w 154575"/>
                        <a:gd name="connsiteY0" fmla="*/ 194952 h 194952"/>
                        <a:gd name="connsiteX1" fmla="*/ 41281 w 154575"/>
                        <a:gd name="connsiteY1" fmla="*/ 40357 h 194952"/>
                        <a:gd name="connsiteX2" fmla="*/ 99462 w 154575"/>
                        <a:gd name="connsiteY2" fmla="*/ 461 h 194952"/>
                        <a:gd name="connsiteX3" fmla="*/ 154319 w 154575"/>
                        <a:gd name="connsiteY3" fmla="*/ 35370 h 194952"/>
                        <a:gd name="connsiteX4" fmla="*/ 141020 w 154575"/>
                        <a:gd name="connsiteY4" fmla="*/ 76928 h 194952"/>
                        <a:gd name="connsiteX5" fmla="*/ 3048 w 154575"/>
                        <a:gd name="connsiteY5" fmla="*/ 194952 h 194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575" h="194952">
                          <a:moveTo>
                            <a:pt x="3048" y="194952"/>
                          </a:moveTo>
                          <a:cubicBezTo>
                            <a:pt x="-6927" y="140096"/>
                            <a:pt x="8035" y="83577"/>
                            <a:pt x="41281" y="40357"/>
                          </a:cubicBezTo>
                          <a:cubicBezTo>
                            <a:pt x="56242" y="22071"/>
                            <a:pt x="76189" y="3786"/>
                            <a:pt x="99462" y="461"/>
                          </a:cubicBezTo>
                          <a:cubicBezTo>
                            <a:pt x="122735" y="-2864"/>
                            <a:pt x="150994" y="12097"/>
                            <a:pt x="154319" y="35370"/>
                          </a:cubicBezTo>
                          <a:cubicBezTo>
                            <a:pt x="155981" y="50331"/>
                            <a:pt x="149332" y="63629"/>
                            <a:pt x="141020" y="76928"/>
                          </a:cubicBezTo>
                          <a:cubicBezTo>
                            <a:pt x="117747" y="113499"/>
                            <a:pt x="81177" y="140096"/>
                            <a:pt x="3048" y="19495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6" name="Freeform: Shape 835">
                      <a:extLst>
                        <a:ext uri="{FF2B5EF4-FFF2-40B4-BE49-F238E27FC236}">
                          <a16:creationId xmlns:a16="http://schemas.microsoft.com/office/drawing/2014/main" id="{B377EE03-AADC-3727-72B8-2D8470C3CD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9211" y="4284101"/>
                      <a:ext cx="123726" cy="208311"/>
                    </a:xfrm>
                    <a:custGeom>
                      <a:avLst/>
                      <a:gdLst>
                        <a:gd name="connsiteX0" fmla="*/ 123062 w 123726"/>
                        <a:gd name="connsiteY0" fmla="*/ 208311 h 208311"/>
                        <a:gd name="connsiteX1" fmla="*/ 59894 w 123726"/>
                        <a:gd name="connsiteY1" fmla="*/ 20469 h 208311"/>
                        <a:gd name="connsiteX2" fmla="*/ 36622 w 123726"/>
                        <a:gd name="connsiteY2" fmla="*/ 2184 h 208311"/>
                        <a:gd name="connsiteX3" fmla="*/ 8362 w 123726"/>
                        <a:gd name="connsiteY3" fmla="*/ 5508 h 208311"/>
                        <a:gd name="connsiteX4" fmla="*/ 6699 w 123726"/>
                        <a:gd name="connsiteY4" fmla="*/ 52053 h 208311"/>
                        <a:gd name="connsiteX5" fmla="*/ 123062 w 123726"/>
                        <a:gd name="connsiteY5" fmla="*/ 208311 h 208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3726" h="208311">
                          <a:moveTo>
                            <a:pt x="123062" y="208311"/>
                          </a:moveTo>
                          <a:cubicBezTo>
                            <a:pt x="128050" y="140156"/>
                            <a:pt x="104777" y="70339"/>
                            <a:pt x="59894" y="20469"/>
                          </a:cubicBezTo>
                          <a:cubicBezTo>
                            <a:pt x="53245" y="13820"/>
                            <a:pt x="46596" y="5508"/>
                            <a:pt x="36622" y="2184"/>
                          </a:cubicBezTo>
                          <a:cubicBezTo>
                            <a:pt x="26647" y="-1141"/>
                            <a:pt x="16674" y="-1141"/>
                            <a:pt x="8362" y="5508"/>
                          </a:cubicBezTo>
                          <a:cubicBezTo>
                            <a:pt x="-4936" y="17144"/>
                            <a:pt x="51" y="37092"/>
                            <a:pt x="6699" y="52053"/>
                          </a:cubicBezTo>
                          <a:cubicBezTo>
                            <a:pt x="31634" y="110234"/>
                            <a:pt x="71530" y="161766"/>
                            <a:pt x="123062" y="20831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7" name="Freeform: Shape 836">
                      <a:extLst>
                        <a:ext uri="{FF2B5EF4-FFF2-40B4-BE49-F238E27FC236}">
                          <a16:creationId xmlns:a16="http://schemas.microsoft.com/office/drawing/2014/main" id="{9AEE7A48-97B3-B759-E4B5-660F0769E0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58380" y="4386440"/>
                      <a:ext cx="212277" cy="180777"/>
                    </a:xfrm>
                    <a:custGeom>
                      <a:avLst/>
                      <a:gdLst>
                        <a:gd name="connsiteX0" fmla="*/ 207270 w 212277"/>
                        <a:gd name="connsiteY0" fmla="*/ 180777 h 180777"/>
                        <a:gd name="connsiteX1" fmla="*/ 202283 w 212277"/>
                        <a:gd name="connsiteY1" fmla="*/ 130907 h 180777"/>
                        <a:gd name="connsiteX2" fmla="*/ 57661 w 212277"/>
                        <a:gd name="connsiteY2" fmla="*/ 4572 h 180777"/>
                        <a:gd name="connsiteX3" fmla="*/ 7792 w 212277"/>
                        <a:gd name="connsiteY3" fmla="*/ 7896 h 180777"/>
                        <a:gd name="connsiteX4" fmla="*/ 2805 w 212277"/>
                        <a:gd name="connsiteY4" fmla="*/ 42805 h 180777"/>
                        <a:gd name="connsiteX5" fmla="*/ 24415 w 212277"/>
                        <a:gd name="connsiteY5" fmla="*/ 72726 h 180777"/>
                        <a:gd name="connsiteX6" fmla="*/ 207270 w 212277"/>
                        <a:gd name="connsiteY6" fmla="*/ 180777 h 1807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2277" h="180777">
                          <a:moveTo>
                            <a:pt x="207270" y="180777"/>
                          </a:moveTo>
                          <a:cubicBezTo>
                            <a:pt x="217245" y="165816"/>
                            <a:pt x="210595" y="145869"/>
                            <a:pt x="202283" y="130907"/>
                          </a:cubicBezTo>
                          <a:cubicBezTo>
                            <a:pt x="172362" y="72726"/>
                            <a:pt x="119168" y="26181"/>
                            <a:pt x="57661" y="4572"/>
                          </a:cubicBezTo>
                          <a:cubicBezTo>
                            <a:pt x="41038" y="-416"/>
                            <a:pt x="21091" y="-3740"/>
                            <a:pt x="7792" y="7896"/>
                          </a:cubicBezTo>
                          <a:cubicBezTo>
                            <a:pt x="-520" y="16207"/>
                            <a:pt x="-2182" y="31168"/>
                            <a:pt x="2805" y="42805"/>
                          </a:cubicBezTo>
                          <a:cubicBezTo>
                            <a:pt x="7792" y="54441"/>
                            <a:pt x="16103" y="64415"/>
                            <a:pt x="24415" y="72726"/>
                          </a:cubicBezTo>
                          <a:cubicBezTo>
                            <a:pt x="74285" y="122596"/>
                            <a:pt x="135791" y="157505"/>
                            <a:pt x="207270" y="18077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8" name="Freeform: Shape 837">
                      <a:extLst>
                        <a:ext uri="{FF2B5EF4-FFF2-40B4-BE49-F238E27FC236}">
                          <a16:creationId xmlns:a16="http://schemas.microsoft.com/office/drawing/2014/main" id="{D25B3392-5550-F23F-402A-FD4821FEE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08044" y="4513236"/>
                      <a:ext cx="254282" cy="152058"/>
                    </a:xfrm>
                    <a:custGeom>
                      <a:avLst/>
                      <a:gdLst>
                        <a:gd name="connsiteX0" fmla="*/ 254282 w 254282"/>
                        <a:gd name="connsiteY0" fmla="*/ 152058 h 152058"/>
                        <a:gd name="connsiteX1" fmla="*/ 43167 w 254282"/>
                        <a:gd name="connsiteY1" fmla="*/ 787 h 152058"/>
                        <a:gd name="connsiteX2" fmla="*/ 4934 w 254282"/>
                        <a:gd name="connsiteY2" fmla="*/ 10761 h 152058"/>
                        <a:gd name="connsiteX3" fmla="*/ 11583 w 254282"/>
                        <a:gd name="connsiteY3" fmla="*/ 55643 h 152058"/>
                        <a:gd name="connsiteX4" fmla="*/ 112985 w 254282"/>
                        <a:gd name="connsiteY4" fmla="*/ 128785 h 152058"/>
                        <a:gd name="connsiteX5" fmla="*/ 254282 w 254282"/>
                        <a:gd name="connsiteY5" fmla="*/ 152058 h 1520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4282" h="152058">
                          <a:moveTo>
                            <a:pt x="254282" y="152058"/>
                          </a:moveTo>
                          <a:cubicBezTo>
                            <a:pt x="216048" y="70604"/>
                            <a:pt x="132932" y="10761"/>
                            <a:pt x="43167" y="787"/>
                          </a:cubicBezTo>
                          <a:cubicBezTo>
                            <a:pt x="29869" y="-876"/>
                            <a:pt x="13246" y="-876"/>
                            <a:pt x="4934" y="10761"/>
                          </a:cubicBezTo>
                          <a:cubicBezTo>
                            <a:pt x="-5040" y="24059"/>
                            <a:pt x="1609" y="42345"/>
                            <a:pt x="11583" y="55643"/>
                          </a:cubicBezTo>
                          <a:cubicBezTo>
                            <a:pt x="36518" y="90552"/>
                            <a:pt x="73089" y="113824"/>
                            <a:pt x="112985" y="128785"/>
                          </a:cubicBezTo>
                          <a:cubicBezTo>
                            <a:pt x="152880" y="143747"/>
                            <a:pt x="194438" y="150396"/>
                            <a:pt x="254282" y="15205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9" name="Freeform: Shape 838">
                      <a:extLst>
                        <a:ext uri="{FF2B5EF4-FFF2-40B4-BE49-F238E27FC236}">
                          <a16:creationId xmlns:a16="http://schemas.microsoft.com/office/drawing/2014/main" id="{3AC30580-ADAE-4464-D2CA-4E53412A1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4058" y="4667335"/>
                      <a:ext cx="296631" cy="105836"/>
                    </a:xfrm>
                    <a:custGeom>
                      <a:avLst/>
                      <a:gdLst>
                        <a:gd name="connsiteX0" fmla="*/ 296632 w 296631"/>
                        <a:gd name="connsiteY0" fmla="*/ 87724 h 105836"/>
                        <a:gd name="connsiteX1" fmla="*/ 40634 w 296631"/>
                        <a:gd name="connsiteY1" fmla="*/ 9595 h 105836"/>
                        <a:gd name="connsiteX2" fmla="*/ 739 w 296631"/>
                        <a:gd name="connsiteY2" fmla="*/ 42841 h 105836"/>
                        <a:gd name="connsiteX3" fmla="*/ 17362 w 296631"/>
                        <a:gd name="connsiteY3" fmla="*/ 81075 h 105836"/>
                        <a:gd name="connsiteX4" fmla="*/ 57257 w 296631"/>
                        <a:gd name="connsiteY4" fmla="*/ 97698 h 105836"/>
                        <a:gd name="connsiteX5" fmla="*/ 296632 w 296631"/>
                        <a:gd name="connsiteY5" fmla="*/ 87724 h 10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6631" h="105836">
                          <a:moveTo>
                            <a:pt x="296632" y="87724"/>
                          </a:moveTo>
                          <a:cubicBezTo>
                            <a:pt x="233464" y="17906"/>
                            <a:pt x="130400" y="-18664"/>
                            <a:pt x="40634" y="9595"/>
                          </a:cubicBezTo>
                          <a:cubicBezTo>
                            <a:pt x="22349" y="14582"/>
                            <a:pt x="4063" y="24555"/>
                            <a:pt x="739" y="42841"/>
                          </a:cubicBezTo>
                          <a:cubicBezTo>
                            <a:pt x="-2586" y="57802"/>
                            <a:pt x="5726" y="72763"/>
                            <a:pt x="17362" y="81075"/>
                          </a:cubicBezTo>
                          <a:cubicBezTo>
                            <a:pt x="28997" y="91048"/>
                            <a:pt x="43959" y="94373"/>
                            <a:pt x="57257" y="97698"/>
                          </a:cubicBezTo>
                          <a:cubicBezTo>
                            <a:pt x="130400" y="114321"/>
                            <a:pt x="208529" y="102685"/>
                            <a:pt x="296632" y="87724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0" name="Freeform: Shape 839">
                      <a:extLst>
                        <a:ext uri="{FF2B5EF4-FFF2-40B4-BE49-F238E27FC236}">
                          <a16:creationId xmlns:a16="http://schemas.microsoft.com/office/drawing/2014/main" id="{9EAFEEF3-A909-C774-CCBB-1D4414851B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3079" y="4818050"/>
                      <a:ext cx="294286" cy="108227"/>
                    </a:xfrm>
                    <a:custGeom>
                      <a:avLst/>
                      <a:gdLst>
                        <a:gd name="connsiteX0" fmla="*/ 294286 w 294286"/>
                        <a:gd name="connsiteY0" fmla="*/ 33423 h 108227"/>
                        <a:gd name="connsiteX1" fmla="*/ 171274 w 294286"/>
                        <a:gd name="connsiteY1" fmla="*/ 177 h 108227"/>
                        <a:gd name="connsiteX2" fmla="*/ 44938 w 294286"/>
                        <a:gd name="connsiteY2" fmla="*/ 28437 h 108227"/>
                        <a:gd name="connsiteX3" fmla="*/ 11692 w 294286"/>
                        <a:gd name="connsiteY3" fmla="*/ 48384 h 108227"/>
                        <a:gd name="connsiteX4" fmla="*/ 1718 w 294286"/>
                        <a:gd name="connsiteY4" fmla="*/ 84955 h 108227"/>
                        <a:gd name="connsiteX5" fmla="*/ 53250 w 294286"/>
                        <a:gd name="connsiteY5" fmla="*/ 108228 h 108227"/>
                        <a:gd name="connsiteX6" fmla="*/ 294286 w 294286"/>
                        <a:gd name="connsiteY6" fmla="*/ 33423 h 108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4286" h="108227">
                          <a:moveTo>
                            <a:pt x="294286" y="33423"/>
                          </a:moveTo>
                          <a:cubicBezTo>
                            <a:pt x="257715" y="8489"/>
                            <a:pt x="214495" y="-1485"/>
                            <a:pt x="171274" y="177"/>
                          </a:cubicBezTo>
                          <a:cubicBezTo>
                            <a:pt x="128054" y="177"/>
                            <a:pt x="84834" y="11813"/>
                            <a:pt x="44938" y="28437"/>
                          </a:cubicBezTo>
                          <a:cubicBezTo>
                            <a:pt x="33302" y="33423"/>
                            <a:pt x="20003" y="38411"/>
                            <a:pt x="11692" y="48384"/>
                          </a:cubicBezTo>
                          <a:cubicBezTo>
                            <a:pt x="3380" y="58358"/>
                            <a:pt x="-3270" y="71657"/>
                            <a:pt x="1718" y="84955"/>
                          </a:cubicBezTo>
                          <a:cubicBezTo>
                            <a:pt x="8367" y="103241"/>
                            <a:pt x="33302" y="108228"/>
                            <a:pt x="53250" y="108228"/>
                          </a:cubicBezTo>
                          <a:cubicBezTo>
                            <a:pt x="138028" y="106565"/>
                            <a:pt x="221144" y="81630"/>
                            <a:pt x="294286" y="33423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1" name="Freeform: Shape 840">
                      <a:extLst>
                        <a:ext uri="{FF2B5EF4-FFF2-40B4-BE49-F238E27FC236}">
                          <a16:creationId xmlns:a16="http://schemas.microsoft.com/office/drawing/2014/main" id="{1ABDD5EC-1B7F-9B5A-FE0B-1065C7F7A1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84303" y="4924942"/>
                      <a:ext cx="263062" cy="174836"/>
                    </a:xfrm>
                    <a:custGeom>
                      <a:avLst/>
                      <a:gdLst>
                        <a:gd name="connsiteX0" fmla="*/ 263062 w 263062"/>
                        <a:gd name="connsiteY0" fmla="*/ 1337 h 174836"/>
                        <a:gd name="connsiteX1" fmla="*/ 12052 w 263062"/>
                        <a:gd name="connsiteY1" fmla="*/ 117699 h 174836"/>
                        <a:gd name="connsiteX2" fmla="*/ 416 w 263062"/>
                        <a:gd name="connsiteY2" fmla="*/ 144296 h 174836"/>
                        <a:gd name="connsiteX3" fmla="*/ 10389 w 263062"/>
                        <a:gd name="connsiteY3" fmla="*/ 170893 h 174836"/>
                        <a:gd name="connsiteX4" fmla="*/ 51947 w 263062"/>
                        <a:gd name="connsiteY4" fmla="*/ 167569 h 174836"/>
                        <a:gd name="connsiteX5" fmla="*/ 221504 w 263062"/>
                        <a:gd name="connsiteY5" fmla="*/ 57855 h 174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3062" h="174836">
                          <a:moveTo>
                            <a:pt x="263062" y="1337"/>
                          </a:moveTo>
                          <a:cubicBezTo>
                            <a:pt x="166648" y="-8637"/>
                            <a:pt x="66909" y="37908"/>
                            <a:pt x="12052" y="117699"/>
                          </a:cubicBezTo>
                          <a:cubicBezTo>
                            <a:pt x="7064" y="126011"/>
                            <a:pt x="416" y="134322"/>
                            <a:pt x="416" y="144296"/>
                          </a:cubicBezTo>
                          <a:cubicBezTo>
                            <a:pt x="-1247" y="154270"/>
                            <a:pt x="2078" y="165906"/>
                            <a:pt x="10389" y="170893"/>
                          </a:cubicBezTo>
                          <a:cubicBezTo>
                            <a:pt x="22026" y="179205"/>
                            <a:pt x="38649" y="172556"/>
                            <a:pt x="51947" y="167569"/>
                          </a:cubicBezTo>
                          <a:cubicBezTo>
                            <a:pt x="111791" y="137647"/>
                            <a:pt x="169973" y="101076"/>
                            <a:pt x="221504" y="5785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2" name="Freeform: Shape 841">
                      <a:extLst>
                        <a:ext uri="{FF2B5EF4-FFF2-40B4-BE49-F238E27FC236}">
                          <a16:creationId xmlns:a16="http://schemas.microsoft.com/office/drawing/2014/main" id="{8DDEFA02-EE38-C2D6-88BD-5FE7F00E0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5573" y="4397095"/>
                      <a:ext cx="203124" cy="75369"/>
                    </a:xfrm>
                    <a:custGeom>
                      <a:avLst/>
                      <a:gdLst>
                        <a:gd name="connsiteX0" fmla="*/ 0 w 203124"/>
                        <a:gd name="connsiteY0" fmla="*/ 75370 h 75369"/>
                        <a:gd name="connsiteX1" fmla="*/ 169556 w 203124"/>
                        <a:gd name="connsiteY1" fmla="*/ 565 h 75369"/>
                        <a:gd name="connsiteX2" fmla="*/ 192829 w 203124"/>
                        <a:gd name="connsiteY2" fmla="*/ 7215 h 75369"/>
                        <a:gd name="connsiteX3" fmla="*/ 202802 w 203124"/>
                        <a:gd name="connsiteY3" fmla="*/ 27163 h 75369"/>
                        <a:gd name="connsiteX4" fmla="*/ 186179 w 203124"/>
                        <a:gd name="connsiteY4" fmla="*/ 45448 h 75369"/>
                        <a:gd name="connsiteX5" fmla="*/ 0 w 203124"/>
                        <a:gd name="connsiteY5" fmla="*/ 75370 h 75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3124" h="75369">
                          <a:moveTo>
                            <a:pt x="0" y="75370"/>
                          </a:moveTo>
                          <a:cubicBezTo>
                            <a:pt x="39895" y="23838"/>
                            <a:pt x="106388" y="-4422"/>
                            <a:pt x="169556" y="565"/>
                          </a:cubicBezTo>
                          <a:cubicBezTo>
                            <a:pt x="177867" y="565"/>
                            <a:pt x="186179" y="2228"/>
                            <a:pt x="192829" y="7215"/>
                          </a:cubicBezTo>
                          <a:cubicBezTo>
                            <a:pt x="199478" y="10539"/>
                            <a:pt x="204465" y="18851"/>
                            <a:pt x="202802" y="27163"/>
                          </a:cubicBezTo>
                          <a:cubicBezTo>
                            <a:pt x="201140" y="35474"/>
                            <a:pt x="192829" y="42123"/>
                            <a:pt x="186179" y="45448"/>
                          </a:cubicBezTo>
                          <a:cubicBezTo>
                            <a:pt x="134647" y="73707"/>
                            <a:pt x="71480" y="70382"/>
                            <a:pt x="0" y="75370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3" name="Freeform: Shape 842">
                      <a:extLst>
                        <a:ext uri="{FF2B5EF4-FFF2-40B4-BE49-F238E27FC236}">
                          <a16:creationId xmlns:a16="http://schemas.microsoft.com/office/drawing/2014/main" id="{0CCDEDD8-D21A-5841-B7DE-58F561544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313" y="4494163"/>
                      <a:ext cx="231742" cy="93002"/>
                    </a:xfrm>
                    <a:custGeom>
                      <a:avLst/>
                      <a:gdLst>
                        <a:gd name="connsiteX0" fmla="*/ 0 w 231742"/>
                        <a:gd name="connsiteY0" fmla="*/ 93002 h 93002"/>
                        <a:gd name="connsiteX1" fmla="*/ 192829 w 231742"/>
                        <a:gd name="connsiteY1" fmla="*/ 1574 h 93002"/>
                        <a:gd name="connsiteX2" fmla="*/ 229400 w 231742"/>
                        <a:gd name="connsiteY2" fmla="*/ 19860 h 93002"/>
                        <a:gd name="connsiteX3" fmla="*/ 222750 w 231742"/>
                        <a:gd name="connsiteY3" fmla="*/ 54769 h 93002"/>
                        <a:gd name="connsiteX4" fmla="*/ 189504 w 231742"/>
                        <a:gd name="connsiteY4" fmla="*/ 73054 h 93002"/>
                        <a:gd name="connsiteX5" fmla="*/ 0 w 231742"/>
                        <a:gd name="connsiteY5" fmla="*/ 93002 h 93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1742" h="93002">
                          <a:moveTo>
                            <a:pt x="0" y="93002"/>
                          </a:moveTo>
                          <a:cubicBezTo>
                            <a:pt x="39895" y="29834"/>
                            <a:pt x="118024" y="-8400"/>
                            <a:pt x="192829" y="1574"/>
                          </a:cubicBezTo>
                          <a:cubicBezTo>
                            <a:pt x="206127" y="3237"/>
                            <a:pt x="222750" y="8224"/>
                            <a:pt x="229400" y="19860"/>
                          </a:cubicBezTo>
                          <a:cubicBezTo>
                            <a:pt x="234387" y="31496"/>
                            <a:pt x="231062" y="44795"/>
                            <a:pt x="222750" y="54769"/>
                          </a:cubicBezTo>
                          <a:cubicBezTo>
                            <a:pt x="214439" y="64742"/>
                            <a:pt x="202803" y="69730"/>
                            <a:pt x="189504" y="73054"/>
                          </a:cubicBezTo>
                          <a:cubicBezTo>
                            <a:pt x="134647" y="93002"/>
                            <a:pt x="74804" y="91340"/>
                            <a:pt x="0" y="9300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4" name="Freeform: Shape 843">
                      <a:extLst>
                        <a:ext uri="{FF2B5EF4-FFF2-40B4-BE49-F238E27FC236}">
                          <a16:creationId xmlns:a16="http://schemas.microsoft.com/office/drawing/2014/main" id="{7233998D-37C0-8EF9-8BF8-F008319A6D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4015" y="4606895"/>
                      <a:ext cx="254515" cy="101131"/>
                    </a:xfrm>
                    <a:custGeom>
                      <a:avLst/>
                      <a:gdLst>
                        <a:gd name="connsiteX0" fmla="*/ 0 w 254515"/>
                        <a:gd name="connsiteY0" fmla="*/ 88321 h 101131"/>
                        <a:gd name="connsiteX1" fmla="*/ 186179 w 254515"/>
                        <a:gd name="connsiteY1" fmla="*/ 218 h 101131"/>
                        <a:gd name="connsiteX2" fmla="*/ 232725 w 254515"/>
                        <a:gd name="connsiteY2" fmla="*/ 11854 h 101131"/>
                        <a:gd name="connsiteX3" fmla="*/ 254335 w 254515"/>
                        <a:gd name="connsiteY3" fmla="*/ 51750 h 101131"/>
                        <a:gd name="connsiteX4" fmla="*/ 234387 w 254515"/>
                        <a:gd name="connsiteY4" fmla="*/ 81672 h 101131"/>
                        <a:gd name="connsiteX5" fmla="*/ 199478 w 254515"/>
                        <a:gd name="connsiteY5" fmla="*/ 93308 h 101131"/>
                        <a:gd name="connsiteX6" fmla="*/ 0 w 254515"/>
                        <a:gd name="connsiteY6" fmla="*/ 88321 h 101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4515" h="101131">
                          <a:moveTo>
                            <a:pt x="0" y="88321"/>
                          </a:moveTo>
                          <a:cubicBezTo>
                            <a:pt x="43220" y="31802"/>
                            <a:pt x="114699" y="-3107"/>
                            <a:pt x="186179" y="218"/>
                          </a:cubicBezTo>
                          <a:cubicBezTo>
                            <a:pt x="202802" y="218"/>
                            <a:pt x="219425" y="3543"/>
                            <a:pt x="232725" y="11854"/>
                          </a:cubicBezTo>
                          <a:cubicBezTo>
                            <a:pt x="246023" y="20166"/>
                            <a:pt x="255997" y="36789"/>
                            <a:pt x="254335" y="51750"/>
                          </a:cubicBezTo>
                          <a:cubicBezTo>
                            <a:pt x="252672" y="63386"/>
                            <a:pt x="244360" y="75023"/>
                            <a:pt x="234387" y="81672"/>
                          </a:cubicBezTo>
                          <a:cubicBezTo>
                            <a:pt x="224413" y="88321"/>
                            <a:pt x="211114" y="91646"/>
                            <a:pt x="199478" y="93308"/>
                          </a:cubicBezTo>
                          <a:cubicBezTo>
                            <a:pt x="139634" y="106607"/>
                            <a:pt x="81453" y="101619"/>
                            <a:pt x="0" y="8832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5" name="Freeform: Shape 844">
                      <a:extLst>
                        <a:ext uri="{FF2B5EF4-FFF2-40B4-BE49-F238E27FC236}">
                          <a16:creationId xmlns:a16="http://schemas.microsoft.com/office/drawing/2014/main" id="{8D37EDD7-AA9D-AAEF-2295-A76CAE0854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9027" y="4752832"/>
                      <a:ext cx="262680" cy="95836"/>
                    </a:xfrm>
                    <a:custGeom>
                      <a:avLst/>
                      <a:gdLst>
                        <a:gd name="connsiteX0" fmla="*/ 0 w 262680"/>
                        <a:gd name="connsiteY0" fmla="*/ 53759 h 95836"/>
                        <a:gd name="connsiteX1" fmla="*/ 237713 w 262680"/>
                        <a:gd name="connsiteY1" fmla="*/ 22175 h 95836"/>
                        <a:gd name="connsiteX2" fmla="*/ 260984 w 262680"/>
                        <a:gd name="connsiteY2" fmla="*/ 43785 h 95836"/>
                        <a:gd name="connsiteX3" fmla="*/ 249348 w 262680"/>
                        <a:gd name="connsiteY3" fmla="*/ 78694 h 95836"/>
                        <a:gd name="connsiteX4" fmla="*/ 211115 w 262680"/>
                        <a:gd name="connsiteY4" fmla="*/ 91993 h 95836"/>
                        <a:gd name="connsiteX5" fmla="*/ 0 w 262680"/>
                        <a:gd name="connsiteY5" fmla="*/ 53759 h 9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2680" h="95836">
                          <a:moveTo>
                            <a:pt x="0" y="53759"/>
                          </a:moveTo>
                          <a:cubicBezTo>
                            <a:pt x="63169" y="-4422"/>
                            <a:pt x="162908" y="-16058"/>
                            <a:pt x="237713" y="22175"/>
                          </a:cubicBezTo>
                          <a:cubicBezTo>
                            <a:pt x="247686" y="27162"/>
                            <a:pt x="255998" y="33811"/>
                            <a:pt x="260984" y="43785"/>
                          </a:cubicBezTo>
                          <a:cubicBezTo>
                            <a:pt x="265971" y="57084"/>
                            <a:pt x="259322" y="70383"/>
                            <a:pt x="249348" y="78694"/>
                          </a:cubicBezTo>
                          <a:cubicBezTo>
                            <a:pt x="239374" y="87006"/>
                            <a:pt x="224413" y="90330"/>
                            <a:pt x="211115" y="91993"/>
                          </a:cubicBezTo>
                          <a:cubicBezTo>
                            <a:pt x="152934" y="101967"/>
                            <a:pt x="94752" y="93655"/>
                            <a:pt x="0" y="53759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6" name="Freeform: Shape 845">
                      <a:extLst>
                        <a:ext uri="{FF2B5EF4-FFF2-40B4-BE49-F238E27FC236}">
                          <a16:creationId xmlns:a16="http://schemas.microsoft.com/office/drawing/2014/main" id="{ED5D1240-7EA3-A069-266A-40BF8FC2E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4040" y="4880544"/>
                      <a:ext cx="214661" cy="110564"/>
                    </a:xfrm>
                    <a:custGeom>
                      <a:avLst/>
                      <a:gdLst>
                        <a:gd name="connsiteX0" fmla="*/ 0 w 214661"/>
                        <a:gd name="connsiteY0" fmla="*/ 19137 h 110564"/>
                        <a:gd name="connsiteX1" fmla="*/ 169557 w 214661"/>
                        <a:gd name="connsiteY1" fmla="*/ 22462 h 110564"/>
                        <a:gd name="connsiteX2" fmla="*/ 207790 w 214661"/>
                        <a:gd name="connsiteY2" fmla="*/ 52383 h 110564"/>
                        <a:gd name="connsiteX3" fmla="*/ 207790 w 214661"/>
                        <a:gd name="connsiteY3" fmla="*/ 98929 h 110564"/>
                        <a:gd name="connsiteX4" fmla="*/ 176206 w 214661"/>
                        <a:gd name="connsiteY4" fmla="*/ 110565 h 110564"/>
                        <a:gd name="connsiteX5" fmla="*/ 142960 w 214661"/>
                        <a:gd name="connsiteY5" fmla="*/ 102253 h 110564"/>
                        <a:gd name="connsiteX6" fmla="*/ 0 w 214661"/>
                        <a:gd name="connsiteY6" fmla="*/ 19137 h 110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4661" h="110564">
                          <a:moveTo>
                            <a:pt x="0" y="19137"/>
                          </a:moveTo>
                          <a:cubicBezTo>
                            <a:pt x="49870" y="-10785"/>
                            <a:pt x="116362" y="-2473"/>
                            <a:pt x="169557" y="22462"/>
                          </a:cubicBezTo>
                          <a:cubicBezTo>
                            <a:pt x="184518" y="29111"/>
                            <a:pt x="199478" y="39085"/>
                            <a:pt x="207790" y="52383"/>
                          </a:cubicBezTo>
                          <a:cubicBezTo>
                            <a:pt x="216102" y="65682"/>
                            <a:pt x="217764" y="87292"/>
                            <a:pt x="207790" y="98929"/>
                          </a:cubicBezTo>
                          <a:cubicBezTo>
                            <a:pt x="199478" y="107240"/>
                            <a:pt x="187842" y="110565"/>
                            <a:pt x="176206" y="110565"/>
                          </a:cubicBezTo>
                          <a:cubicBezTo>
                            <a:pt x="164570" y="110565"/>
                            <a:pt x="152934" y="105578"/>
                            <a:pt x="142960" y="102253"/>
                          </a:cubicBezTo>
                          <a:cubicBezTo>
                            <a:pt x="101402" y="85630"/>
                            <a:pt x="59844" y="70669"/>
                            <a:pt x="0" y="1913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814" name="Graphic 2">
                <a:extLst>
                  <a:ext uri="{FF2B5EF4-FFF2-40B4-BE49-F238E27FC236}">
                    <a16:creationId xmlns:a16="http://schemas.microsoft.com/office/drawing/2014/main" id="{D9258F24-8989-82CB-57FE-B2EE013261FA}"/>
                  </a:ext>
                </a:extLst>
              </p:cNvPr>
              <p:cNvGrpSpPr/>
              <p:nvPr/>
            </p:nvGrpSpPr>
            <p:grpSpPr>
              <a:xfrm>
                <a:off x="10606043" y="4862747"/>
                <a:ext cx="2098722" cy="1084195"/>
                <a:chOff x="10606043" y="4862747"/>
                <a:chExt cx="2098722" cy="1084195"/>
              </a:xfrm>
            </p:grpSpPr>
            <p:grpSp>
              <p:nvGrpSpPr>
                <p:cNvPr id="815" name="Graphic 2">
                  <a:extLst>
                    <a:ext uri="{FF2B5EF4-FFF2-40B4-BE49-F238E27FC236}">
                      <a16:creationId xmlns:a16="http://schemas.microsoft.com/office/drawing/2014/main" id="{F0EBA0F0-4E5F-AE89-EE10-EF996D406ED7}"/>
                    </a:ext>
                  </a:extLst>
                </p:cNvPr>
                <p:cNvGrpSpPr/>
                <p:nvPr/>
              </p:nvGrpSpPr>
              <p:grpSpPr>
                <a:xfrm>
                  <a:off x="10606043" y="4862747"/>
                  <a:ext cx="2098722" cy="1084195"/>
                  <a:chOff x="10606043" y="4862747"/>
                  <a:chExt cx="2098722" cy="1084195"/>
                </a:xfrm>
              </p:grpSpPr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id="{A60203A2-8DED-BCF3-C5DE-6EA838B36FDC}"/>
                      </a:ext>
                    </a:extLst>
                  </p:cNvPr>
                  <p:cNvSpPr/>
                  <p:nvPr/>
                </p:nvSpPr>
                <p:spPr>
                  <a:xfrm>
                    <a:off x="10607705" y="4862747"/>
                    <a:ext cx="2097060" cy="1084195"/>
                  </a:xfrm>
                  <a:custGeom>
                    <a:avLst/>
                    <a:gdLst>
                      <a:gd name="connsiteX0" fmla="*/ 2081054 w 2097060"/>
                      <a:gd name="connsiteY0" fmla="*/ 829860 h 1084195"/>
                      <a:gd name="connsiteX1" fmla="*/ 1899862 w 2097060"/>
                      <a:gd name="connsiteY1" fmla="*/ 1084195 h 1084195"/>
                      <a:gd name="connsiteX2" fmla="*/ 254165 w 2097060"/>
                      <a:gd name="connsiteY2" fmla="*/ 976144 h 1084195"/>
                      <a:gd name="connsiteX3" fmla="*/ 54687 w 2097060"/>
                      <a:gd name="connsiteY3" fmla="*/ 864769 h 1084195"/>
                      <a:gd name="connsiteX4" fmla="*/ 26427 w 2097060"/>
                      <a:gd name="connsiteY4" fmla="*/ 823211 h 1084195"/>
                      <a:gd name="connsiteX5" fmla="*/ 66323 w 2097060"/>
                      <a:gd name="connsiteY5" fmla="*/ 562227 h 1084195"/>
                      <a:gd name="connsiteX6" fmla="*/ 309022 w 2097060"/>
                      <a:gd name="connsiteY6" fmla="*/ 603785 h 1084195"/>
                      <a:gd name="connsiteX7" fmla="*/ 249179 w 2097060"/>
                      <a:gd name="connsiteY7" fmla="*/ 309555 h 1084195"/>
                      <a:gd name="connsiteX8" fmla="*/ 412086 w 2097060"/>
                      <a:gd name="connsiteY8" fmla="*/ 76830 h 1084195"/>
                      <a:gd name="connsiteX9" fmla="*/ 658109 w 2097060"/>
                      <a:gd name="connsiteY9" fmla="*/ 163270 h 1084195"/>
                      <a:gd name="connsiteX10" fmla="*/ 772809 w 2097060"/>
                      <a:gd name="connsiteY10" fmla="*/ 410956 h 1084195"/>
                      <a:gd name="connsiteX11" fmla="*/ 993898 w 2097060"/>
                      <a:gd name="connsiteY11" fmla="*/ 181556 h 1084195"/>
                      <a:gd name="connsiteX12" fmla="*/ 1263194 w 2097060"/>
                      <a:gd name="connsiteY12" fmla="*/ 349450 h 1084195"/>
                      <a:gd name="connsiteX13" fmla="*/ 1461009 w 2097060"/>
                      <a:gd name="connsiteY13" fmla="*/ 15324 h 1084195"/>
                      <a:gd name="connsiteX14" fmla="*/ 1823395 w 2097060"/>
                      <a:gd name="connsiteY14" fmla="*/ 154959 h 1084195"/>
                      <a:gd name="connsiteX15" fmla="*/ 1771863 w 2097060"/>
                      <a:gd name="connsiteY15" fmla="*/ 510695 h 1084195"/>
                      <a:gd name="connsiteX16" fmla="*/ 2026198 w 2097060"/>
                      <a:gd name="connsiteY16" fmla="*/ 537292 h 1084195"/>
                      <a:gd name="connsiteX17" fmla="*/ 2042821 w 2097060"/>
                      <a:gd name="connsiteY17" fmla="*/ 555578 h 1084195"/>
                      <a:gd name="connsiteX18" fmla="*/ 2081054 w 2097060"/>
                      <a:gd name="connsiteY18" fmla="*/ 829860 h 1084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97060" h="1084195">
                        <a:moveTo>
                          <a:pt x="2081054" y="829860"/>
                        </a:moveTo>
                        <a:cubicBezTo>
                          <a:pt x="2049471" y="929600"/>
                          <a:pt x="1899862" y="1084195"/>
                          <a:pt x="1899862" y="1084195"/>
                        </a:cubicBezTo>
                        <a:cubicBezTo>
                          <a:pt x="1899862" y="1084195"/>
                          <a:pt x="250841" y="1084195"/>
                          <a:pt x="254165" y="976144"/>
                        </a:cubicBezTo>
                        <a:cubicBezTo>
                          <a:pt x="177698" y="962846"/>
                          <a:pt x="102894" y="924613"/>
                          <a:pt x="54687" y="864769"/>
                        </a:cubicBezTo>
                        <a:cubicBezTo>
                          <a:pt x="44712" y="851470"/>
                          <a:pt x="34739" y="838172"/>
                          <a:pt x="26427" y="823211"/>
                        </a:cubicBezTo>
                        <a:cubicBezTo>
                          <a:pt x="-18455" y="740095"/>
                          <a:pt x="-6819" y="623733"/>
                          <a:pt x="66323" y="562227"/>
                        </a:cubicBezTo>
                        <a:cubicBezTo>
                          <a:pt x="139465" y="500721"/>
                          <a:pt x="269126" y="519006"/>
                          <a:pt x="309022" y="603785"/>
                        </a:cubicBezTo>
                        <a:cubicBezTo>
                          <a:pt x="275775" y="509033"/>
                          <a:pt x="242529" y="409294"/>
                          <a:pt x="249179" y="309555"/>
                        </a:cubicBezTo>
                        <a:cubicBezTo>
                          <a:pt x="255827" y="208153"/>
                          <a:pt x="315671" y="105089"/>
                          <a:pt x="412086" y="76830"/>
                        </a:cubicBezTo>
                        <a:cubicBezTo>
                          <a:pt x="500188" y="50233"/>
                          <a:pt x="596603" y="95115"/>
                          <a:pt x="658109" y="163270"/>
                        </a:cubicBezTo>
                        <a:cubicBezTo>
                          <a:pt x="717952" y="231425"/>
                          <a:pt x="749536" y="321191"/>
                          <a:pt x="772809" y="410956"/>
                        </a:cubicBezTo>
                        <a:cubicBezTo>
                          <a:pt x="782783" y="296256"/>
                          <a:pt x="879197" y="196517"/>
                          <a:pt x="993898" y="181556"/>
                        </a:cubicBezTo>
                        <a:cubicBezTo>
                          <a:pt x="1106935" y="166595"/>
                          <a:pt x="1226622" y="241399"/>
                          <a:pt x="1263194" y="349450"/>
                        </a:cubicBezTo>
                        <a:cubicBezTo>
                          <a:pt x="1239921" y="211477"/>
                          <a:pt x="1328023" y="61869"/>
                          <a:pt x="1461009" y="15324"/>
                        </a:cubicBezTo>
                        <a:cubicBezTo>
                          <a:pt x="1593995" y="-31221"/>
                          <a:pt x="1755240" y="31947"/>
                          <a:pt x="1823395" y="154959"/>
                        </a:cubicBezTo>
                        <a:cubicBezTo>
                          <a:pt x="1884901" y="267997"/>
                          <a:pt x="1861629" y="419267"/>
                          <a:pt x="1771863" y="510695"/>
                        </a:cubicBezTo>
                        <a:cubicBezTo>
                          <a:pt x="1845005" y="457501"/>
                          <a:pt x="1959705" y="472462"/>
                          <a:pt x="2026198" y="537292"/>
                        </a:cubicBezTo>
                        <a:cubicBezTo>
                          <a:pt x="2032847" y="543941"/>
                          <a:pt x="2037834" y="548929"/>
                          <a:pt x="2042821" y="555578"/>
                        </a:cubicBezTo>
                        <a:cubicBezTo>
                          <a:pt x="2099340" y="628720"/>
                          <a:pt x="2110977" y="738433"/>
                          <a:pt x="2081054" y="829860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30" name="Freeform: Shape 829">
                    <a:extLst>
                      <a:ext uri="{FF2B5EF4-FFF2-40B4-BE49-F238E27FC236}">
                        <a16:creationId xmlns:a16="http://schemas.microsoft.com/office/drawing/2014/main" id="{F9B4326F-B17D-BB0B-F5B4-00F3F0A53149}"/>
                      </a:ext>
                    </a:extLst>
                  </p:cNvPr>
                  <p:cNvSpPr/>
                  <p:nvPr/>
                </p:nvSpPr>
                <p:spPr>
                  <a:xfrm>
                    <a:off x="10606043" y="4862747"/>
                    <a:ext cx="2041157" cy="864769"/>
                  </a:xfrm>
                  <a:custGeom>
                    <a:avLst/>
                    <a:gdLst>
                      <a:gd name="connsiteX0" fmla="*/ 2041158 w 2041157"/>
                      <a:gd name="connsiteY0" fmla="*/ 555578 h 864769"/>
                      <a:gd name="connsiteX1" fmla="*/ 1976328 w 2041157"/>
                      <a:gd name="connsiteY1" fmla="*/ 540617 h 864769"/>
                      <a:gd name="connsiteX2" fmla="*/ 1685422 w 2041157"/>
                      <a:gd name="connsiteY2" fmla="*/ 640356 h 864769"/>
                      <a:gd name="connsiteX3" fmla="*/ 1751915 w 2041157"/>
                      <a:gd name="connsiteY3" fmla="*/ 376047 h 864769"/>
                      <a:gd name="connsiteX4" fmla="*/ 1608955 w 2041157"/>
                      <a:gd name="connsiteY4" fmla="*/ 161608 h 864769"/>
                      <a:gd name="connsiteX5" fmla="*/ 1381218 w 2041157"/>
                      <a:gd name="connsiteY5" fmla="*/ 254698 h 864769"/>
                      <a:gd name="connsiteX6" fmla="*/ 1283141 w 2041157"/>
                      <a:gd name="connsiteY6" fmla="*/ 495734 h 864769"/>
                      <a:gd name="connsiteX7" fmla="*/ 983923 w 2041157"/>
                      <a:gd name="connsiteY7" fmla="*/ 329502 h 864769"/>
                      <a:gd name="connsiteX8" fmla="*/ 746212 w 2041157"/>
                      <a:gd name="connsiteY8" fmla="*/ 592149 h 864769"/>
                      <a:gd name="connsiteX9" fmla="*/ 579980 w 2041157"/>
                      <a:gd name="connsiteY9" fmla="*/ 244724 h 864769"/>
                      <a:gd name="connsiteX10" fmla="*/ 430371 w 2041157"/>
                      <a:gd name="connsiteY10" fmla="*/ 174907 h 864769"/>
                      <a:gd name="connsiteX11" fmla="*/ 355567 w 2041157"/>
                      <a:gd name="connsiteY11" fmla="*/ 304567 h 864769"/>
                      <a:gd name="connsiteX12" fmla="*/ 350580 w 2041157"/>
                      <a:gd name="connsiteY12" fmla="*/ 701862 h 864769"/>
                      <a:gd name="connsiteX13" fmla="*/ 91257 w 2041157"/>
                      <a:gd name="connsiteY13" fmla="*/ 666953 h 864769"/>
                      <a:gd name="connsiteX14" fmla="*/ 54686 w 2041157"/>
                      <a:gd name="connsiteY14" fmla="*/ 864769 h 864769"/>
                      <a:gd name="connsiteX15" fmla="*/ 26427 w 2041157"/>
                      <a:gd name="connsiteY15" fmla="*/ 823211 h 864769"/>
                      <a:gd name="connsiteX16" fmla="*/ 66323 w 2041157"/>
                      <a:gd name="connsiteY16" fmla="*/ 562227 h 864769"/>
                      <a:gd name="connsiteX17" fmla="*/ 309022 w 2041157"/>
                      <a:gd name="connsiteY17" fmla="*/ 603785 h 864769"/>
                      <a:gd name="connsiteX18" fmla="*/ 249178 w 2041157"/>
                      <a:gd name="connsiteY18" fmla="*/ 309555 h 864769"/>
                      <a:gd name="connsiteX19" fmla="*/ 412085 w 2041157"/>
                      <a:gd name="connsiteY19" fmla="*/ 76830 h 864769"/>
                      <a:gd name="connsiteX20" fmla="*/ 658109 w 2041157"/>
                      <a:gd name="connsiteY20" fmla="*/ 163270 h 864769"/>
                      <a:gd name="connsiteX21" fmla="*/ 772808 w 2041157"/>
                      <a:gd name="connsiteY21" fmla="*/ 410956 h 864769"/>
                      <a:gd name="connsiteX22" fmla="*/ 992235 w 2041157"/>
                      <a:gd name="connsiteY22" fmla="*/ 181556 h 864769"/>
                      <a:gd name="connsiteX23" fmla="*/ 1261531 w 2041157"/>
                      <a:gd name="connsiteY23" fmla="*/ 349450 h 864769"/>
                      <a:gd name="connsiteX24" fmla="*/ 1459346 w 2041157"/>
                      <a:gd name="connsiteY24" fmla="*/ 15324 h 864769"/>
                      <a:gd name="connsiteX25" fmla="*/ 1821733 w 2041157"/>
                      <a:gd name="connsiteY25" fmla="*/ 154959 h 864769"/>
                      <a:gd name="connsiteX26" fmla="*/ 1770200 w 2041157"/>
                      <a:gd name="connsiteY26" fmla="*/ 510695 h 864769"/>
                      <a:gd name="connsiteX27" fmla="*/ 2024535 w 2041157"/>
                      <a:gd name="connsiteY27" fmla="*/ 537292 h 864769"/>
                      <a:gd name="connsiteX28" fmla="*/ 2041158 w 2041157"/>
                      <a:gd name="connsiteY28" fmla="*/ 555578 h 8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041157" h="864769">
                        <a:moveTo>
                          <a:pt x="2041158" y="555578"/>
                        </a:moveTo>
                        <a:cubicBezTo>
                          <a:pt x="2019548" y="548929"/>
                          <a:pt x="1997938" y="543941"/>
                          <a:pt x="1976328" y="540617"/>
                        </a:cubicBezTo>
                        <a:cubicBezTo>
                          <a:pt x="1871602" y="527318"/>
                          <a:pt x="1760227" y="565552"/>
                          <a:pt x="1685422" y="640356"/>
                        </a:cubicBezTo>
                        <a:cubicBezTo>
                          <a:pt x="1720331" y="555578"/>
                          <a:pt x="1755240" y="467475"/>
                          <a:pt x="1751915" y="376047"/>
                        </a:cubicBezTo>
                        <a:cubicBezTo>
                          <a:pt x="1748590" y="284620"/>
                          <a:pt x="1697059" y="188205"/>
                          <a:pt x="1608955" y="161608"/>
                        </a:cubicBezTo>
                        <a:cubicBezTo>
                          <a:pt x="1525839" y="136673"/>
                          <a:pt x="1434411" y="184881"/>
                          <a:pt x="1381218" y="254698"/>
                        </a:cubicBezTo>
                        <a:cubicBezTo>
                          <a:pt x="1328024" y="324515"/>
                          <a:pt x="1304751" y="410956"/>
                          <a:pt x="1283141" y="495734"/>
                        </a:cubicBezTo>
                        <a:cubicBezTo>
                          <a:pt x="1248232" y="376047"/>
                          <a:pt x="1106935" y="302905"/>
                          <a:pt x="983923" y="329502"/>
                        </a:cubicBezTo>
                        <a:cubicBezTo>
                          <a:pt x="860911" y="356099"/>
                          <a:pt x="767822" y="469137"/>
                          <a:pt x="746212" y="592149"/>
                        </a:cubicBezTo>
                        <a:cubicBezTo>
                          <a:pt x="719614" y="465813"/>
                          <a:pt x="661433" y="344463"/>
                          <a:pt x="579980" y="244724"/>
                        </a:cubicBezTo>
                        <a:cubicBezTo>
                          <a:pt x="541747" y="199841"/>
                          <a:pt x="485227" y="153296"/>
                          <a:pt x="430371" y="174907"/>
                        </a:cubicBezTo>
                        <a:cubicBezTo>
                          <a:pt x="382163" y="193192"/>
                          <a:pt x="363878" y="253035"/>
                          <a:pt x="355567" y="304567"/>
                        </a:cubicBezTo>
                        <a:cubicBezTo>
                          <a:pt x="335618" y="435891"/>
                          <a:pt x="333957" y="568876"/>
                          <a:pt x="350580" y="701862"/>
                        </a:cubicBezTo>
                        <a:cubicBezTo>
                          <a:pt x="297385" y="617084"/>
                          <a:pt x="164400" y="600461"/>
                          <a:pt x="91257" y="666953"/>
                        </a:cubicBezTo>
                        <a:cubicBezTo>
                          <a:pt x="38063" y="715161"/>
                          <a:pt x="26427" y="798277"/>
                          <a:pt x="54686" y="864769"/>
                        </a:cubicBezTo>
                        <a:cubicBezTo>
                          <a:pt x="44713" y="851470"/>
                          <a:pt x="34739" y="838172"/>
                          <a:pt x="26427" y="823211"/>
                        </a:cubicBezTo>
                        <a:cubicBezTo>
                          <a:pt x="-18455" y="740095"/>
                          <a:pt x="-6819" y="623733"/>
                          <a:pt x="66323" y="562227"/>
                        </a:cubicBezTo>
                        <a:cubicBezTo>
                          <a:pt x="139465" y="500721"/>
                          <a:pt x="269126" y="519006"/>
                          <a:pt x="309022" y="603785"/>
                        </a:cubicBezTo>
                        <a:cubicBezTo>
                          <a:pt x="275775" y="509033"/>
                          <a:pt x="242529" y="409294"/>
                          <a:pt x="249178" y="309555"/>
                        </a:cubicBezTo>
                        <a:cubicBezTo>
                          <a:pt x="255827" y="208153"/>
                          <a:pt x="315670" y="105089"/>
                          <a:pt x="412085" y="76830"/>
                        </a:cubicBezTo>
                        <a:cubicBezTo>
                          <a:pt x="500189" y="50233"/>
                          <a:pt x="596603" y="95115"/>
                          <a:pt x="658109" y="163270"/>
                        </a:cubicBezTo>
                        <a:cubicBezTo>
                          <a:pt x="717952" y="231425"/>
                          <a:pt x="749536" y="321191"/>
                          <a:pt x="772808" y="410956"/>
                        </a:cubicBezTo>
                        <a:cubicBezTo>
                          <a:pt x="782783" y="296256"/>
                          <a:pt x="879197" y="196517"/>
                          <a:pt x="992235" y="181556"/>
                        </a:cubicBezTo>
                        <a:cubicBezTo>
                          <a:pt x="1105272" y="168257"/>
                          <a:pt x="1224960" y="241399"/>
                          <a:pt x="1261531" y="349450"/>
                        </a:cubicBezTo>
                        <a:cubicBezTo>
                          <a:pt x="1238258" y="211477"/>
                          <a:pt x="1326361" y="61869"/>
                          <a:pt x="1459346" y="15324"/>
                        </a:cubicBezTo>
                        <a:cubicBezTo>
                          <a:pt x="1592332" y="-31221"/>
                          <a:pt x="1753577" y="31947"/>
                          <a:pt x="1821733" y="154959"/>
                        </a:cubicBezTo>
                        <a:cubicBezTo>
                          <a:pt x="1883238" y="267997"/>
                          <a:pt x="1859966" y="419267"/>
                          <a:pt x="1770200" y="510695"/>
                        </a:cubicBezTo>
                        <a:cubicBezTo>
                          <a:pt x="1843343" y="457501"/>
                          <a:pt x="1958042" y="472462"/>
                          <a:pt x="2024535" y="537292"/>
                        </a:cubicBezTo>
                        <a:cubicBezTo>
                          <a:pt x="2031185" y="542279"/>
                          <a:pt x="2036171" y="548929"/>
                          <a:pt x="2041158" y="555578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6" name="Graphic 2">
                  <a:extLst>
                    <a:ext uri="{FF2B5EF4-FFF2-40B4-BE49-F238E27FC236}">
                      <a16:creationId xmlns:a16="http://schemas.microsoft.com/office/drawing/2014/main" id="{00051177-8D00-E5AE-6D57-BB59953325B7}"/>
                    </a:ext>
                  </a:extLst>
                </p:cNvPr>
                <p:cNvGrpSpPr/>
                <p:nvPr/>
              </p:nvGrpSpPr>
              <p:grpSpPr>
                <a:xfrm>
                  <a:off x="10841922" y="5182275"/>
                  <a:ext cx="1604139" cy="763005"/>
                  <a:chOff x="10841922" y="5182275"/>
                  <a:chExt cx="1604139" cy="763005"/>
                </a:xfrm>
                <a:noFill/>
              </p:grpSpPr>
              <p:grpSp>
                <p:nvGrpSpPr>
                  <p:cNvPr id="817" name="Graphic 2">
                    <a:extLst>
                      <a:ext uri="{FF2B5EF4-FFF2-40B4-BE49-F238E27FC236}">
                        <a16:creationId xmlns:a16="http://schemas.microsoft.com/office/drawing/2014/main" id="{FE73F7CD-9FA1-BFC6-FECB-704B2FD1EC62}"/>
                      </a:ext>
                    </a:extLst>
                  </p:cNvPr>
                  <p:cNvGrpSpPr/>
                  <p:nvPr/>
                </p:nvGrpSpPr>
                <p:grpSpPr>
                  <a:xfrm>
                    <a:off x="11470279" y="5265391"/>
                    <a:ext cx="322490" cy="679889"/>
                    <a:chOff x="11470279" y="5265391"/>
                    <a:chExt cx="322490" cy="679889"/>
                  </a:xfrm>
                  <a:noFill/>
                </p:grpSpPr>
                <p:sp>
                  <p:nvSpPr>
                    <p:cNvPr id="826" name="Freeform: Shape 825">
                      <a:extLst>
                        <a:ext uri="{FF2B5EF4-FFF2-40B4-BE49-F238E27FC236}">
                          <a16:creationId xmlns:a16="http://schemas.microsoft.com/office/drawing/2014/main" id="{5BEB51B8-A5A1-D8DA-D88E-65B2DE12A1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34203" y="5295313"/>
                      <a:ext cx="126981" cy="649967"/>
                    </a:xfrm>
                    <a:custGeom>
                      <a:avLst/>
                      <a:gdLst>
                        <a:gd name="connsiteX0" fmla="*/ 126982 w 126981"/>
                        <a:gd name="connsiteY0" fmla="*/ 649967 h 649967"/>
                        <a:gd name="connsiteX1" fmla="*/ 646 w 126981"/>
                        <a:gd name="connsiteY1" fmla="*/ 0 h 649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6981" h="649967">
                          <a:moveTo>
                            <a:pt x="126982" y="649967"/>
                          </a:moveTo>
                          <a:cubicBezTo>
                            <a:pt x="38879" y="445501"/>
                            <a:pt x="-6004" y="222751"/>
                            <a:pt x="646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7" name="Freeform: Shape 826">
                      <a:extLst>
                        <a:ext uri="{FF2B5EF4-FFF2-40B4-BE49-F238E27FC236}">
                          <a16:creationId xmlns:a16="http://schemas.microsoft.com/office/drawing/2014/main" id="{5BBC590C-79B2-A5E0-22CC-F7197D6C6E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79732" y="5265391"/>
                      <a:ext cx="113037" cy="450488"/>
                    </a:xfrm>
                    <a:custGeom>
                      <a:avLst/>
                      <a:gdLst>
                        <a:gd name="connsiteX0" fmla="*/ 0 w 113037"/>
                        <a:gd name="connsiteY0" fmla="*/ 450489 h 450488"/>
                        <a:gd name="connsiteX1" fmla="*/ 113038 w 113037"/>
                        <a:gd name="connsiteY1" fmla="*/ 0 h 45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3037" h="450488">
                          <a:moveTo>
                            <a:pt x="0" y="450489"/>
                          </a:moveTo>
                          <a:cubicBezTo>
                            <a:pt x="44882" y="302542"/>
                            <a:pt x="83116" y="151271"/>
                            <a:pt x="113038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8" name="Freeform: Shape 827">
                      <a:extLst>
                        <a:ext uri="{FF2B5EF4-FFF2-40B4-BE49-F238E27FC236}">
                          <a16:creationId xmlns:a16="http://schemas.microsoft.com/office/drawing/2014/main" id="{271FF027-7363-530B-0875-79D1F621A1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0279" y="5441597"/>
                      <a:ext cx="172881" cy="109713"/>
                    </a:xfrm>
                    <a:custGeom>
                      <a:avLst/>
                      <a:gdLst>
                        <a:gd name="connsiteX0" fmla="*/ 172882 w 172881"/>
                        <a:gd name="connsiteY0" fmla="*/ 109713 h 109713"/>
                        <a:gd name="connsiteX1" fmla="*/ 0 w 172881"/>
                        <a:gd name="connsiteY1" fmla="*/ 0 h 109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881" h="109713">
                          <a:moveTo>
                            <a:pt x="172882" y="109713"/>
                          </a:moveTo>
                          <a:cubicBezTo>
                            <a:pt x="108051" y="86441"/>
                            <a:pt x="48208" y="48207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8" name="Graphic 2">
                    <a:extLst>
                      <a:ext uri="{FF2B5EF4-FFF2-40B4-BE49-F238E27FC236}">
                        <a16:creationId xmlns:a16="http://schemas.microsoft.com/office/drawing/2014/main" id="{51B7128B-F035-055E-82ED-E8106C6C0ACB}"/>
                      </a:ext>
                    </a:extLst>
                  </p:cNvPr>
                  <p:cNvGrpSpPr/>
                  <p:nvPr/>
                </p:nvGrpSpPr>
                <p:grpSpPr>
                  <a:xfrm>
                    <a:off x="12023831" y="5182275"/>
                    <a:ext cx="422230" cy="754693"/>
                    <a:chOff x="12023831" y="5182275"/>
                    <a:chExt cx="422230" cy="754693"/>
                  </a:xfrm>
                  <a:noFill/>
                </p:grpSpPr>
                <p:sp>
                  <p:nvSpPr>
                    <p:cNvPr id="823" name="Freeform: Shape 822">
                      <a:extLst>
                        <a:ext uri="{FF2B5EF4-FFF2-40B4-BE49-F238E27FC236}">
                          <a16:creationId xmlns:a16="http://schemas.microsoft.com/office/drawing/2014/main" id="{A6F82B87-9275-36B0-6989-3D62622DDC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23831" y="5182275"/>
                      <a:ext cx="176206" cy="754693"/>
                    </a:xfrm>
                    <a:custGeom>
                      <a:avLst/>
                      <a:gdLst>
                        <a:gd name="connsiteX0" fmla="*/ 0 w 176206"/>
                        <a:gd name="connsiteY0" fmla="*/ 754694 h 754693"/>
                        <a:gd name="connsiteX1" fmla="*/ 176206 w 176206"/>
                        <a:gd name="connsiteY1" fmla="*/ 0 h 754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6206" h="754693">
                          <a:moveTo>
                            <a:pt x="0" y="754694"/>
                          </a:moveTo>
                          <a:cubicBezTo>
                            <a:pt x="74804" y="507008"/>
                            <a:pt x="134649" y="255998"/>
                            <a:pt x="176206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4" name="Freeform: Shape 823">
                      <a:extLst>
                        <a:ext uri="{FF2B5EF4-FFF2-40B4-BE49-F238E27FC236}">
                          <a16:creationId xmlns:a16="http://schemas.microsoft.com/office/drawing/2014/main" id="{E2669A92-3FDC-F6F6-E316-1F6264706B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58741" y="5552973"/>
                      <a:ext cx="387320" cy="259321"/>
                    </a:xfrm>
                    <a:custGeom>
                      <a:avLst/>
                      <a:gdLst>
                        <a:gd name="connsiteX0" fmla="*/ 0 w 387320"/>
                        <a:gd name="connsiteY0" fmla="*/ 259322 h 259321"/>
                        <a:gd name="connsiteX1" fmla="*/ 387320 w 387320"/>
                        <a:gd name="connsiteY1" fmla="*/ 0 h 259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7320" h="259321">
                          <a:moveTo>
                            <a:pt x="0" y="259322"/>
                          </a:moveTo>
                          <a:cubicBezTo>
                            <a:pt x="136310" y="184518"/>
                            <a:pt x="265971" y="98077"/>
                            <a:pt x="38732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5" name="Freeform: Shape 824">
                      <a:extLst>
                        <a:ext uri="{FF2B5EF4-FFF2-40B4-BE49-F238E27FC236}">
                          <a16:creationId xmlns:a16="http://schemas.microsoft.com/office/drawing/2014/main" id="{FEDBBF4C-DCB6-EF31-9AC8-41ECCBF14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73701" y="5262067"/>
                      <a:ext cx="64830" cy="219425"/>
                    </a:xfrm>
                    <a:custGeom>
                      <a:avLst/>
                      <a:gdLst>
                        <a:gd name="connsiteX0" fmla="*/ 64831 w 64830"/>
                        <a:gd name="connsiteY0" fmla="*/ 219426 h 219425"/>
                        <a:gd name="connsiteX1" fmla="*/ 0 w 64830"/>
                        <a:gd name="connsiteY1" fmla="*/ 0 h 219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4830" h="219425">
                          <a:moveTo>
                            <a:pt x="64831" y="219426"/>
                          </a:moveTo>
                          <a:cubicBezTo>
                            <a:pt x="26598" y="152933"/>
                            <a:pt x="3325" y="76467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9" name="Graphic 2">
                    <a:extLst>
                      <a:ext uri="{FF2B5EF4-FFF2-40B4-BE49-F238E27FC236}">
                        <a16:creationId xmlns:a16="http://schemas.microsoft.com/office/drawing/2014/main" id="{CAA9C5D9-96CC-5AB1-4A03-717C7A221384}"/>
                      </a:ext>
                    </a:extLst>
                  </p:cNvPr>
                  <p:cNvGrpSpPr/>
                  <p:nvPr/>
                </p:nvGrpSpPr>
                <p:grpSpPr>
                  <a:xfrm>
                    <a:off x="10841922" y="5293651"/>
                    <a:ext cx="418904" cy="608409"/>
                    <a:chOff x="10841922" y="5293651"/>
                    <a:chExt cx="418904" cy="608409"/>
                  </a:xfrm>
                  <a:noFill/>
                </p:grpSpPr>
                <p:sp>
                  <p:nvSpPr>
                    <p:cNvPr id="820" name="Freeform: Shape 819">
                      <a:extLst>
                        <a:ext uri="{FF2B5EF4-FFF2-40B4-BE49-F238E27FC236}">
                          <a16:creationId xmlns:a16="http://schemas.microsoft.com/office/drawing/2014/main" id="{EE2763B8-D5DA-6464-C013-07CC7E77D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86284" y="5301962"/>
                      <a:ext cx="174543" cy="600097"/>
                    </a:xfrm>
                    <a:custGeom>
                      <a:avLst/>
                      <a:gdLst>
                        <a:gd name="connsiteX0" fmla="*/ 174544 w 174543"/>
                        <a:gd name="connsiteY0" fmla="*/ 600098 h 600097"/>
                        <a:gd name="connsiteX1" fmla="*/ 0 w 174543"/>
                        <a:gd name="connsiteY1" fmla="*/ 0 h 60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4543" h="600097">
                          <a:moveTo>
                            <a:pt x="174544" y="600098"/>
                          </a:moveTo>
                          <a:cubicBezTo>
                            <a:pt x="104726" y="403943"/>
                            <a:pt x="46545" y="202803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1" name="Freeform: Shape 820">
                      <a:extLst>
                        <a:ext uri="{FF2B5EF4-FFF2-40B4-BE49-F238E27FC236}">
                          <a16:creationId xmlns:a16="http://schemas.microsoft.com/office/drawing/2014/main" id="{E1F7636F-66F2-8D86-405A-3A26B55041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1922" y="5561284"/>
                      <a:ext cx="385658" cy="227737"/>
                    </a:xfrm>
                    <a:custGeom>
                      <a:avLst/>
                      <a:gdLst>
                        <a:gd name="connsiteX0" fmla="*/ 385658 w 385658"/>
                        <a:gd name="connsiteY0" fmla="*/ 227737 h 227737"/>
                        <a:gd name="connsiteX1" fmla="*/ 0 w 385658"/>
                        <a:gd name="connsiteY1" fmla="*/ 0 h 2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5658" h="227737">
                          <a:moveTo>
                            <a:pt x="385658" y="227737"/>
                          </a:moveTo>
                          <a:cubicBezTo>
                            <a:pt x="242698" y="181193"/>
                            <a:pt x="109713" y="101402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2" name="Freeform: Shape 821">
                      <a:extLst>
                        <a:ext uri="{FF2B5EF4-FFF2-40B4-BE49-F238E27FC236}">
                          <a16:creationId xmlns:a16="http://schemas.microsoft.com/office/drawing/2014/main" id="{32369E07-1802-020A-BE02-8B3D89845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2776" y="5293651"/>
                      <a:ext cx="89764" cy="264308"/>
                    </a:xfrm>
                    <a:custGeom>
                      <a:avLst/>
                      <a:gdLst>
                        <a:gd name="connsiteX0" fmla="*/ 0 w 89764"/>
                        <a:gd name="connsiteY0" fmla="*/ 264309 h 264308"/>
                        <a:gd name="connsiteX1" fmla="*/ 89765 w 89764"/>
                        <a:gd name="connsiteY1" fmla="*/ 0 h 26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89764" h="264308">
                          <a:moveTo>
                            <a:pt x="0" y="264309"/>
                          </a:moveTo>
                          <a:cubicBezTo>
                            <a:pt x="36571" y="177868"/>
                            <a:pt x="66493" y="89765"/>
                            <a:pt x="89765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4" name="Graphic 2">
              <a:extLst>
                <a:ext uri="{FF2B5EF4-FFF2-40B4-BE49-F238E27FC236}">
                  <a16:creationId xmlns:a16="http://schemas.microsoft.com/office/drawing/2014/main" id="{3AC5B4A9-37A3-C1D3-4B6D-CEBB64CDC3CC}"/>
                </a:ext>
              </a:extLst>
            </p:cNvPr>
            <p:cNvGrpSpPr/>
            <p:nvPr/>
          </p:nvGrpSpPr>
          <p:grpSpPr>
            <a:xfrm>
              <a:off x="-497411" y="6306003"/>
              <a:ext cx="13305640" cy="2504596"/>
              <a:chOff x="-497411" y="6306003"/>
              <a:chExt cx="13305640" cy="2504596"/>
            </a:xfrm>
          </p:grpSpPr>
          <p:grpSp>
            <p:nvGrpSpPr>
              <p:cNvPr id="637" name="Graphic 2">
                <a:extLst>
                  <a:ext uri="{FF2B5EF4-FFF2-40B4-BE49-F238E27FC236}">
                    <a16:creationId xmlns:a16="http://schemas.microsoft.com/office/drawing/2014/main" id="{F4B3052E-A9D4-E8E1-69E6-AC6E42D61705}"/>
                  </a:ext>
                </a:extLst>
              </p:cNvPr>
              <p:cNvGrpSpPr/>
              <p:nvPr/>
            </p:nvGrpSpPr>
            <p:grpSpPr>
              <a:xfrm>
                <a:off x="776577" y="6498833"/>
                <a:ext cx="1090481" cy="1263748"/>
                <a:chOff x="776577" y="6498833"/>
                <a:chExt cx="1090481" cy="1263748"/>
              </a:xfrm>
            </p:grpSpPr>
            <p:grpSp>
              <p:nvGrpSpPr>
                <p:cNvPr id="799" name="Graphic 2">
                  <a:extLst>
                    <a:ext uri="{FF2B5EF4-FFF2-40B4-BE49-F238E27FC236}">
                      <a16:creationId xmlns:a16="http://schemas.microsoft.com/office/drawing/2014/main" id="{F3A59153-37BE-A973-8183-BAD809D1019D}"/>
                    </a:ext>
                  </a:extLst>
                </p:cNvPr>
                <p:cNvGrpSpPr/>
                <p:nvPr/>
              </p:nvGrpSpPr>
              <p:grpSpPr>
                <a:xfrm>
                  <a:off x="834703" y="6607083"/>
                  <a:ext cx="943976" cy="1155497"/>
                  <a:chOff x="834703" y="6607083"/>
                  <a:chExt cx="943976" cy="1155497"/>
                </a:xfrm>
                <a:solidFill>
                  <a:srgbClr val="794758"/>
                </a:solidFill>
              </p:grpSpPr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id="{B51D4BD0-A1A4-8923-B0AF-D64C5463216B}"/>
                      </a:ext>
                    </a:extLst>
                  </p:cNvPr>
                  <p:cNvSpPr/>
                  <p:nvPr/>
                </p:nvSpPr>
                <p:spPr>
                  <a:xfrm>
                    <a:off x="911321" y="6615202"/>
                    <a:ext cx="485294" cy="1147379"/>
                  </a:xfrm>
                  <a:custGeom>
                    <a:avLst/>
                    <a:gdLst>
                      <a:gd name="connsiteX0" fmla="*/ 48111 w 485294"/>
                      <a:gd name="connsiteY0" fmla="*/ 1132033 h 1147379"/>
                      <a:gd name="connsiteX1" fmla="*/ 41462 w 485294"/>
                      <a:gd name="connsiteY1" fmla="*/ 1140345 h 1147379"/>
                      <a:gd name="connsiteX2" fmla="*/ 8215 w 485294"/>
                      <a:gd name="connsiteY2" fmla="*/ 1140345 h 1147379"/>
                      <a:gd name="connsiteX3" fmla="*/ 3228 w 485294"/>
                      <a:gd name="connsiteY3" fmla="*/ 1110423 h 1147379"/>
                      <a:gd name="connsiteX4" fmla="*/ 14865 w 485294"/>
                      <a:gd name="connsiteY4" fmla="*/ 1095462 h 1147379"/>
                      <a:gd name="connsiteX5" fmla="*/ 31488 w 485294"/>
                      <a:gd name="connsiteY5" fmla="*/ 1067203 h 1147379"/>
                      <a:gd name="connsiteX6" fmla="*/ 71383 w 485294"/>
                      <a:gd name="connsiteY6" fmla="*/ 987411 h 1147379"/>
                      <a:gd name="connsiteX7" fmla="*/ 171123 w 485294"/>
                      <a:gd name="connsiteY7" fmla="*/ 758011 h 1147379"/>
                      <a:gd name="connsiteX8" fmla="*/ 437094 w 485294"/>
                      <a:gd name="connsiteY8" fmla="*/ 16617 h 1147379"/>
                      <a:gd name="connsiteX9" fmla="*/ 468678 w 485294"/>
                      <a:gd name="connsiteY9" fmla="*/ 1656 h 1147379"/>
                      <a:gd name="connsiteX10" fmla="*/ 483639 w 485294"/>
                      <a:gd name="connsiteY10" fmla="*/ 33240 h 1147379"/>
                      <a:gd name="connsiteX11" fmla="*/ 216005 w 485294"/>
                      <a:gd name="connsiteY11" fmla="*/ 776297 h 1147379"/>
                      <a:gd name="connsiteX12" fmla="*/ 114604 w 485294"/>
                      <a:gd name="connsiteY12" fmla="*/ 1009022 h 1147379"/>
                      <a:gd name="connsiteX13" fmla="*/ 74708 w 485294"/>
                      <a:gd name="connsiteY13" fmla="*/ 1090475 h 1147379"/>
                      <a:gd name="connsiteX14" fmla="*/ 58085 w 485294"/>
                      <a:gd name="connsiteY14" fmla="*/ 1120397 h 1147379"/>
                      <a:gd name="connsiteX15" fmla="*/ 48111 w 485294"/>
                      <a:gd name="connsiteY15" fmla="*/ 1132033 h 1147379"/>
                      <a:gd name="connsiteX16" fmla="*/ 14865 w 485294"/>
                      <a:gd name="connsiteY16" fmla="*/ 1098787 h 1147379"/>
                      <a:gd name="connsiteX17" fmla="*/ 9878 w 485294"/>
                      <a:gd name="connsiteY17" fmla="*/ 1102111 h 1147379"/>
                      <a:gd name="connsiteX18" fmla="*/ 14865 w 485294"/>
                      <a:gd name="connsiteY18" fmla="*/ 1098787 h 1147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85294" h="1147379">
                        <a:moveTo>
                          <a:pt x="48111" y="1132033"/>
                        </a:moveTo>
                        <a:cubicBezTo>
                          <a:pt x="46449" y="1135358"/>
                          <a:pt x="44786" y="1137020"/>
                          <a:pt x="41462" y="1140345"/>
                        </a:cubicBezTo>
                        <a:cubicBezTo>
                          <a:pt x="23176" y="1155306"/>
                          <a:pt x="9878" y="1142007"/>
                          <a:pt x="8215" y="1140345"/>
                        </a:cubicBezTo>
                        <a:cubicBezTo>
                          <a:pt x="4891" y="1137020"/>
                          <a:pt x="-5083" y="1127046"/>
                          <a:pt x="3228" y="1110423"/>
                        </a:cubicBezTo>
                        <a:cubicBezTo>
                          <a:pt x="3228" y="1108761"/>
                          <a:pt x="11540" y="1098787"/>
                          <a:pt x="14865" y="1095462"/>
                        </a:cubicBezTo>
                        <a:cubicBezTo>
                          <a:pt x="19852" y="1085488"/>
                          <a:pt x="26501" y="1077176"/>
                          <a:pt x="31488" y="1067203"/>
                        </a:cubicBezTo>
                        <a:cubicBezTo>
                          <a:pt x="44786" y="1040606"/>
                          <a:pt x="58085" y="1014008"/>
                          <a:pt x="71383" y="987411"/>
                        </a:cubicBezTo>
                        <a:cubicBezTo>
                          <a:pt x="106292" y="910944"/>
                          <a:pt x="139539" y="834478"/>
                          <a:pt x="171123" y="758011"/>
                        </a:cubicBezTo>
                        <a:cubicBezTo>
                          <a:pt x="270862" y="513650"/>
                          <a:pt x="352316" y="264302"/>
                          <a:pt x="437094" y="16617"/>
                        </a:cubicBezTo>
                        <a:cubicBezTo>
                          <a:pt x="442081" y="3318"/>
                          <a:pt x="455379" y="-3331"/>
                          <a:pt x="468678" y="1656"/>
                        </a:cubicBezTo>
                        <a:cubicBezTo>
                          <a:pt x="481977" y="6643"/>
                          <a:pt x="488626" y="19941"/>
                          <a:pt x="483639" y="33240"/>
                        </a:cubicBezTo>
                        <a:cubicBezTo>
                          <a:pt x="397198" y="282588"/>
                          <a:pt x="315744" y="531936"/>
                          <a:pt x="216005" y="776297"/>
                        </a:cubicBezTo>
                        <a:cubicBezTo>
                          <a:pt x="184421" y="854426"/>
                          <a:pt x="151175" y="932555"/>
                          <a:pt x="114604" y="1009022"/>
                        </a:cubicBezTo>
                        <a:cubicBezTo>
                          <a:pt x="101305" y="1037281"/>
                          <a:pt x="88007" y="1063878"/>
                          <a:pt x="74708" y="1090475"/>
                        </a:cubicBezTo>
                        <a:cubicBezTo>
                          <a:pt x="69721" y="1100449"/>
                          <a:pt x="63072" y="1110423"/>
                          <a:pt x="58085" y="1120397"/>
                        </a:cubicBezTo>
                        <a:cubicBezTo>
                          <a:pt x="54760" y="1122059"/>
                          <a:pt x="49773" y="1128708"/>
                          <a:pt x="48111" y="1132033"/>
                        </a:cubicBezTo>
                        <a:moveTo>
                          <a:pt x="14865" y="1098787"/>
                        </a:moveTo>
                        <a:cubicBezTo>
                          <a:pt x="13202" y="1098787"/>
                          <a:pt x="11540" y="1100449"/>
                          <a:pt x="9878" y="1102111"/>
                        </a:cubicBezTo>
                        <a:cubicBezTo>
                          <a:pt x="11540" y="1100449"/>
                          <a:pt x="13202" y="1098787"/>
                          <a:pt x="14865" y="1098787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0FA5B44B-F71E-5813-3662-E1F631506029}"/>
                      </a:ext>
                    </a:extLst>
                  </p:cNvPr>
                  <p:cNvSpPr/>
                  <p:nvPr/>
                </p:nvSpPr>
                <p:spPr>
                  <a:xfrm>
                    <a:off x="1015958" y="6775707"/>
                    <a:ext cx="544305" cy="786713"/>
                  </a:xfrm>
                  <a:custGeom>
                    <a:avLst/>
                    <a:gdLst>
                      <a:gd name="connsiteX0" fmla="*/ 16617 w 544305"/>
                      <a:gd name="connsiteY0" fmla="*/ 783685 h 786713"/>
                      <a:gd name="connsiteX1" fmla="*/ 86434 w 544305"/>
                      <a:gd name="connsiteY1" fmla="*/ 775374 h 786713"/>
                      <a:gd name="connsiteX2" fmla="*/ 204459 w 544305"/>
                      <a:gd name="connsiteY2" fmla="*/ 690596 h 786713"/>
                      <a:gd name="connsiteX3" fmla="*/ 244354 w 544305"/>
                      <a:gd name="connsiteY3" fmla="*/ 654025 h 786713"/>
                      <a:gd name="connsiteX4" fmla="*/ 543572 w 544305"/>
                      <a:gd name="connsiteY4" fmla="*/ 30655 h 786713"/>
                      <a:gd name="connsiteX5" fmla="*/ 525286 w 544305"/>
                      <a:gd name="connsiteY5" fmla="*/ 733 h 786713"/>
                      <a:gd name="connsiteX6" fmla="*/ 495365 w 544305"/>
                      <a:gd name="connsiteY6" fmla="*/ 19018 h 786713"/>
                      <a:gd name="connsiteX7" fmla="*/ 209446 w 544305"/>
                      <a:gd name="connsiteY7" fmla="*/ 619116 h 786713"/>
                      <a:gd name="connsiteX8" fmla="*/ 172875 w 544305"/>
                      <a:gd name="connsiteY8" fmla="*/ 654025 h 786713"/>
                      <a:gd name="connsiteX9" fmla="*/ 84772 w 544305"/>
                      <a:gd name="connsiteY9" fmla="*/ 720517 h 786713"/>
                      <a:gd name="connsiteX10" fmla="*/ 53188 w 544305"/>
                      <a:gd name="connsiteY10" fmla="*/ 735478 h 786713"/>
                      <a:gd name="connsiteX11" fmla="*/ 33240 w 544305"/>
                      <a:gd name="connsiteY11" fmla="*/ 737141 h 786713"/>
                      <a:gd name="connsiteX12" fmla="*/ 1656 w 544305"/>
                      <a:gd name="connsiteY12" fmla="*/ 753764 h 786713"/>
                      <a:gd name="connsiteX13" fmla="*/ 16617 w 544305"/>
                      <a:gd name="connsiteY13" fmla="*/ 783685 h 786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44305" h="786713">
                        <a:moveTo>
                          <a:pt x="16617" y="783685"/>
                        </a:moveTo>
                        <a:cubicBezTo>
                          <a:pt x="36564" y="790335"/>
                          <a:pt x="59837" y="785348"/>
                          <a:pt x="86434" y="775374"/>
                        </a:cubicBezTo>
                        <a:cubicBezTo>
                          <a:pt x="132979" y="753764"/>
                          <a:pt x="184511" y="708881"/>
                          <a:pt x="204459" y="690596"/>
                        </a:cubicBezTo>
                        <a:cubicBezTo>
                          <a:pt x="207783" y="687271"/>
                          <a:pt x="241030" y="655687"/>
                          <a:pt x="244354" y="654025"/>
                        </a:cubicBezTo>
                        <a:cubicBezTo>
                          <a:pt x="408924" y="486130"/>
                          <a:pt x="490378" y="250081"/>
                          <a:pt x="543572" y="30655"/>
                        </a:cubicBezTo>
                        <a:cubicBezTo>
                          <a:pt x="546897" y="17356"/>
                          <a:pt x="538585" y="4058"/>
                          <a:pt x="525286" y="733"/>
                        </a:cubicBezTo>
                        <a:cubicBezTo>
                          <a:pt x="511988" y="-2592"/>
                          <a:pt x="498689" y="5720"/>
                          <a:pt x="495365" y="19018"/>
                        </a:cubicBezTo>
                        <a:cubicBezTo>
                          <a:pt x="445495" y="230133"/>
                          <a:pt x="367366" y="459533"/>
                          <a:pt x="209446" y="619116"/>
                        </a:cubicBezTo>
                        <a:cubicBezTo>
                          <a:pt x="206121" y="622441"/>
                          <a:pt x="176199" y="652362"/>
                          <a:pt x="172875" y="654025"/>
                        </a:cubicBezTo>
                        <a:cubicBezTo>
                          <a:pt x="157914" y="667323"/>
                          <a:pt x="121343" y="700569"/>
                          <a:pt x="84772" y="720517"/>
                        </a:cubicBezTo>
                        <a:cubicBezTo>
                          <a:pt x="73136" y="727167"/>
                          <a:pt x="63162" y="732154"/>
                          <a:pt x="53188" y="735478"/>
                        </a:cubicBezTo>
                        <a:cubicBezTo>
                          <a:pt x="46538" y="737141"/>
                          <a:pt x="39889" y="738803"/>
                          <a:pt x="33240" y="737141"/>
                        </a:cubicBezTo>
                        <a:cubicBezTo>
                          <a:pt x="19941" y="733816"/>
                          <a:pt x="6643" y="740465"/>
                          <a:pt x="1656" y="753764"/>
                        </a:cubicBezTo>
                        <a:cubicBezTo>
                          <a:pt x="-3331" y="767062"/>
                          <a:pt x="3318" y="780361"/>
                          <a:pt x="16617" y="783685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id="{5552D6ED-CB55-6A2A-B8B1-767019A0FBC3}"/>
                      </a:ext>
                    </a:extLst>
                  </p:cNvPr>
                  <p:cNvSpPr/>
                  <p:nvPr/>
                </p:nvSpPr>
                <p:spPr>
                  <a:xfrm>
                    <a:off x="1366049" y="6962896"/>
                    <a:ext cx="412631" cy="286331"/>
                  </a:xfrm>
                  <a:custGeom>
                    <a:avLst/>
                    <a:gdLst>
                      <a:gd name="connsiteX0" fmla="*/ 38886 w 412631"/>
                      <a:gd name="connsiteY0" fmla="*/ 237436 h 286331"/>
                      <a:gd name="connsiteX1" fmla="*/ 62158 w 412631"/>
                      <a:gd name="connsiteY1" fmla="*/ 232448 h 286331"/>
                      <a:gd name="connsiteX2" fmla="*/ 158573 w 412631"/>
                      <a:gd name="connsiteY2" fmla="*/ 194215 h 286331"/>
                      <a:gd name="connsiteX3" fmla="*/ 368025 w 412631"/>
                      <a:gd name="connsiteY3" fmla="*/ 9698 h 286331"/>
                      <a:gd name="connsiteX4" fmla="*/ 402933 w 412631"/>
                      <a:gd name="connsiteY4" fmla="*/ 4711 h 286331"/>
                      <a:gd name="connsiteX5" fmla="*/ 407920 w 412631"/>
                      <a:gd name="connsiteY5" fmla="*/ 39619 h 286331"/>
                      <a:gd name="connsiteX6" fmla="*/ 183507 w 412631"/>
                      <a:gd name="connsiteY6" fmla="*/ 237436 h 286331"/>
                      <a:gd name="connsiteX7" fmla="*/ 77119 w 412631"/>
                      <a:gd name="connsiteY7" fmla="*/ 278994 h 286331"/>
                      <a:gd name="connsiteX8" fmla="*/ 47197 w 412631"/>
                      <a:gd name="connsiteY8" fmla="*/ 285643 h 286331"/>
                      <a:gd name="connsiteX9" fmla="*/ 32236 w 412631"/>
                      <a:gd name="connsiteY9" fmla="*/ 285643 h 286331"/>
                      <a:gd name="connsiteX10" fmla="*/ 13951 w 412631"/>
                      <a:gd name="connsiteY10" fmla="*/ 283980 h 286331"/>
                      <a:gd name="connsiteX11" fmla="*/ 652 w 412631"/>
                      <a:gd name="connsiteY11" fmla="*/ 267357 h 286331"/>
                      <a:gd name="connsiteX12" fmla="*/ 3977 w 412631"/>
                      <a:gd name="connsiteY12" fmla="*/ 247409 h 286331"/>
                      <a:gd name="connsiteX13" fmla="*/ 17275 w 412631"/>
                      <a:gd name="connsiteY13" fmla="*/ 237436 h 286331"/>
                      <a:gd name="connsiteX14" fmla="*/ 27249 w 412631"/>
                      <a:gd name="connsiteY14" fmla="*/ 235773 h 286331"/>
                      <a:gd name="connsiteX15" fmla="*/ 38886 w 412631"/>
                      <a:gd name="connsiteY15" fmla="*/ 237436 h 286331"/>
                      <a:gd name="connsiteX16" fmla="*/ 43873 w 412631"/>
                      <a:gd name="connsiteY16" fmla="*/ 249072 h 286331"/>
                      <a:gd name="connsiteX17" fmla="*/ 35561 w 412631"/>
                      <a:gd name="connsiteY17" fmla="*/ 242422 h 286331"/>
                      <a:gd name="connsiteX18" fmla="*/ 43873 w 412631"/>
                      <a:gd name="connsiteY18" fmla="*/ 249072 h 28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12631" h="286331">
                        <a:moveTo>
                          <a:pt x="38886" y="237436"/>
                        </a:moveTo>
                        <a:cubicBezTo>
                          <a:pt x="47197" y="235773"/>
                          <a:pt x="53846" y="235773"/>
                          <a:pt x="62158" y="232448"/>
                        </a:cubicBezTo>
                        <a:cubicBezTo>
                          <a:pt x="95404" y="224137"/>
                          <a:pt x="128651" y="210838"/>
                          <a:pt x="158573" y="194215"/>
                        </a:cubicBezTo>
                        <a:cubicBezTo>
                          <a:pt x="241689" y="150995"/>
                          <a:pt x="311506" y="82840"/>
                          <a:pt x="368025" y="9698"/>
                        </a:cubicBezTo>
                        <a:cubicBezTo>
                          <a:pt x="376337" y="-276"/>
                          <a:pt x="391297" y="-3601"/>
                          <a:pt x="402933" y="4711"/>
                        </a:cubicBezTo>
                        <a:cubicBezTo>
                          <a:pt x="412908" y="13022"/>
                          <a:pt x="416232" y="27983"/>
                          <a:pt x="407920" y="39619"/>
                        </a:cubicBezTo>
                        <a:cubicBezTo>
                          <a:pt x="348077" y="117748"/>
                          <a:pt x="273273" y="190890"/>
                          <a:pt x="183507" y="237436"/>
                        </a:cubicBezTo>
                        <a:cubicBezTo>
                          <a:pt x="150261" y="254059"/>
                          <a:pt x="113690" y="269020"/>
                          <a:pt x="77119" y="278994"/>
                        </a:cubicBezTo>
                        <a:cubicBezTo>
                          <a:pt x="67145" y="282318"/>
                          <a:pt x="57171" y="283980"/>
                          <a:pt x="47197" y="285643"/>
                        </a:cubicBezTo>
                        <a:cubicBezTo>
                          <a:pt x="43873" y="285643"/>
                          <a:pt x="37223" y="285643"/>
                          <a:pt x="32236" y="285643"/>
                        </a:cubicBezTo>
                        <a:cubicBezTo>
                          <a:pt x="27249" y="287305"/>
                          <a:pt x="20600" y="285643"/>
                          <a:pt x="13951" y="283980"/>
                        </a:cubicBezTo>
                        <a:cubicBezTo>
                          <a:pt x="2315" y="277331"/>
                          <a:pt x="652" y="269020"/>
                          <a:pt x="652" y="267357"/>
                        </a:cubicBezTo>
                        <a:cubicBezTo>
                          <a:pt x="-1010" y="260708"/>
                          <a:pt x="652" y="254059"/>
                          <a:pt x="3977" y="247409"/>
                        </a:cubicBezTo>
                        <a:cubicBezTo>
                          <a:pt x="5639" y="244085"/>
                          <a:pt x="10626" y="240760"/>
                          <a:pt x="17275" y="237436"/>
                        </a:cubicBezTo>
                        <a:cubicBezTo>
                          <a:pt x="18938" y="237436"/>
                          <a:pt x="22262" y="235773"/>
                          <a:pt x="27249" y="235773"/>
                        </a:cubicBezTo>
                        <a:cubicBezTo>
                          <a:pt x="28912" y="237436"/>
                          <a:pt x="37223" y="237436"/>
                          <a:pt x="38886" y="237436"/>
                        </a:cubicBezTo>
                        <a:moveTo>
                          <a:pt x="43873" y="249072"/>
                        </a:moveTo>
                        <a:cubicBezTo>
                          <a:pt x="42210" y="247409"/>
                          <a:pt x="40548" y="244085"/>
                          <a:pt x="35561" y="242422"/>
                        </a:cubicBezTo>
                        <a:cubicBezTo>
                          <a:pt x="38886" y="242422"/>
                          <a:pt x="42210" y="245747"/>
                          <a:pt x="43873" y="24907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id="{5E728DBB-E9E3-BBAA-75EA-A5A8ED4B0CB8}"/>
                      </a:ext>
                    </a:extLst>
                  </p:cNvPr>
                  <p:cNvSpPr/>
                  <p:nvPr/>
                </p:nvSpPr>
                <p:spPr>
                  <a:xfrm>
                    <a:off x="1176524" y="6607083"/>
                    <a:ext cx="117580" cy="345286"/>
                  </a:xfrm>
                  <a:custGeom>
                    <a:avLst/>
                    <a:gdLst>
                      <a:gd name="connsiteX0" fmla="*/ 65503 w 117580"/>
                      <a:gd name="connsiteY0" fmla="*/ 322290 h 345286"/>
                      <a:gd name="connsiteX1" fmla="*/ 50542 w 117580"/>
                      <a:gd name="connsiteY1" fmla="*/ 305667 h 345286"/>
                      <a:gd name="connsiteX2" fmla="*/ 22283 w 117580"/>
                      <a:gd name="connsiteY2" fmla="*/ 242499 h 345286"/>
                      <a:gd name="connsiteX3" fmla="*/ 12309 w 117580"/>
                      <a:gd name="connsiteY3" fmla="*/ 18086 h 345286"/>
                      <a:gd name="connsiteX4" fmla="*/ 42230 w 117580"/>
                      <a:gd name="connsiteY4" fmla="*/ 1463 h 345286"/>
                      <a:gd name="connsiteX5" fmla="*/ 58854 w 117580"/>
                      <a:gd name="connsiteY5" fmla="*/ 31385 h 345286"/>
                      <a:gd name="connsiteX6" fmla="*/ 68828 w 117580"/>
                      <a:gd name="connsiteY6" fmla="*/ 227539 h 345286"/>
                      <a:gd name="connsiteX7" fmla="*/ 92100 w 117580"/>
                      <a:gd name="connsiteY7" fmla="*/ 280733 h 345286"/>
                      <a:gd name="connsiteX8" fmla="*/ 105399 w 117580"/>
                      <a:gd name="connsiteY8" fmla="*/ 292369 h 345286"/>
                      <a:gd name="connsiteX9" fmla="*/ 117035 w 117580"/>
                      <a:gd name="connsiteY9" fmla="*/ 310655 h 345286"/>
                      <a:gd name="connsiteX10" fmla="*/ 105399 w 117580"/>
                      <a:gd name="connsiteY10" fmla="*/ 340576 h 345286"/>
                      <a:gd name="connsiteX11" fmla="*/ 70490 w 117580"/>
                      <a:gd name="connsiteY11" fmla="*/ 335589 h 345286"/>
                      <a:gd name="connsiteX12" fmla="*/ 65503 w 117580"/>
                      <a:gd name="connsiteY12" fmla="*/ 322290 h 345286"/>
                      <a:gd name="connsiteX13" fmla="*/ 73815 w 117580"/>
                      <a:gd name="connsiteY13" fmla="*/ 299018 h 345286"/>
                      <a:gd name="connsiteX14" fmla="*/ 73815 w 117580"/>
                      <a:gd name="connsiteY14" fmla="*/ 299018 h 345286"/>
                      <a:gd name="connsiteX15" fmla="*/ 73815 w 117580"/>
                      <a:gd name="connsiteY15" fmla="*/ 299018 h 345286"/>
                      <a:gd name="connsiteX16" fmla="*/ 73815 w 117580"/>
                      <a:gd name="connsiteY16" fmla="*/ 299018 h 345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17580" h="345286">
                        <a:moveTo>
                          <a:pt x="65503" y="322290"/>
                        </a:moveTo>
                        <a:cubicBezTo>
                          <a:pt x="60516" y="317304"/>
                          <a:pt x="52204" y="310655"/>
                          <a:pt x="50542" y="305667"/>
                        </a:cubicBezTo>
                        <a:cubicBezTo>
                          <a:pt x="38906" y="285720"/>
                          <a:pt x="28932" y="264109"/>
                          <a:pt x="22283" y="242499"/>
                        </a:cubicBezTo>
                        <a:cubicBezTo>
                          <a:pt x="-2652" y="169357"/>
                          <a:pt x="-7639" y="92891"/>
                          <a:pt x="12309" y="18086"/>
                        </a:cubicBezTo>
                        <a:cubicBezTo>
                          <a:pt x="15633" y="4787"/>
                          <a:pt x="28932" y="-3524"/>
                          <a:pt x="42230" y="1463"/>
                        </a:cubicBezTo>
                        <a:cubicBezTo>
                          <a:pt x="55529" y="4787"/>
                          <a:pt x="63841" y="18086"/>
                          <a:pt x="58854" y="31385"/>
                        </a:cubicBezTo>
                        <a:cubicBezTo>
                          <a:pt x="40568" y="96215"/>
                          <a:pt x="47217" y="164370"/>
                          <a:pt x="68828" y="227539"/>
                        </a:cubicBezTo>
                        <a:cubicBezTo>
                          <a:pt x="75477" y="245824"/>
                          <a:pt x="83788" y="264109"/>
                          <a:pt x="92100" y="280733"/>
                        </a:cubicBezTo>
                        <a:cubicBezTo>
                          <a:pt x="93762" y="282395"/>
                          <a:pt x="102074" y="289044"/>
                          <a:pt x="105399" y="292369"/>
                        </a:cubicBezTo>
                        <a:cubicBezTo>
                          <a:pt x="112048" y="299018"/>
                          <a:pt x="115373" y="305667"/>
                          <a:pt x="117035" y="310655"/>
                        </a:cubicBezTo>
                        <a:cubicBezTo>
                          <a:pt x="118697" y="320628"/>
                          <a:pt x="117035" y="332265"/>
                          <a:pt x="105399" y="340576"/>
                        </a:cubicBezTo>
                        <a:cubicBezTo>
                          <a:pt x="93762" y="348888"/>
                          <a:pt x="78802" y="345563"/>
                          <a:pt x="70490" y="335589"/>
                        </a:cubicBezTo>
                        <a:cubicBezTo>
                          <a:pt x="67165" y="330602"/>
                          <a:pt x="65503" y="325615"/>
                          <a:pt x="65503" y="322290"/>
                        </a:cubicBezTo>
                        <a:moveTo>
                          <a:pt x="73815" y="299018"/>
                        </a:moveTo>
                        <a:lnTo>
                          <a:pt x="73815" y="299018"/>
                        </a:lnTo>
                        <a:lnTo>
                          <a:pt x="73815" y="299018"/>
                        </a:lnTo>
                        <a:lnTo>
                          <a:pt x="73815" y="299018"/>
                        </a:lnTo>
                        <a:close/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id="{4BEB83B1-2884-371A-8742-A2CA9B482347}"/>
                      </a:ext>
                    </a:extLst>
                  </p:cNvPr>
                  <p:cNvSpPr/>
                  <p:nvPr/>
                </p:nvSpPr>
                <p:spPr>
                  <a:xfrm>
                    <a:off x="978242" y="6677630"/>
                    <a:ext cx="165529" cy="687284"/>
                  </a:xfrm>
                  <a:custGeom>
                    <a:avLst/>
                    <a:gdLst>
                      <a:gd name="connsiteX0" fmla="*/ 119163 w 165529"/>
                      <a:gd name="connsiteY0" fmla="*/ 673972 h 687284"/>
                      <a:gd name="connsiteX1" fmla="*/ 85917 w 165529"/>
                      <a:gd name="connsiteY1" fmla="*/ 632414 h 687284"/>
                      <a:gd name="connsiteX2" fmla="*/ 22749 w 165529"/>
                      <a:gd name="connsiteY2" fmla="*/ 487793 h 687284"/>
                      <a:gd name="connsiteX3" fmla="*/ 26073 w 165529"/>
                      <a:gd name="connsiteY3" fmla="*/ 19019 h 687284"/>
                      <a:gd name="connsiteX4" fmla="*/ 55995 w 165529"/>
                      <a:gd name="connsiteY4" fmla="*/ 733 h 687284"/>
                      <a:gd name="connsiteX5" fmla="*/ 74280 w 165529"/>
                      <a:gd name="connsiteY5" fmla="*/ 30655 h 687284"/>
                      <a:gd name="connsiteX6" fmla="*/ 70956 w 165529"/>
                      <a:gd name="connsiteY6" fmla="*/ 477819 h 687284"/>
                      <a:gd name="connsiteX7" fmla="*/ 127475 w 165529"/>
                      <a:gd name="connsiteY7" fmla="*/ 605818 h 687284"/>
                      <a:gd name="connsiteX8" fmla="*/ 160721 w 165529"/>
                      <a:gd name="connsiteY8" fmla="*/ 647376 h 687284"/>
                      <a:gd name="connsiteX9" fmla="*/ 164046 w 165529"/>
                      <a:gd name="connsiteY9" fmla="*/ 672311 h 687284"/>
                      <a:gd name="connsiteX10" fmla="*/ 130799 w 165529"/>
                      <a:gd name="connsiteY10" fmla="*/ 685609 h 687284"/>
                      <a:gd name="connsiteX11" fmla="*/ 119163 w 165529"/>
                      <a:gd name="connsiteY11" fmla="*/ 673972 h 687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5529" h="687284">
                        <a:moveTo>
                          <a:pt x="119163" y="673972"/>
                        </a:moveTo>
                        <a:cubicBezTo>
                          <a:pt x="115838" y="670648"/>
                          <a:pt x="89241" y="635739"/>
                          <a:pt x="85917" y="632414"/>
                        </a:cubicBezTo>
                        <a:cubicBezTo>
                          <a:pt x="54333" y="587532"/>
                          <a:pt x="34385" y="540987"/>
                          <a:pt x="22749" y="487793"/>
                        </a:cubicBezTo>
                        <a:cubicBezTo>
                          <a:pt x="-10498" y="338184"/>
                          <a:pt x="-5511" y="168627"/>
                          <a:pt x="26073" y="19019"/>
                        </a:cubicBezTo>
                        <a:cubicBezTo>
                          <a:pt x="29398" y="5720"/>
                          <a:pt x="42696" y="-2591"/>
                          <a:pt x="55995" y="733"/>
                        </a:cubicBezTo>
                        <a:cubicBezTo>
                          <a:pt x="69294" y="4058"/>
                          <a:pt x="77605" y="17356"/>
                          <a:pt x="74280" y="30655"/>
                        </a:cubicBezTo>
                        <a:cubicBezTo>
                          <a:pt x="42696" y="173615"/>
                          <a:pt x="37710" y="334859"/>
                          <a:pt x="70956" y="477819"/>
                        </a:cubicBezTo>
                        <a:cubicBezTo>
                          <a:pt x="80930" y="524364"/>
                          <a:pt x="99215" y="565922"/>
                          <a:pt x="127475" y="605818"/>
                        </a:cubicBezTo>
                        <a:cubicBezTo>
                          <a:pt x="129137" y="609142"/>
                          <a:pt x="155734" y="640726"/>
                          <a:pt x="160721" y="647376"/>
                        </a:cubicBezTo>
                        <a:cubicBezTo>
                          <a:pt x="169033" y="660674"/>
                          <a:pt x="164046" y="670648"/>
                          <a:pt x="164046" y="672311"/>
                        </a:cubicBezTo>
                        <a:cubicBezTo>
                          <a:pt x="159059" y="683946"/>
                          <a:pt x="144098" y="690596"/>
                          <a:pt x="130799" y="685609"/>
                        </a:cubicBezTo>
                        <a:cubicBezTo>
                          <a:pt x="125812" y="682284"/>
                          <a:pt x="122488" y="678960"/>
                          <a:pt x="119163" y="67397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2" name="Freeform: Shape 811">
                    <a:extLst>
                      <a:ext uri="{FF2B5EF4-FFF2-40B4-BE49-F238E27FC236}">
                        <a16:creationId xmlns:a16="http://schemas.microsoft.com/office/drawing/2014/main" id="{741808DD-D487-3E98-8767-4EBE169ADE50}"/>
                      </a:ext>
                    </a:extLst>
                  </p:cNvPr>
                  <p:cNvSpPr/>
                  <p:nvPr/>
                </p:nvSpPr>
                <p:spPr>
                  <a:xfrm>
                    <a:off x="834703" y="6829453"/>
                    <a:ext cx="197064" cy="272795"/>
                  </a:xfrm>
                  <a:custGeom>
                    <a:avLst/>
                    <a:gdLst>
                      <a:gd name="connsiteX0" fmla="*/ 181248 w 197064"/>
                      <a:gd name="connsiteY0" fmla="*/ 222932 h 272795"/>
                      <a:gd name="connsiteX1" fmla="*/ 49925 w 197064"/>
                      <a:gd name="connsiteY1" fmla="*/ 26778 h 272795"/>
                      <a:gd name="connsiteX2" fmla="*/ 28315 w 197064"/>
                      <a:gd name="connsiteY2" fmla="*/ 181 h 272795"/>
                      <a:gd name="connsiteX3" fmla="*/ 1718 w 197064"/>
                      <a:gd name="connsiteY3" fmla="*/ 21792 h 272795"/>
                      <a:gd name="connsiteX4" fmla="*/ 164625 w 197064"/>
                      <a:gd name="connsiteY4" fmla="*/ 271140 h 272795"/>
                      <a:gd name="connsiteX5" fmla="*/ 196209 w 197064"/>
                      <a:gd name="connsiteY5" fmla="*/ 256178 h 272795"/>
                      <a:gd name="connsiteX6" fmla="*/ 181248 w 197064"/>
                      <a:gd name="connsiteY6" fmla="*/ 222932 h 272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7064" h="272795">
                        <a:moveTo>
                          <a:pt x="181248" y="222932"/>
                        </a:moveTo>
                        <a:cubicBezTo>
                          <a:pt x="93145" y="191348"/>
                          <a:pt x="39951" y="121531"/>
                          <a:pt x="49925" y="26778"/>
                        </a:cubicBezTo>
                        <a:cubicBezTo>
                          <a:pt x="51587" y="13480"/>
                          <a:pt x="41613" y="1844"/>
                          <a:pt x="28315" y="181"/>
                        </a:cubicBezTo>
                        <a:cubicBezTo>
                          <a:pt x="15016" y="-1481"/>
                          <a:pt x="3380" y="8493"/>
                          <a:pt x="1718" y="21792"/>
                        </a:cubicBezTo>
                        <a:cubicBezTo>
                          <a:pt x="-11581" y="141478"/>
                          <a:pt x="53250" y="229582"/>
                          <a:pt x="164625" y="271140"/>
                        </a:cubicBezTo>
                        <a:cubicBezTo>
                          <a:pt x="177924" y="276126"/>
                          <a:pt x="191222" y="269477"/>
                          <a:pt x="196209" y="256178"/>
                        </a:cubicBezTo>
                        <a:cubicBezTo>
                          <a:pt x="199534" y="242880"/>
                          <a:pt x="192884" y="227919"/>
                          <a:pt x="181248" y="22293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0" name="Graphic 2">
                  <a:extLst>
                    <a:ext uri="{FF2B5EF4-FFF2-40B4-BE49-F238E27FC236}">
                      <a16:creationId xmlns:a16="http://schemas.microsoft.com/office/drawing/2014/main" id="{E6994B05-CA24-B4D8-B534-F74633F5CAFF}"/>
                    </a:ext>
                  </a:extLst>
                </p:cNvPr>
                <p:cNvGrpSpPr/>
                <p:nvPr/>
              </p:nvGrpSpPr>
              <p:grpSpPr>
                <a:xfrm>
                  <a:off x="776577" y="6498833"/>
                  <a:ext cx="1090481" cy="510332"/>
                  <a:chOff x="776577" y="6498833"/>
                  <a:chExt cx="1090481" cy="510332"/>
                </a:xfrm>
                <a:solidFill>
                  <a:srgbClr val="B82357"/>
                </a:solidFill>
              </p:grpSpPr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CE5061C0-8990-9589-9625-D1921DD3064C}"/>
                      </a:ext>
                    </a:extLst>
                  </p:cNvPr>
                  <p:cNvSpPr/>
                  <p:nvPr/>
                </p:nvSpPr>
                <p:spPr>
                  <a:xfrm>
                    <a:off x="776577" y="671659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4D40B3FB-7A80-18FF-7CC6-771DADDDE3D1}"/>
                      </a:ext>
                    </a:extLst>
                  </p:cNvPr>
                  <p:cNvSpPr/>
                  <p:nvPr/>
                </p:nvSpPr>
                <p:spPr>
                  <a:xfrm>
                    <a:off x="959432" y="657363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4909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id="{827B742E-19E8-66A8-87DA-100BAE0DB3A4}"/>
                      </a:ext>
                    </a:extLst>
                  </p:cNvPr>
                  <p:cNvSpPr/>
                  <p:nvPr/>
                </p:nvSpPr>
                <p:spPr>
                  <a:xfrm>
                    <a:off x="1133976" y="6498833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4909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id="{59A6096A-1D28-52BE-6DF2-7CEE686906AF}"/>
                      </a:ext>
                    </a:extLst>
                  </p:cNvPr>
                  <p:cNvSpPr/>
                  <p:nvPr/>
                </p:nvSpPr>
                <p:spPr>
                  <a:xfrm>
                    <a:off x="1313507" y="650880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id="{FA07064A-9BF6-9236-EE29-10D5B61F045E}"/>
                      </a:ext>
                    </a:extLst>
                  </p:cNvPr>
                  <p:cNvSpPr/>
                  <p:nvPr/>
                </p:nvSpPr>
                <p:spPr>
                  <a:xfrm>
                    <a:off x="1484726" y="6670051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3246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id="{36B6A7AE-F9C2-EBAA-96D0-F0AC12571547}"/>
                      </a:ext>
                    </a:extLst>
                  </p:cNvPr>
                  <p:cNvSpPr/>
                  <p:nvPr/>
                </p:nvSpPr>
                <p:spPr>
                  <a:xfrm>
                    <a:off x="1714068" y="6859556"/>
                    <a:ext cx="152990" cy="149608"/>
                  </a:xfrm>
                  <a:custGeom>
                    <a:avLst/>
                    <a:gdLst>
                      <a:gd name="connsiteX0" fmla="*/ 76524 w 152990"/>
                      <a:gd name="connsiteY0" fmla="*/ 0 h 149608"/>
                      <a:gd name="connsiteX1" fmla="*/ 152991 w 152990"/>
                      <a:gd name="connsiteY1" fmla="*/ 74804 h 149608"/>
                      <a:gd name="connsiteX2" fmla="*/ 76524 w 152990"/>
                      <a:gd name="connsiteY2" fmla="*/ 149609 h 149608"/>
                      <a:gd name="connsiteX3" fmla="*/ 57 w 152990"/>
                      <a:gd name="connsiteY3" fmla="*/ 74804 h 149608"/>
                      <a:gd name="connsiteX4" fmla="*/ 76524 w 152990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90" h="149608">
                        <a:moveTo>
                          <a:pt x="76524" y="0"/>
                        </a:moveTo>
                        <a:cubicBezTo>
                          <a:pt x="118082" y="0"/>
                          <a:pt x="152991" y="33246"/>
                          <a:pt x="152991" y="74804"/>
                        </a:cubicBezTo>
                        <a:cubicBezTo>
                          <a:pt x="152991" y="116362"/>
                          <a:pt x="118082" y="149609"/>
                          <a:pt x="76524" y="149609"/>
                        </a:cubicBezTo>
                        <a:cubicBezTo>
                          <a:pt x="34966" y="149609"/>
                          <a:pt x="57" y="116362"/>
                          <a:pt x="57" y="74804"/>
                        </a:cubicBezTo>
                        <a:cubicBezTo>
                          <a:pt x="-1605" y="33246"/>
                          <a:pt x="33303" y="0"/>
                          <a:pt x="76524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8" name="Graphic 2">
                <a:extLst>
                  <a:ext uri="{FF2B5EF4-FFF2-40B4-BE49-F238E27FC236}">
                    <a16:creationId xmlns:a16="http://schemas.microsoft.com/office/drawing/2014/main" id="{D0AEDB05-725D-E440-D828-0610B7C469B7}"/>
                  </a:ext>
                </a:extLst>
              </p:cNvPr>
              <p:cNvGrpSpPr/>
              <p:nvPr/>
            </p:nvGrpSpPr>
            <p:grpSpPr>
              <a:xfrm>
                <a:off x="-319738" y="6400756"/>
                <a:ext cx="664112" cy="1537638"/>
                <a:chOff x="-319738" y="6400756"/>
                <a:chExt cx="664112" cy="1537638"/>
              </a:xfrm>
            </p:grpSpPr>
            <p:grpSp>
              <p:nvGrpSpPr>
                <p:cNvPr id="790" name="Graphic 2">
                  <a:extLst>
                    <a:ext uri="{FF2B5EF4-FFF2-40B4-BE49-F238E27FC236}">
                      <a16:creationId xmlns:a16="http://schemas.microsoft.com/office/drawing/2014/main" id="{B9F61AEF-613F-306B-EF44-CBB63B530FE8}"/>
                    </a:ext>
                  </a:extLst>
                </p:cNvPr>
                <p:cNvGrpSpPr/>
                <p:nvPr/>
              </p:nvGrpSpPr>
              <p:grpSpPr>
                <a:xfrm>
                  <a:off x="-319738" y="6520443"/>
                  <a:ext cx="612580" cy="1417952"/>
                  <a:chOff x="-319738" y="6520443"/>
                  <a:chExt cx="612580" cy="1417952"/>
                </a:xfrm>
                <a:solidFill>
                  <a:srgbClr val="794758"/>
                </a:solidFill>
              </p:grpSpPr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id="{CCE74016-7620-723F-321A-FF5C647819FA}"/>
                      </a:ext>
                    </a:extLst>
                  </p:cNvPr>
                  <p:cNvSpPr/>
                  <p:nvPr/>
                </p:nvSpPr>
                <p:spPr>
                  <a:xfrm>
                    <a:off x="-149334" y="6520443"/>
                    <a:ext cx="280925" cy="1417952"/>
                  </a:xfrm>
                  <a:custGeom>
                    <a:avLst/>
                    <a:gdLst>
                      <a:gd name="connsiteX0" fmla="*/ 51532 w 280925"/>
                      <a:gd name="connsiteY0" fmla="*/ 29922 h 1417952"/>
                      <a:gd name="connsiteX1" fmla="*/ 51532 w 280925"/>
                      <a:gd name="connsiteY1" fmla="*/ 89766 h 1417952"/>
                      <a:gd name="connsiteX2" fmla="*/ 71480 w 280925"/>
                      <a:gd name="connsiteY2" fmla="*/ 365710 h 1417952"/>
                      <a:gd name="connsiteX3" fmla="*/ 279270 w 280925"/>
                      <a:gd name="connsiteY3" fmla="*/ 1384712 h 1417952"/>
                      <a:gd name="connsiteX4" fmla="*/ 264309 w 280925"/>
                      <a:gd name="connsiteY4" fmla="*/ 1416297 h 1417952"/>
                      <a:gd name="connsiteX5" fmla="*/ 232725 w 280925"/>
                      <a:gd name="connsiteY5" fmla="*/ 1401335 h 1417952"/>
                      <a:gd name="connsiteX6" fmla="*/ 21610 w 280925"/>
                      <a:gd name="connsiteY6" fmla="*/ 370698 h 1417952"/>
                      <a:gd name="connsiteX7" fmla="*/ 0 w 280925"/>
                      <a:gd name="connsiteY7" fmla="*/ 89766 h 1417952"/>
                      <a:gd name="connsiteX8" fmla="*/ 1662 w 280925"/>
                      <a:gd name="connsiteY8" fmla="*/ 23273 h 1417952"/>
                      <a:gd name="connsiteX9" fmla="*/ 24935 w 280925"/>
                      <a:gd name="connsiteY9" fmla="*/ 0 h 1417952"/>
                      <a:gd name="connsiteX10" fmla="*/ 49870 w 280925"/>
                      <a:gd name="connsiteY10" fmla="*/ 23273 h 1417952"/>
                      <a:gd name="connsiteX11" fmla="*/ 51532 w 280925"/>
                      <a:gd name="connsiteY11" fmla="*/ 29922 h 1417952"/>
                      <a:gd name="connsiteX12" fmla="*/ 41558 w 280925"/>
                      <a:gd name="connsiteY12" fmla="*/ 43220 h 1417952"/>
                      <a:gd name="connsiteX13" fmla="*/ 28259 w 280925"/>
                      <a:gd name="connsiteY13" fmla="*/ 48208 h 1417952"/>
                      <a:gd name="connsiteX14" fmla="*/ 41558 w 280925"/>
                      <a:gd name="connsiteY14" fmla="*/ 43220 h 1417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925" h="1417952">
                        <a:moveTo>
                          <a:pt x="51532" y="29922"/>
                        </a:moveTo>
                        <a:lnTo>
                          <a:pt x="51532" y="89766"/>
                        </a:lnTo>
                        <a:cubicBezTo>
                          <a:pt x="51532" y="181193"/>
                          <a:pt x="63168" y="274283"/>
                          <a:pt x="71480" y="365710"/>
                        </a:cubicBezTo>
                        <a:cubicBezTo>
                          <a:pt x="106388" y="706486"/>
                          <a:pt x="157920" y="1060560"/>
                          <a:pt x="279270" y="1384712"/>
                        </a:cubicBezTo>
                        <a:cubicBezTo>
                          <a:pt x="284257" y="1398011"/>
                          <a:pt x="277607" y="1411310"/>
                          <a:pt x="264309" y="1416297"/>
                        </a:cubicBezTo>
                        <a:cubicBezTo>
                          <a:pt x="251010" y="1421283"/>
                          <a:pt x="237712" y="1414635"/>
                          <a:pt x="232725" y="1401335"/>
                        </a:cubicBezTo>
                        <a:cubicBezTo>
                          <a:pt x="109713" y="1072196"/>
                          <a:pt x="58181" y="716460"/>
                          <a:pt x="21610" y="370698"/>
                        </a:cubicBezTo>
                        <a:cubicBezTo>
                          <a:pt x="11636" y="277608"/>
                          <a:pt x="1662" y="184518"/>
                          <a:pt x="0" y="89766"/>
                        </a:cubicBezTo>
                        <a:cubicBezTo>
                          <a:pt x="0" y="89766"/>
                          <a:pt x="0" y="34909"/>
                          <a:pt x="1662" y="23273"/>
                        </a:cubicBezTo>
                        <a:cubicBezTo>
                          <a:pt x="3325" y="1662"/>
                          <a:pt x="23273" y="0"/>
                          <a:pt x="24935" y="0"/>
                        </a:cubicBezTo>
                        <a:cubicBezTo>
                          <a:pt x="38233" y="0"/>
                          <a:pt x="49870" y="9974"/>
                          <a:pt x="49870" y="23273"/>
                        </a:cubicBezTo>
                        <a:cubicBezTo>
                          <a:pt x="51532" y="24935"/>
                          <a:pt x="51532" y="28260"/>
                          <a:pt x="51532" y="29922"/>
                        </a:cubicBezTo>
                        <a:moveTo>
                          <a:pt x="41558" y="43220"/>
                        </a:moveTo>
                        <a:cubicBezTo>
                          <a:pt x="38233" y="46545"/>
                          <a:pt x="33246" y="48208"/>
                          <a:pt x="28259" y="48208"/>
                        </a:cubicBezTo>
                        <a:cubicBezTo>
                          <a:pt x="33246" y="48208"/>
                          <a:pt x="38233" y="46545"/>
                          <a:pt x="41558" y="43220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id="{23E0D8D1-D851-A0FF-5461-0ECC24EE6691}"/>
                      </a:ext>
                    </a:extLst>
                  </p:cNvPr>
                  <p:cNvSpPr/>
                  <p:nvPr/>
                </p:nvSpPr>
                <p:spPr>
                  <a:xfrm>
                    <a:off x="-33179" y="6612800"/>
                    <a:ext cx="156596" cy="885564"/>
                  </a:xfrm>
                  <a:custGeom>
                    <a:avLst/>
                    <a:gdLst>
                      <a:gd name="connsiteX0" fmla="*/ 40103 w 156596"/>
                      <a:gd name="connsiteY0" fmla="*/ 880100 h 885564"/>
                      <a:gd name="connsiteX1" fmla="*/ 99947 w 156596"/>
                      <a:gd name="connsiteY1" fmla="*/ 798646 h 885564"/>
                      <a:gd name="connsiteX2" fmla="*/ 136518 w 156596"/>
                      <a:gd name="connsiteY2" fmla="*/ 663998 h 885564"/>
                      <a:gd name="connsiteX3" fmla="*/ 99947 w 156596"/>
                      <a:gd name="connsiteY3" fmla="*/ 19019 h 885564"/>
                      <a:gd name="connsiteX4" fmla="*/ 70025 w 156596"/>
                      <a:gd name="connsiteY4" fmla="*/ 733 h 885564"/>
                      <a:gd name="connsiteX5" fmla="*/ 51740 w 156596"/>
                      <a:gd name="connsiteY5" fmla="*/ 30655 h 885564"/>
                      <a:gd name="connsiteX6" fmla="*/ 86648 w 156596"/>
                      <a:gd name="connsiteY6" fmla="*/ 655687 h 885564"/>
                      <a:gd name="connsiteX7" fmla="*/ 53402 w 156596"/>
                      <a:gd name="connsiteY7" fmla="*/ 782023 h 885564"/>
                      <a:gd name="connsiteX8" fmla="*/ 10182 w 156596"/>
                      <a:gd name="connsiteY8" fmla="*/ 843529 h 885564"/>
                      <a:gd name="connsiteX9" fmla="*/ 5195 w 156596"/>
                      <a:gd name="connsiteY9" fmla="*/ 878438 h 885564"/>
                      <a:gd name="connsiteX10" fmla="*/ 40103 w 156596"/>
                      <a:gd name="connsiteY10" fmla="*/ 880100 h 885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6596" h="885564">
                        <a:moveTo>
                          <a:pt x="40103" y="880100"/>
                        </a:moveTo>
                        <a:cubicBezTo>
                          <a:pt x="66701" y="861815"/>
                          <a:pt x="84986" y="831893"/>
                          <a:pt x="99947" y="798646"/>
                        </a:cubicBezTo>
                        <a:cubicBezTo>
                          <a:pt x="118233" y="753764"/>
                          <a:pt x="128206" y="700570"/>
                          <a:pt x="136518" y="663998"/>
                        </a:cubicBezTo>
                        <a:cubicBezTo>
                          <a:pt x="179738" y="451222"/>
                          <a:pt x="146492" y="228471"/>
                          <a:pt x="99947" y="19019"/>
                        </a:cubicBezTo>
                        <a:cubicBezTo>
                          <a:pt x="96622" y="5720"/>
                          <a:pt x="83324" y="-2591"/>
                          <a:pt x="70025" y="733"/>
                        </a:cubicBezTo>
                        <a:cubicBezTo>
                          <a:pt x="56727" y="4058"/>
                          <a:pt x="48415" y="17356"/>
                          <a:pt x="51740" y="30655"/>
                        </a:cubicBezTo>
                        <a:cubicBezTo>
                          <a:pt x="96622" y="233458"/>
                          <a:pt x="129869" y="449559"/>
                          <a:pt x="86648" y="655687"/>
                        </a:cubicBezTo>
                        <a:cubicBezTo>
                          <a:pt x="79999" y="690596"/>
                          <a:pt x="71688" y="740465"/>
                          <a:pt x="53402" y="782023"/>
                        </a:cubicBezTo>
                        <a:cubicBezTo>
                          <a:pt x="43428" y="806958"/>
                          <a:pt x="30130" y="830230"/>
                          <a:pt x="10182" y="843529"/>
                        </a:cubicBezTo>
                        <a:cubicBezTo>
                          <a:pt x="-1455" y="851841"/>
                          <a:pt x="-3117" y="866802"/>
                          <a:pt x="5195" y="878438"/>
                        </a:cubicBezTo>
                        <a:cubicBezTo>
                          <a:pt x="13506" y="886750"/>
                          <a:pt x="28467" y="888412"/>
                          <a:pt x="40103" y="880100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id="{3007A4D4-A46C-FA42-BB6E-560C4F4D4497}"/>
                      </a:ext>
                    </a:extLst>
                  </p:cNvPr>
                  <p:cNvSpPr/>
                  <p:nvPr/>
                </p:nvSpPr>
                <p:spPr>
                  <a:xfrm>
                    <a:off x="78403" y="6630156"/>
                    <a:ext cx="214439" cy="485094"/>
                  </a:xfrm>
                  <a:custGeom>
                    <a:avLst/>
                    <a:gdLst>
                      <a:gd name="connsiteX0" fmla="*/ 44883 w 214439"/>
                      <a:gd name="connsiteY0" fmla="*/ 408931 h 485094"/>
                      <a:gd name="connsiteX1" fmla="*/ 93090 w 214439"/>
                      <a:gd name="connsiteY1" fmla="*/ 330802 h 485094"/>
                      <a:gd name="connsiteX2" fmla="*/ 164570 w 214439"/>
                      <a:gd name="connsiteY2" fmla="*/ 23272 h 485094"/>
                      <a:gd name="connsiteX3" fmla="*/ 191167 w 214439"/>
                      <a:gd name="connsiteY3" fmla="*/ 0 h 485094"/>
                      <a:gd name="connsiteX4" fmla="*/ 214439 w 214439"/>
                      <a:gd name="connsiteY4" fmla="*/ 26597 h 485094"/>
                      <a:gd name="connsiteX5" fmla="*/ 137973 w 214439"/>
                      <a:gd name="connsiteY5" fmla="*/ 352412 h 485094"/>
                      <a:gd name="connsiteX6" fmla="*/ 83116 w 214439"/>
                      <a:gd name="connsiteY6" fmla="*/ 442177 h 485094"/>
                      <a:gd name="connsiteX7" fmla="*/ 39896 w 214439"/>
                      <a:gd name="connsiteY7" fmla="*/ 480410 h 485094"/>
                      <a:gd name="connsiteX8" fmla="*/ 4987 w 214439"/>
                      <a:gd name="connsiteY8" fmla="*/ 475424 h 485094"/>
                      <a:gd name="connsiteX9" fmla="*/ 0 w 214439"/>
                      <a:gd name="connsiteY9" fmla="*/ 462125 h 485094"/>
                      <a:gd name="connsiteX10" fmla="*/ 13299 w 214439"/>
                      <a:gd name="connsiteY10" fmla="*/ 438852 h 485094"/>
                      <a:gd name="connsiteX11" fmla="*/ 44883 w 214439"/>
                      <a:gd name="connsiteY11" fmla="*/ 408931 h 485094"/>
                      <a:gd name="connsiteX12" fmla="*/ 34909 w 214439"/>
                      <a:gd name="connsiteY12" fmla="*/ 435528 h 485094"/>
                      <a:gd name="connsiteX13" fmla="*/ 49870 w 214439"/>
                      <a:gd name="connsiteY13" fmla="*/ 455475 h 485094"/>
                      <a:gd name="connsiteX14" fmla="*/ 34909 w 214439"/>
                      <a:gd name="connsiteY14" fmla="*/ 435528 h 485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14439" h="485094">
                        <a:moveTo>
                          <a:pt x="44883" y="408931"/>
                        </a:moveTo>
                        <a:cubicBezTo>
                          <a:pt x="64830" y="383996"/>
                          <a:pt x="79791" y="357399"/>
                          <a:pt x="93090" y="330802"/>
                        </a:cubicBezTo>
                        <a:cubicBezTo>
                          <a:pt x="139635" y="234387"/>
                          <a:pt x="157920" y="127999"/>
                          <a:pt x="164570" y="23272"/>
                        </a:cubicBezTo>
                        <a:cubicBezTo>
                          <a:pt x="166232" y="9974"/>
                          <a:pt x="177868" y="0"/>
                          <a:pt x="191167" y="0"/>
                        </a:cubicBezTo>
                        <a:cubicBezTo>
                          <a:pt x="204465" y="0"/>
                          <a:pt x="214439" y="13299"/>
                          <a:pt x="214439" y="26597"/>
                        </a:cubicBezTo>
                        <a:cubicBezTo>
                          <a:pt x="207790" y="137973"/>
                          <a:pt x="186180" y="249348"/>
                          <a:pt x="137973" y="352412"/>
                        </a:cubicBezTo>
                        <a:cubicBezTo>
                          <a:pt x="123012" y="383996"/>
                          <a:pt x="104726" y="415580"/>
                          <a:pt x="83116" y="442177"/>
                        </a:cubicBezTo>
                        <a:cubicBezTo>
                          <a:pt x="81454" y="443840"/>
                          <a:pt x="46545" y="475424"/>
                          <a:pt x="39896" y="480410"/>
                        </a:cubicBezTo>
                        <a:cubicBezTo>
                          <a:pt x="21610" y="492047"/>
                          <a:pt x="8312" y="478748"/>
                          <a:pt x="4987" y="475424"/>
                        </a:cubicBezTo>
                        <a:cubicBezTo>
                          <a:pt x="1662" y="472099"/>
                          <a:pt x="0" y="467112"/>
                          <a:pt x="0" y="462125"/>
                        </a:cubicBezTo>
                        <a:cubicBezTo>
                          <a:pt x="0" y="452151"/>
                          <a:pt x="4987" y="443840"/>
                          <a:pt x="13299" y="438852"/>
                        </a:cubicBezTo>
                        <a:lnTo>
                          <a:pt x="44883" y="408931"/>
                        </a:lnTo>
                        <a:close/>
                        <a:moveTo>
                          <a:pt x="34909" y="435528"/>
                        </a:moveTo>
                        <a:cubicBezTo>
                          <a:pt x="43220" y="438852"/>
                          <a:pt x="48207" y="445502"/>
                          <a:pt x="49870" y="455475"/>
                        </a:cubicBezTo>
                        <a:cubicBezTo>
                          <a:pt x="48207" y="445502"/>
                          <a:pt x="43220" y="438852"/>
                          <a:pt x="34909" y="435528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8" name="Freeform: Shape 797">
                    <a:extLst>
                      <a:ext uri="{FF2B5EF4-FFF2-40B4-BE49-F238E27FC236}">
                        <a16:creationId xmlns:a16="http://schemas.microsoft.com/office/drawing/2014/main" id="{143B82D7-AADE-C10D-1D68-7BF3DA9778DE}"/>
                      </a:ext>
                    </a:extLst>
                  </p:cNvPr>
                  <p:cNvSpPr/>
                  <p:nvPr/>
                </p:nvSpPr>
                <p:spPr>
                  <a:xfrm>
                    <a:off x="-319738" y="6639282"/>
                    <a:ext cx="245208" cy="338297"/>
                  </a:xfrm>
                  <a:custGeom>
                    <a:avLst/>
                    <a:gdLst>
                      <a:gd name="connsiteX0" fmla="*/ 218611 w 245208"/>
                      <a:gd name="connsiteY0" fmla="*/ 288428 h 338297"/>
                      <a:gd name="connsiteX1" fmla="*/ 200326 w 245208"/>
                      <a:gd name="connsiteY1" fmla="*/ 278455 h 338297"/>
                      <a:gd name="connsiteX2" fmla="*/ 163755 w 245208"/>
                      <a:gd name="connsiteY2" fmla="*/ 238559 h 338297"/>
                      <a:gd name="connsiteX3" fmla="*/ 47392 w 245208"/>
                      <a:gd name="connsiteY3" fmla="*/ 17470 h 338297"/>
                      <a:gd name="connsiteX4" fmla="*/ 17470 w 245208"/>
                      <a:gd name="connsiteY4" fmla="*/ 847 h 338297"/>
                      <a:gd name="connsiteX5" fmla="*/ 847 w 245208"/>
                      <a:gd name="connsiteY5" fmla="*/ 30769 h 338297"/>
                      <a:gd name="connsiteX6" fmla="*/ 127184 w 245208"/>
                      <a:gd name="connsiteY6" fmla="*/ 270143 h 338297"/>
                      <a:gd name="connsiteX7" fmla="*/ 182040 w 245208"/>
                      <a:gd name="connsiteY7" fmla="*/ 325000 h 338297"/>
                      <a:gd name="connsiteX8" fmla="*/ 220273 w 245208"/>
                      <a:gd name="connsiteY8" fmla="*/ 338298 h 338297"/>
                      <a:gd name="connsiteX9" fmla="*/ 245208 w 245208"/>
                      <a:gd name="connsiteY9" fmla="*/ 313363 h 338297"/>
                      <a:gd name="connsiteX10" fmla="*/ 218611 w 245208"/>
                      <a:gd name="connsiteY10" fmla="*/ 288428 h 33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5208" h="338297">
                        <a:moveTo>
                          <a:pt x="218611" y="288428"/>
                        </a:moveTo>
                        <a:cubicBezTo>
                          <a:pt x="211962" y="288428"/>
                          <a:pt x="206975" y="283442"/>
                          <a:pt x="200326" y="278455"/>
                        </a:cubicBezTo>
                        <a:cubicBezTo>
                          <a:pt x="185365" y="265156"/>
                          <a:pt x="170404" y="248533"/>
                          <a:pt x="163755" y="238559"/>
                        </a:cubicBezTo>
                        <a:cubicBezTo>
                          <a:pt x="110560" y="173728"/>
                          <a:pt x="70665" y="97262"/>
                          <a:pt x="47392" y="17470"/>
                        </a:cubicBezTo>
                        <a:cubicBezTo>
                          <a:pt x="44068" y="4172"/>
                          <a:pt x="30769" y="-2478"/>
                          <a:pt x="17470" y="847"/>
                        </a:cubicBezTo>
                        <a:cubicBezTo>
                          <a:pt x="4172" y="4172"/>
                          <a:pt x="-2477" y="17470"/>
                          <a:pt x="847" y="30769"/>
                        </a:cubicBezTo>
                        <a:cubicBezTo>
                          <a:pt x="25782" y="117210"/>
                          <a:pt x="69002" y="198663"/>
                          <a:pt x="127184" y="270143"/>
                        </a:cubicBezTo>
                        <a:cubicBezTo>
                          <a:pt x="137157" y="283442"/>
                          <a:pt x="160430" y="310039"/>
                          <a:pt x="182040" y="325000"/>
                        </a:cubicBezTo>
                        <a:cubicBezTo>
                          <a:pt x="195339" y="333311"/>
                          <a:pt x="208637" y="338298"/>
                          <a:pt x="220273" y="338298"/>
                        </a:cubicBezTo>
                        <a:cubicBezTo>
                          <a:pt x="233572" y="338298"/>
                          <a:pt x="245208" y="328324"/>
                          <a:pt x="245208" y="313363"/>
                        </a:cubicBezTo>
                        <a:cubicBezTo>
                          <a:pt x="241884" y="300065"/>
                          <a:pt x="231910" y="288428"/>
                          <a:pt x="218611" y="288428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1" name="Graphic 2">
                  <a:extLst>
                    <a:ext uri="{FF2B5EF4-FFF2-40B4-BE49-F238E27FC236}">
                      <a16:creationId xmlns:a16="http://schemas.microsoft.com/office/drawing/2014/main" id="{ACECBD6E-6586-BE44-B900-C4B615FCC4F2}"/>
                    </a:ext>
                  </a:extLst>
                </p:cNvPr>
                <p:cNvGrpSpPr/>
                <p:nvPr/>
              </p:nvGrpSpPr>
              <p:grpSpPr>
                <a:xfrm>
                  <a:off x="-192611" y="6400756"/>
                  <a:ext cx="536986" cy="277607"/>
                  <a:chOff x="-192611" y="6400756"/>
                  <a:chExt cx="536986" cy="277607"/>
                </a:xfrm>
                <a:solidFill>
                  <a:srgbClr val="B82357"/>
                </a:solidFill>
              </p:grpSpPr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FC1899A8-8CD0-95E1-DE60-F6DBC979AF9C}"/>
                      </a:ext>
                    </a:extLst>
                  </p:cNvPr>
                  <p:cNvSpPr/>
                  <p:nvPr/>
                </p:nvSpPr>
                <p:spPr>
                  <a:xfrm>
                    <a:off x="-192611" y="6400756"/>
                    <a:ext cx="152990" cy="149608"/>
                  </a:xfrm>
                  <a:custGeom>
                    <a:avLst/>
                    <a:gdLst>
                      <a:gd name="connsiteX0" fmla="*/ 76524 w 152990"/>
                      <a:gd name="connsiteY0" fmla="*/ 0 h 149608"/>
                      <a:gd name="connsiteX1" fmla="*/ 152990 w 152990"/>
                      <a:gd name="connsiteY1" fmla="*/ 74804 h 149608"/>
                      <a:gd name="connsiteX2" fmla="*/ 76524 w 152990"/>
                      <a:gd name="connsiteY2" fmla="*/ 149609 h 149608"/>
                      <a:gd name="connsiteX3" fmla="*/ 57 w 152990"/>
                      <a:gd name="connsiteY3" fmla="*/ 74804 h 149608"/>
                      <a:gd name="connsiteX4" fmla="*/ 76524 w 152990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90" h="149608">
                        <a:moveTo>
                          <a:pt x="76524" y="0"/>
                        </a:moveTo>
                        <a:cubicBezTo>
                          <a:pt x="118082" y="0"/>
                          <a:pt x="152990" y="33246"/>
                          <a:pt x="152990" y="74804"/>
                        </a:cubicBezTo>
                        <a:cubicBezTo>
                          <a:pt x="152990" y="116362"/>
                          <a:pt x="118082" y="149609"/>
                          <a:pt x="76524" y="149609"/>
                        </a:cubicBezTo>
                        <a:cubicBezTo>
                          <a:pt x="34966" y="149609"/>
                          <a:pt x="57" y="116362"/>
                          <a:pt x="57" y="74804"/>
                        </a:cubicBezTo>
                        <a:cubicBezTo>
                          <a:pt x="-1605" y="34909"/>
                          <a:pt x="33303" y="0"/>
                          <a:pt x="76524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id="{850FAEA0-7790-92BD-E6D9-47F9841AF735}"/>
                      </a:ext>
                    </a:extLst>
                  </p:cNvPr>
                  <p:cNvSpPr/>
                  <p:nvPr/>
                </p:nvSpPr>
                <p:spPr>
                  <a:xfrm>
                    <a:off x="-37958" y="650215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id="{3771630C-C743-BCE5-83FA-FD1C42CCBEB3}"/>
                      </a:ext>
                    </a:extLst>
                  </p:cNvPr>
                  <p:cNvSpPr/>
                  <p:nvPr/>
                </p:nvSpPr>
                <p:spPr>
                  <a:xfrm>
                    <a:off x="191441" y="6528754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9" name="Graphic 2">
                <a:extLst>
                  <a:ext uri="{FF2B5EF4-FFF2-40B4-BE49-F238E27FC236}">
                    <a16:creationId xmlns:a16="http://schemas.microsoft.com/office/drawing/2014/main" id="{0A2DE2F7-1E95-9FD6-A017-E12960D1062D}"/>
                  </a:ext>
                </a:extLst>
              </p:cNvPr>
              <p:cNvGrpSpPr/>
              <p:nvPr/>
            </p:nvGrpSpPr>
            <p:grpSpPr>
              <a:xfrm>
                <a:off x="-497411" y="6679289"/>
                <a:ext cx="3172213" cy="1934014"/>
                <a:chOff x="-497411" y="6679289"/>
                <a:chExt cx="3172213" cy="1934014"/>
              </a:xfrm>
            </p:grpSpPr>
            <p:grpSp>
              <p:nvGrpSpPr>
                <p:cNvPr id="777" name="Graphic 2">
                  <a:extLst>
                    <a:ext uri="{FF2B5EF4-FFF2-40B4-BE49-F238E27FC236}">
                      <a16:creationId xmlns:a16="http://schemas.microsoft.com/office/drawing/2014/main" id="{90329344-6A95-C02D-958F-8C975DADBEB4}"/>
                    </a:ext>
                  </a:extLst>
                </p:cNvPr>
                <p:cNvGrpSpPr/>
                <p:nvPr/>
              </p:nvGrpSpPr>
              <p:grpSpPr>
                <a:xfrm>
                  <a:off x="-497411" y="6679289"/>
                  <a:ext cx="3172213" cy="1934014"/>
                  <a:chOff x="-497411" y="6679289"/>
                  <a:chExt cx="3172213" cy="1934014"/>
                </a:xfrm>
              </p:grpSpPr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id="{1DBB1533-10EB-5865-0154-927102B9C580}"/>
                      </a:ext>
                    </a:extLst>
                  </p:cNvPr>
                  <p:cNvSpPr/>
                  <p:nvPr/>
                </p:nvSpPr>
                <p:spPr>
                  <a:xfrm>
                    <a:off x="-497411" y="6679289"/>
                    <a:ext cx="3172213" cy="1934014"/>
                  </a:xfrm>
                  <a:custGeom>
                    <a:avLst/>
                    <a:gdLst>
                      <a:gd name="connsiteX0" fmla="*/ 98729 w 3172213"/>
                      <a:gd name="connsiteY0" fmla="*/ 984830 h 1934014"/>
                      <a:gd name="connsiteX1" fmla="*/ 254987 w 3172213"/>
                      <a:gd name="connsiteY1" fmla="*/ 341512 h 1934014"/>
                      <a:gd name="connsiteX2" fmla="*/ 457790 w 3172213"/>
                      <a:gd name="connsiteY2" fmla="*/ 635743 h 1934014"/>
                      <a:gd name="connsiteX3" fmla="*/ 477738 w 3172213"/>
                      <a:gd name="connsiteY3" fmla="*/ 775378 h 1934014"/>
                      <a:gd name="connsiteX4" fmla="*/ 486050 w 3172213"/>
                      <a:gd name="connsiteY4" fmla="*/ 678963 h 1934014"/>
                      <a:gd name="connsiteX5" fmla="*/ 534257 w 3172213"/>
                      <a:gd name="connsiteY5" fmla="*/ 477823 h 1934014"/>
                      <a:gd name="connsiteX6" fmla="*/ 1037940 w 3172213"/>
                      <a:gd name="connsiteY6" fmla="*/ 7386 h 1934014"/>
                      <a:gd name="connsiteX7" fmla="*/ 1164276 w 3172213"/>
                      <a:gd name="connsiteY7" fmla="*/ 502757 h 1934014"/>
                      <a:gd name="connsiteX8" fmla="*/ 1119394 w 3172213"/>
                      <a:gd name="connsiteY8" fmla="*/ 657353 h 1934014"/>
                      <a:gd name="connsiteX9" fmla="*/ 1096121 w 3172213"/>
                      <a:gd name="connsiteY9" fmla="*/ 748781 h 1934014"/>
                      <a:gd name="connsiteX10" fmla="*/ 1588168 w 3172213"/>
                      <a:gd name="connsiteY10" fmla="*/ 569250 h 1934014"/>
                      <a:gd name="connsiteX11" fmla="*/ 1638037 w 3172213"/>
                      <a:gd name="connsiteY11" fmla="*/ 851845 h 1934014"/>
                      <a:gd name="connsiteX12" fmla="*/ 1613103 w 3172213"/>
                      <a:gd name="connsiteY12" fmla="*/ 933298 h 1934014"/>
                      <a:gd name="connsiteX13" fmla="*/ 1606453 w 3172213"/>
                      <a:gd name="connsiteY13" fmla="*/ 969869 h 1934014"/>
                      <a:gd name="connsiteX14" fmla="*/ 1766036 w 3172213"/>
                      <a:gd name="connsiteY14" fmla="*/ 820261 h 1934014"/>
                      <a:gd name="connsiteX15" fmla="*/ 2560625 w 3172213"/>
                      <a:gd name="connsiteY15" fmla="*/ 589198 h 1934014"/>
                      <a:gd name="connsiteX16" fmla="*/ 2482496 w 3172213"/>
                      <a:gd name="connsiteY16" fmla="*/ 1142750 h 1934014"/>
                      <a:gd name="connsiteX17" fmla="*/ 2351173 w 3172213"/>
                      <a:gd name="connsiteY17" fmla="*/ 1289035 h 1934014"/>
                      <a:gd name="connsiteX18" fmla="*/ 2304628 w 3172213"/>
                      <a:gd name="connsiteY18" fmla="*/ 1327268 h 1934014"/>
                      <a:gd name="connsiteX19" fmla="*/ 2288004 w 3172213"/>
                      <a:gd name="connsiteY19" fmla="*/ 1340567 h 1934014"/>
                      <a:gd name="connsiteX20" fmla="*/ 2652052 w 3172213"/>
                      <a:gd name="connsiteY20" fmla="*/ 1315632 h 1934014"/>
                      <a:gd name="connsiteX21" fmla="*/ 2676987 w 3172213"/>
                      <a:gd name="connsiteY21" fmla="*/ 1483526 h 1934014"/>
                      <a:gd name="connsiteX22" fmla="*/ 2645403 w 3172213"/>
                      <a:gd name="connsiteY22" fmla="*/ 1568305 h 1934014"/>
                      <a:gd name="connsiteX23" fmla="*/ 2801661 w 3172213"/>
                      <a:gd name="connsiteY23" fmla="*/ 1491837 h 1934014"/>
                      <a:gd name="connsiteX24" fmla="*/ 3164047 w 3172213"/>
                      <a:gd name="connsiteY24" fmla="*/ 1686329 h 1934014"/>
                      <a:gd name="connsiteX25" fmla="*/ 3127476 w 3172213"/>
                      <a:gd name="connsiteY25" fmla="*/ 1792718 h 1934014"/>
                      <a:gd name="connsiteX26" fmla="*/ 2801661 w 3172213"/>
                      <a:gd name="connsiteY26" fmla="*/ 1929028 h 1934014"/>
                      <a:gd name="connsiteX27" fmla="*/ 2612157 w 3172213"/>
                      <a:gd name="connsiteY27" fmla="*/ 1929028 h 1934014"/>
                      <a:gd name="connsiteX28" fmla="*/ 1840840 w 3172213"/>
                      <a:gd name="connsiteY28" fmla="*/ 1934015 h 1934014"/>
                      <a:gd name="connsiteX29" fmla="*/ 491037 w 3172213"/>
                      <a:gd name="connsiteY29" fmla="*/ 1860872 h 1934014"/>
                      <a:gd name="connsiteX30" fmla="*/ 155248 w 3172213"/>
                      <a:gd name="connsiteY30" fmla="*/ 1847574 h 1934014"/>
                      <a:gd name="connsiteX31" fmla="*/ 50522 w 3172213"/>
                      <a:gd name="connsiteY31" fmla="*/ 1842587 h 1934014"/>
                      <a:gd name="connsiteX32" fmla="*/ 18938 w 3172213"/>
                      <a:gd name="connsiteY32" fmla="*/ 1604876 h 1934014"/>
                      <a:gd name="connsiteX33" fmla="*/ 12289 w 3172213"/>
                      <a:gd name="connsiteY33" fmla="*/ 988155 h 1934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3172213" h="1934014">
                        <a:moveTo>
                          <a:pt x="98729" y="984830"/>
                        </a:moveTo>
                        <a:cubicBezTo>
                          <a:pt x="-67503" y="863481"/>
                          <a:pt x="-29269" y="276682"/>
                          <a:pt x="254987" y="341512"/>
                        </a:cubicBezTo>
                        <a:cubicBezTo>
                          <a:pt x="389635" y="373096"/>
                          <a:pt x="434518" y="522705"/>
                          <a:pt x="457790" y="635743"/>
                        </a:cubicBezTo>
                        <a:cubicBezTo>
                          <a:pt x="461115" y="654029"/>
                          <a:pt x="461115" y="765404"/>
                          <a:pt x="477738" y="775378"/>
                        </a:cubicBezTo>
                        <a:cubicBezTo>
                          <a:pt x="477738" y="775378"/>
                          <a:pt x="479401" y="715534"/>
                          <a:pt x="486050" y="678963"/>
                        </a:cubicBezTo>
                        <a:cubicBezTo>
                          <a:pt x="496024" y="610808"/>
                          <a:pt x="510985" y="542653"/>
                          <a:pt x="534257" y="477823"/>
                        </a:cubicBezTo>
                        <a:cubicBezTo>
                          <a:pt x="587451" y="321565"/>
                          <a:pt x="811864" y="-57444"/>
                          <a:pt x="1037940" y="7386"/>
                        </a:cubicBezTo>
                        <a:cubicBezTo>
                          <a:pt x="1235756" y="63905"/>
                          <a:pt x="1200847" y="361460"/>
                          <a:pt x="1164276" y="502757"/>
                        </a:cubicBezTo>
                        <a:cubicBezTo>
                          <a:pt x="1150978" y="554290"/>
                          <a:pt x="1136017" y="605821"/>
                          <a:pt x="1119394" y="657353"/>
                        </a:cubicBezTo>
                        <a:cubicBezTo>
                          <a:pt x="1117731" y="662340"/>
                          <a:pt x="1091134" y="750443"/>
                          <a:pt x="1096121" y="748781"/>
                        </a:cubicBezTo>
                        <a:cubicBezTo>
                          <a:pt x="1204172" y="725508"/>
                          <a:pt x="1392014" y="447901"/>
                          <a:pt x="1588168" y="569250"/>
                        </a:cubicBezTo>
                        <a:cubicBezTo>
                          <a:pt x="1681258" y="627431"/>
                          <a:pt x="1657985" y="765404"/>
                          <a:pt x="1638037" y="851845"/>
                        </a:cubicBezTo>
                        <a:cubicBezTo>
                          <a:pt x="1631388" y="880104"/>
                          <a:pt x="1623076" y="906701"/>
                          <a:pt x="1613103" y="933298"/>
                        </a:cubicBezTo>
                        <a:cubicBezTo>
                          <a:pt x="1613103" y="934961"/>
                          <a:pt x="1599804" y="971531"/>
                          <a:pt x="1606453" y="969869"/>
                        </a:cubicBezTo>
                        <a:cubicBezTo>
                          <a:pt x="1659647" y="949921"/>
                          <a:pt x="1722816" y="856831"/>
                          <a:pt x="1766036" y="820261"/>
                        </a:cubicBezTo>
                        <a:cubicBezTo>
                          <a:pt x="1920632" y="690599"/>
                          <a:pt x="2364471" y="394707"/>
                          <a:pt x="2560625" y="589198"/>
                        </a:cubicBezTo>
                        <a:cubicBezTo>
                          <a:pt x="2713558" y="740469"/>
                          <a:pt x="2592209" y="1004778"/>
                          <a:pt x="2482496" y="1142750"/>
                        </a:cubicBezTo>
                        <a:cubicBezTo>
                          <a:pt x="2442600" y="1194283"/>
                          <a:pt x="2399380" y="1244152"/>
                          <a:pt x="2351173" y="1289035"/>
                        </a:cubicBezTo>
                        <a:cubicBezTo>
                          <a:pt x="2336212" y="1302333"/>
                          <a:pt x="2321251" y="1315632"/>
                          <a:pt x="2304628" y="1327268"/>
                        </a:cubicBezTo>
                        <a:cubicBezTo>
                          <a:pt x="2299641" y="1332255"/>
                          <a:pt x="2279693" y="1340567"/>
                          <a:pt x="2288004" y="1340567"/>
                        </a:cubicBezTo>
                        <a:cubicBezTo>
                          <a:pt x="2394393" y="1353865"/>
                          <a:pt x="2524054" y="1220879"/>
                          <a:pt x="2652052" y="1315632"/>
                        </a:cubicBezTo>
                        <a:cubicBezTo>
                          <a:pt x="2708571" y="1357190"/>
                          <a:pt x="2691948" y="1427007"/>
                          <a:pt x="2676987" y="1483526"/>
                        </a:cubicBezTo>
                        <a:cubicBezTo>
                          <a:pt x="2675325" y="1490175"/>
                          <a:pt x="2643741" y="1568305"/>
                          <a:pt x="2645403" y="1568305"/>
                        </a:cubicBezTo>
                        <a:cubicBezTo>
                          <a:pt x="2663689" y="1574953"/>
                          <a:pt x="2780051" y="1500149"/>
                          <a:pt x="2801661" y="1491837"/>
                        </a:cubicBezTo>
                        <a:cubicBezTo>
                          <a:pt x="2986179" y="1430332"/>
                          <a:pt x="3218903" y="1448617"/>
                          <a:pt x="3164047" y="1686329"/>
                        </a:cubicBezTo>
                        <a:cubicBezTo>
                          <a:pt x="3155735" y="1722900"/>
                          <a:pt x="3142437" y="1757808"/>
                          <a:pt x="3127476" y="1792718"/>
                        </a:cubicBezTo>
                        <a:cubicBezTo>
                          <a:pt x="3049347" y="1968923"/>
                          <a:pt x="3004464" y="1930690"/>
                          <a:pt x="2801661" y="1929028"/>
                        </a:cubicBezTo>
                        <a:cubicBezTo>
                          <a:pt x="2738493" y="1929028"/>
                          <a:pt x="2675325" y="1927365"/>
                          <a:pt x="2612157" y="1929028"/>
                        </a:cubicBezTo>
                        <a:cubicBezTo>
                          <a:pt x="2354497" y="1929028"/>
                          <a:pt x="2098500" y="1934015"/>
                          <a:pt x="1840840" y="1934015"/>
                        </a:cubicBezTo>
                        <a:cubicBezTo>
                          <a:pt x="1387027" y="1934015"/>
                          <a:pt x="943188" y="1892457"/>
                          <a:pt x="491037" y="1860872"/>
                        </a:cubicBezTo>
                        <a:cubicBezTo>
                          <a:pt x="379661" y="1852561"/>
                          <a:pt x="266624" y="1845912"/>
                          <a:pt x="155248" y="1847574"/>
                        </a:cubicBezTo>
                        <a:cubicBezTo>
                          <a:pt x="135300" y="1847574"/>
                          <a:pt x="65483" y="1860872"/>
                          <a:pt x="50522" y="1842587"/>
                        </a:cubicBezTo>
                        <a:cubicBezTo>
                          <a:pt x="10626" y="1794380"/>
                          <a:pt x="22263" y="1661394"/>
                          <a:pt x="18938" y="1604876"/>
                        </a:cubicBezTo>
                        <a:cubicBezTo>
                          <a:pt x="3977" y="1398748"/>
                          <a:pt x="652" y="1194283"/>
                          <a:pt x="12289" y="988155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id="{9CB72A2D-EAD8-F436-2A91-AAAFB3BEA4DB}"/>
                      </a:ext>
                    </a:extLst>
                  </p:cNvPr>
                  <p:cNvSpPr/>
                  <p:nvPr/>
                </p:nvSpPr>
                <p:spPr>
                  <a:xfrm>
                    <a:off x="-495096" y="6682613"/>
                    <a:ext cx="3163549" cy="1666380"/>
                  </a:xfrm>
                  <a:custGeom>
                    <a:avLst/>
                    <a:gdLst>
                      <a:gd name="connsiteX0" fmla="*/ 2796022 w 3163549"/>
                      <a:gd name="connsiteY0" fmla="*/ 1491837 h 1666380"/>
                      <a:gd name="connsiteX1" fmla="*/ 2639764 w 3163549"/>
                      <a:gd name="connsiteY1" fmla="*/ 1568305 h 1666380"/>
                      <a:gd name="connsiteX2" fmla="*/ 2671348 w 3163549"/>
                      <a:gd name="connsiteY2" fmla="*/ 1483526 h 1666380"/>
                      <a:gd name="connsiteX3" fmla="*/ 2646413 w 3163549"/>
                      <a:gd name="connsiteY3" fmla="*/ 1315632 h 1666380"/>
                      <a:gd name="connsiteX4" fmla="*/ 2282365 w 3163549"/>
                      <a:gd name="connsiteY4" fmla="*/ 1340567 h 1666380"/>
                      <a:gd name="connsiteX5" fmla="*/ 2298988 w 3163549"/>
                      <a:gd name="connsiteY5" fmla="*/ 1327268 h 1666380"/>
                      <a:gd name="connsiteX6" fmla="*/ 2345533 w 3163549"/>
                      <a:gd name="connsiteY6" fmla="*/ 1289034 h 1666380"/>
                      <a:gd name="connsiteX7" fmla="*/ 2476856 w 3163549"/>
                      <a:gd name="connsiteY7" fmla="*/ 1142750 h 1666380"/>
                      <a:gd name="connsiteX8" fmla="*/ 2554985 w 3163549"/>
                      <a:gd name="connsiteY8" fmla="*/ 589198 h 1666380"/>
                      <a:gd name="connsiteX9" fmla="*/ 1760397 w 3163549"/>
                      <a:gd name="connsiteY9" fmla="*/ 820260 h 1666380"/>
                      <a:gd name="connsiteX10" fmla="*/ 1600814 w 3163549"/>
                      <a:gd name="connsiteY10" fmla="*/ 969869 h 1666380"/>
                      <a:gd name="connsiteX11" fmla="*/ 1607463 w 3163549"/>
                      <a:gd name="connsiteY11" fmla="*/ 933298 h 1666380"/>
                      <a:gd name="connsiteX12" fmla="*/ 1632398 w 3163549"/>
                      <a:gd name="connsiteY12" fmla="*/ 851844 h 1666380"/>
                      <a:gd name="connsiteX13" fmla="*/ 1582528 w 3163549"/>
                      <a:gd name="connsiteY13" fmla="*/ 569250 h 1666380"/>
                      <a:gd name="connsiteX14" fmla="*/ 1090482 w 3163549"/>
                      <a:gd name="connsiteY14" fmla="*/ 748781 h 1666380"/>
                      <a:gd name="connsiteX15" fmla="*/ 1113754 w 3163549"/>
                      <a:gd name="connsiteY15" fmla="*/ 657353 h 1666380"/>
                      <a:gd name="connsiteX16" fmla="*/ 1158637 w 3163549"/>
                      <a:gd name="connsiteY16" fmla="*/ 502757 h 1666380"/>
                      <a:gd name="connsiteX17" fmla="*/ 1032300 w 3163549"/>
                      <a:gd name="connsiteY17" fmla="*/ 7386 h 1666380"/>
                      <a:gd name="connsiteX18" fmla="*/ 528618 w 3163549"/>
                      <a:gd name="connsiteY18" fmla="*/ 477822 h 1666380"/>
                      <a:gd name="connsiteX19" fmla="*/ 480410 w 3163549"/>
                      <a:gd name="connsiteY19" fmla="*/ 678963 h 1666380"/>
                      <a:gd name="connsiteX20" fmla="*/ 472099 w 3163549"/>
                      <a:gd name="connsiteY20" fmla="*/ 775378 h 1666380"/>
                      <a:gd name="connsiteX21" fmla="*/ 452151 w 3163549"/>
                      <a:gd name="connsiteY21" fmla="*/ 635743 h 1666380"/>
                      <a:gd name="connsiteX22" fmla="*/ 249348 w 3163549"/>
                      <a:gd name="connsiteY22" fmla="*/ 341512 h 1666380"/>
                      <a:gd name="connsiteX23" fmla="*/ 0 w 3163549"/>
                      <a:gd name="connsiteY23" fmla="*/ 612470 h 1666380"/>
                      <a:gd name="connsiteX24" fmla="*/ 236049 w 3163549"/>
                      <a:gd name="connsiteY24" fmla="*/ 507744 h 1666380"/>
                      <a:gd name="connsiteX25" fmla="*/ 500358 w 3163549"/>
                      <a:gd name="connsiteY25" fmla="*/ 974856 h 1666380"/>
                      <a:gd name="connsiteX26" fmla="*/ 975782 w 3163549"/>
                      <a:gd name="connsiteY26" fmla="*/ 150346 h 1666380"/>
                      <a:gd name="connsiteX27" fmla="*/ 965808 w 3163549"/>
                      <a:gd name="connsiteY27" fmla="*/ 938285 h 1666380"/>
                      <a:gd name="connsiteX28" fmla="*/ 1516035 w 3163549"/>
                      <a:gd name="connsiteY28" fmla="*/ 654028 h 1666380"/>
                      <a:gd name="connsiteX29" fmla="*/ 1472815 w 3163549"/>
                      <a:gd name="connsiteY29" fmla="*/ 1172672 h 1666380"/>
                      <a:gd name="connsiteX30" fmla="*/ 2470207 w 3163549"/>
                      <a:gd name="connsiteY30" fmla="*/ 705560 h 1666380"/>
                      <a:gd name="connsiteX31" fmla="*/ 2091198 w 3163549"/>
                      <a:gd name="connsiteY31" fmla="*/ 1470227 h 1666380"/>
                      <a:gd name="connsiteX32" fmla="*/ 2568284 w 3163549"/>
                      <a:gd name="connsiteY32" fmla="*/ 1402073 h 1666380"/>
                      <a:gd name="connsiteX33" fmla="*/ 2546674 w 3163549"/>
                      <a:gd name="connsiteY33" fmla="*/ 1666381 h 1666380"/>
                      <a:gd name="connsiteX34" fmla="*/ 3163394 w 3163549"/>
                      <a:gd name="connsiteY34" fmla="*/ 1631472 h 1666380"/>
                      <a:gd name="connsiteX35" fmla="*/ 2796022 w 3163549"/>
                      <a:gd name="connsiteY35" fmla="*/ 1491837 h 166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3163549" h="1666380">
                        <a:moveTo>
                          <a:pt x="2796022" y="1491837"/>
                        </a:moveTo>
                        <a:cubicBezTo>
                          <a:pt x="2774411" y="1500149"/>
                          <a:pt x="2658049" y="1573291"/>
                          <a:pt x="2639764" y="1568305"/>
                        </a:cubicBezTo>
                        <a:cubicBezTo>
                          <a:pt x="2638101" y="1568305"/>
                          <a:pt x="2669685" y="1490175"/>
                          <a:pt x="2671348" y="1483526"/>
                        </a:cubicBezTo>
                        <a:cubicBezTo>
                          <a:pt x="2687971" y="1427007"/>
                          <a:pt x="2702932" y="1357190"/>
                          <a:pt x="2646413" y="1315632"/>
                        </a:cubicBezTo>
                        <a:cubicBezTo>
                          <a:pt x="2518414" y="1220879"/>
                          <a:pt x="2388753" y="1352203"/>
                          <a:pt x="2282365" y="1340567"/>
                        </a:cubicBezTo>
                        <a:cubicBezTo>
                          <a:pt x="2275716" y="1338904"/>
                          <a:pt x="2294001" y="1330592"/>
                          <a:pt x="2298988" y="1327268"/>
                        </a:cubicBezTo>
                        <a:cubicBezTo>
                          <a:pt x="2315611" y="1313969"/>
                          <a:pt x="2330572" y="1302333"/>
                          <a:pt x="2345533" y="1289034"/>
                        </a:cubicBezTo>
                        <a:cubicBezTo>
                          <a:pt x="2393740" y="1244152"/>
                          <a:pt x="2436961" y="1194283"/>
                          <a:pt x="2476856" y="1142750"/>
                        </a:cubicBezTo>
                        <a:cubicBezTo>
                          <a:pt x="2586570" y="1004778"/>
                          <a:pt x="2707919" y="742131"/>
                          <a:pt x="2554985" y="589198"/>
                        </a:cubicBezTo>
                        <a:cubicBezTo>
                          <a:pt x="2360494" y="396369"/>
                          <a:pt x="1914992" y="690599"/>
                          <a:pt x="1760397" y="820260"/>
                        </a:cubicBezTo>
                        <a:cubicBezTo>
                          <a:pt x="1717176" y="856831"/>
                          <a:pt x="1655670" y="949921"/>
                          <a:pt x="1600814" y="969869"/>
                        </a:cubicBezTo>
                        <a:cubicBezTo>
                          <a:pt x="1594165" y="973194"/>
                          <a:pt x="1607463" y="934960"/>
                          <a:pt x="1607463" y="933298"/>
                        </a:cubicBezTo>
                        <a:cubicBezTo>
                          <a:pt x="1617437" y="906701"/>
                          <a:pt x="1627411" y="880104"/>
                          <a:pt x="1632398" y="851844"/>
                        </a:cubicBezTo>
                        <a:cubicBezTo>
                          <a:pt x="1652346" y="765404"/>
                          <a:pt x="1673956" y="625769"/>
                          <a:pt x="1582528" y="569250"/>
                        </a:cubicBezTo>
                        <a:cubicBezTo>
                          <a:pt x="1386375" y="446238"/>
                          <a:pt x="1198532" y="725508"/>
                          <a:pt x="1090482" y="748781"/>
                        </a:cubicBezTo>
                        <a:cubicBezTo>
                          <a:pt x="1085495" y="750443"/>
                          <a:pt x="1112092" y="662340"/>
                          <a:pt x="1113754" y="657353"/>
                        </a:cubicBezTo>
                        <a:cubicBezTo>
                          <a:pt x="1130377" y="605821"/>
                          <a:pt x="1145338" y="554289"/>
                          <a:pt x="1158637" y="502757"/>
                        </a:cubicBezTo>
                        <a:cubicBezTo>
                          <a:pt x="1195208" y="361460"/>
                          <a:pt x="1230117" y="63905"/>
                          <a:pt x="1032300" y="7386"/>
                        </a:cubicBezTo>
                        <a:cubicBezTo>
                          <a:pt x="806225" y="-57444"/>
                          <a:pt x="581812" y="321564"/>
                          <a:pt x="528618" y="477822"/>
                        </a:cubicBezTo>
                        <a:cubicBezTo>
                          <a:pt x="507007" y="544315"/>
                          <a:pt x="490384" y="610808"/>
                          <a:pt x="480410" y="678963"/>
                        </a:cubicBezTo>
                        <a:cubicBezTo>
                          <a:pt x="475423" y="713872"/>
                          <a:pt x="473761" y="775378"/>
                          <a:pt x="472099" y="775378"/>
                        </a:cubicBezTo>
                        <a:cubicBezTo>
                          <a:pt x="455476" y="765404"/>
                          <a:pt x="455476" y="654028"/>
                          <a:pt x="452151" y="635743"/>
                        </a:cubicBezTo>
                        <a:cubicBezTo>
                          <a:pt x="428878" y="522705"/>
                          <a:pt x="383996" y="371434"/>
                          <a:pt x="249348" y="341512"/>
                        </a:cubicBezTo>
                        <a:cubicBezTo>
                          <a:pt x="101402" y="308266"/>
                          <a:pt x="19948" y="449563"/>
                          <a:pt x="0" y="612470"/>
                        </a:cubicBezTo>
                        <a:cubicBezTo>
                          <a:pt x="58181" y="540991"/>
                          <a:pt x="146284" y="467849"/>
                          <a:pt x="236049" y="507744"/>
                        </a:cubicBezTo>
                        <a:cubicBezTo>
                          <a:pt x="397294" y="579224"/>
                          <a:pt x="500358" y="974856"/>
                          <a:pt x="500358" y="974856"/>
                        </a:cubicBezTo>
                        <a:cubicBezTo>
                          <a:pt x="500358" y="974856"/>
                          <a:pt x="711473" y="30658"/>
                          <a:pt x="975782" y="150346"/>
                        </a:cubicBezTo>
                        <a:cubicBezTo>
                          <a:pt x="1240090" y="270032"/>
                          <a:pt x="965808" y="938285"/>
                          <a:pt x="965808" y="938285"/>
                        </a:cubicBezTo>
                        <a:cubicBezTo>
                          <a:pt x="965808" y="938285"/>
                          <a:pt x="1389699" y="570912"/>
                          <a:pt x="1516035" y="654028"/>
                        </a:cubicBezTo>
                        <a:cubicBezTo>
                          <a:pt x="1658995" y="747118"/>
                          <a:pt x="1472815" y="1172672"/>
                          <a:pt x="1472815" y="1172672"/>
                        </a:cubicBezTo>
                        <a:cubicBezTo>
                          <a:pt x="1472815" y="1172672"/>
                          <a:pt x="2294001" y="521043"/>
                          <a:pt x="2470207" y="705560"/>
                        </a:cubicBezTo>
                        <a:cubicBezTo>
                          <a:pt x="2646413" y="890078"/>
                          <a:pt x="2091198" y="1470227"/>
                          <a:pt x="2091198" y="1470227"/>
                        </a:cubicBezTo>
                        <a:cubicBezTo>
                          <a:pt x="2091198" y="1470227"/>
                          <a:pt x="2520077" y="1318957"/>
                          <a:pt x="2568284" y="1402073"/>
                        </a:cubicBezTo>
                        <a:cubicBezTo>
                          <a:pt x="2631452" y="1513447"/>
                          <a:pt x="2546674" y="1666381"/>
                          <a:pt x="2546674" y="1666381"/>
                        </a:cubicBezTo>
                        <a:cubicBezTo>
                          <a:pt x="2546674" y="1666381"/>
                          <a:pt x="2960591" y="1400410"/>
                          <a:pt x="3163394" y="1631472"/>
                        </a:cubicBezTo>
                        <a:cubicBezTo>
                          <a:pt x="3170044" y="1445292"/>
                          <a:pt x="2962254" y="1435319"/>
                          <a:pt x="2796022" y="1491837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8" name="Graphic 2">
                  <a:extLst>
                    <a:ext uri="{FF2B5EF4-FFF2-40B4-BE49-F238E27FC236}">
                      <a16:creationId xmlns:a16="http://schemas.microsoft.com/office/drawing/2014/main" id="{664CD814-0B6F-E5DD-A9DC-F72DF1BB33CD}"/>
                    </a:ext>
                  </a:extLst>
                </p:cNvPr>
                <p:cNvGrpSpPr/>
                <p:nvPr/>
              </p:nvGrpSpPr>
              <p:grpSpPr>
                <a:xfrm>
                  <a:off x="-215011" y="7118615"/>
                  <a:ext cx="2129447" cy="1414118"/>
                  <a:chOff x="-215011" y="7118615"/>
                  <a:chExt cx="2129447" cy="1414118"/>
                </a:xfrm>
                <a:solidFill>
                  <a:srgbClr val="2B5577"/>
                </a:solidFill>
              </p:grpSpPr>
              <p:grpSp>
                <p:nvGrpSpPr>
                  <p:cNvPr id="779" name="Graphic 2">
                    <a:extLst>
                      <a:ext uri="{FF2B5EF4-FFF2-40B4-BE49-F238E27FC236}">
                        <a16:creationId xmlns:a16="http://schemas.microsoft.com/office/drawing/2014/main" id="{27C9FBFC-A77C-D505-C5CF-2C10DEF10C53}"/>
                      </a:ext>
                    </a:extLst>
                  </p:cNvPr>
                  <p:cNvGrpSpPr/>
                  <p:nvPr/>
                </p:nvGrpSpPr>
                <p:grpSpPr>
                  <a:xfrm>
                    <a:off x="-215011" y="7118615"/>
                    <a:ext cx="1054481" cy="1363546"/>
                    <a:chOff x="-215011" y="7118615"/>
                    <a:chExt cx="1054481" cy="1363546"/>
                  </a:xfrm>
                  <a:solidFill>
                    <a:srgbClr val="2B5577"/>
                  </a:solidFill>
                </p:grpSpPr>
                <p:sp>
                  <p:nvSpPr>
                    <p:cNvPr id="785" name="Freeform: Shape 784">
                      <a:extLst>
                        <a:ext uri="{FF2B5EF4-FFF2-40B4-BE49-F238E27FC236}">
                          <a16:creationId xmlns:a16="http://schemas.microsoft.com/office/drawing/2014/main" id="{2214F55E-0C8A-EEE8-32E9-8DEC008BAD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90" y="7118615"/>
                      <a:ext cx="390143" cy="1363546"/>
                    </a:xfrm>
                    <a:custGeom>
                      <a:avLst/>
                      <a:gdLst>
                        <a:gd name="connsiteX0" fmla="*/ 344281 w 390143"/>
                        <a:gd name="connsiteY0" fmla="*/ 13562 h 1363546"/>
                        <a:gd name="connsiteX1" fmla="*/ 181 w 390143"/>
                        <a:gd name="connsiteY1" fmla="*/ 1336769 h 1363546"/>
                        <a:gd name="connsiteX2" fmla="*/ 21791 w 390143"/>
                        <a:gd name="connsiteY2" fmla="*/ 1363365 h 1363546"/>
                        <a:gd name="connsiteX3" fmla="*/ 48388 w 390143"/>
                        <a:gd name="connsiteY3" fmla="*/ 1341755 h 1363546"/>
                        <a:gd name="connsiteX4" fmla="*/ 387502 w 390143"/>
                        <a:gd name="connsiteY4" fmla="*/ 35172 h 1363546"/>
                        <a:gd name="connsiteX5" fmla="*/ 375865 w 390143"/>
                        <a:gd name="connsiteY5" fmla="*/ 1926 h 1363546"/>
                        <a:gd name="connsiteX6" fmla="*/ 344281 w 390143"/>
                        <a:gd name="connsiteY6" fmla="*/ 13562 h 13635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0143" h="1363546">
                          <a:moveTo>
                            <a:pt x="344281" y="13562"/>
                          </a:moveTo>
                          <a:cubicBezTo>
                            <a:pt x="287762" y="131587"/>
                            <a:pt x="33428" y="1000980"/>
                            <a:pt x="181" y="1336769"/>
                          </a:cubicBezTo>
                          <a:cubicBezTo>
                            <a:pt x="-1481" y="1350067"/>
                            <a:pt x="8493" y="1361703"/>
                            <a:pt x="21791" y="1363365"/>
                          </a:cubicBezTo>
                          <a:cubicBezTo>
                            <a:pt x="35090" y="1365028"/>
                            <a:pt x="46726" y="1355054"/>
                            <a:pt x="48388" y="1341755"/>
                          </a:cubicBezTo>
                          <a:cubicBezTo>
                            <a:pt x="79973" y="1009291"/>
                            <a:pt x="330983" y="151534"/>
                            <a:pt x="387502" y="35172"/>
                          </a:cubicBezTo>
                          <a:cubicBezTo>
                            <a:pt x="394151" y="23536"/>
                            <a:pt x="387502" y="8575"/>
                            <a:pt x="375865" y="1926"/>
                          </a:cubicBezTo>
                          <a:cubicBezTo>
                            <a:pt x="364229" y="-3061"/>
                            <a:pt x="349268" y="1926"/>
                            <a:pt x="344281" y="13562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6" name="Freeform: Shape 785">
                      <a:extLst>
                        <a:ext uri="{FF2B5EF4-FFF2-40B4-BE49-F238E27FC236}">
                          <a16:creationId xmlns:a16="http://schemas.microsoft.com/office/drawing/2014/main" id="{3B247EF9-5022-9162-E891-0650D4EBB8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5011" y="7691531"/>
                      <a:ext cx="318053" cy="608909"/>
                    </a:xfrm>
                    <a:custGeom>
                      <a:avLst/>
                      <a:gdLst>
                        <a:gd name="connsiteX0" fmla="*/ 315026 w 318053"/>
                        <a:gd name="connsiteY0" fmla="*/ 572686 h 608909"/>
                        <a:gd name="connsiteX1" fmla="*/ 47392 w 318053"/>
                        <a:gd name="connsiteY1" fmla="*/ 17470 h 608909"/>
                        <a:gd name="connsiteX2" fmla="*/ 17470 w 318053"/>
                        <a:gd name="connsiteY2" fmla="*/ 847 h 608909"/>
                        <a:gd name="connsiteX3" fmla="*/ 847 w 318053"/>
                        <a:gd name="connsiteY3" fmla="*/ 30769 h 608909"/>
                        <a:gd name="connsiteX4" fmla="*/ 273468 w 318053"/>
                        <a:gd name="connsiteY4" fmla="*/ 595957 h 608909"/>
                        <a:gd name="connsiteX5" fmla="*/ 306714 w 318053"/>
                        <a:gd name="connsiteY5" fmla="*/ 605932 h 608909"/>
                        <a:gd name="connsiteX6" fmla="*/ 315026 w 318053"/>
                        <a:gd name="connsiteY6" fmla="*/ 572686 h 608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8053" h="608909">
                          <a:moveTo>
                            <a:pt x="315026" y="572686"/>
                          </a:moveTo>
                          <a:cubicBezTo>
                            <a:pt x="215286" y="393155"/>
                            <a:pt x="102249" y="215287"/>
                            <a:pt x="47392" y="17470"/>
                          </a:cubicBezTo>
                          <a:cubicBezTo>
                            <a:pt x="44068" y="4172"/>
                            <a:pt x="30769" y="-2477"/>
                            <a:pt x="17470" y="847"/>
                          </a:cubicBezTo>
                          <a:cubicBezTo>
                            <a:pt x="4172" y="4172"/>
                            <a:pt x="-2477" y="17470"/>
                            <a:pt x="847" y="30769"/>
                          </a:cubicBezTo>
                          <a:cubicBezTo>
                            <a:pt x="57366" y="231910"/>
                            <a:pt x="172066" y="413102"/>
                            <a:pt x="273468" y="595957"/>
                          </a:cubicBezTo>
                          <a:cubicBezTo>
                            <a:pt x="280117" y="607594"/>
                            <a:pt x="295078" y="612581"/>
                            <a:pt x="306714" y="605932"/>
                          </a:cubicBezTo>
                          <a:cubicBezTo>
                            <a:pt x="316688" y="599282"/>
                            <a:pt x="321675" y="584322"/>
                            <a:pt x="315026" y="572686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7" name="Freeform: Shape 786">
                      <a:extLst>
                        <a:ext uri="{FF2B5EF4-FFF2-40B4-BE49-F238E27FC236}">
                          <a16:creationId xmlns:a16="http://schemas.microsoft.com/office/drawing/2014/main" id="{505A47BB-E099-B635-E537-1708B02951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87" y="7548032"/>
                      <a:ext cx="729482" cy="523611"/>
                    </a:xfrm>
                    <a:custGeom>
                      <a:avLst/>
                      <a:gdLst>
                        <a:gd name="connsiteX0" fmla="*/ 14961 w 729482"/>
                        <a:gd name="connsiteY0" fmla="*/ 473485 h 523611"/>
                        <a:gd name="connsiteX1" fmla="*/ 19948 w 729482"/>
                        <a:gd name="connsiteY1" fmla="*/ 470161 h 523611"/>
                        <a:gd name="connsiteX2" fmla="*/ 41558 w 729482"/>
                        <a:gd name="connsiteY2" fmla="*/ 456861 h 523611"/>
                        <a:gd name="connsiteX3" fmla="*/ 94752 w 729482"/>
                        <a:gd name="connsiteY3" fmla="*/ 421953 h 523611"/>
                        <a:gd name="connsiteX4" fmla="*/ 237712 w 729482"/>
                        <a:gd name="connsiteY4" fmla="*/ 325539 h 523611"/>
                        <a:gd name="connsiteX5" fmla="*/ 689863 w 729482"/>
                        <a:gd name="connsiteY5" fmla="*/ 4711 h 523611"/>
                        <a:gd name="connsiteX6" fmla="*/ 724771 w 729482"/>
                        <a:gd name="connsiteY6" fmla="*/ 9698 h 523611"/>
                        <a:gd name="connsiteX7" fmla="*/ 719784 w 729482"/>
                        <a:gd name="connsiteY7" fmla="*/ 44606 h 523611"/>
                        <a:gd name="connsiteX8" fmla="*/ 265971 w 729482"/>
                        <a:gd name="connsiteY8" fmla="*/ 367097 h 523611"/>
                        <a:gd name="connsiteX9" fmla="*/ 123012 w 729482"/>
                        <a:gd name="connsiteY9" fmla="*/ 463511 h 523611"/>
                        <a:gd name="connsiteX10" fmla="*/ 69817 w 729482"/>
                        <a:gd name="connsiteY10" fmla="*/ 498419 h 523611"/>
                        <a:gd name="connsiteX11" fmla="*/ 48207 w 729482"/>
                        <a:gd name="connsiteY11" fmla="*/ 513381 h 523611"/>
                        <a:gd name="connsiteX12" fmla="*/ 36571 w 729482"/>
                        <a:gd name="connsiteY12" fmla="*/ 521692 h 523611"/>
                        <a:gd name="connsiteX13" fmla="*/ 16623 w 729482"/>
                        <a:gd name="connsiteY13" fmla="*/ 521692 h 523611"/>
                        <a:gd name="connsiteX14" fmla="*/ 1662 w 729482"/>
                        <a:gd name="connsiteY14" fmla="*/ 505069 h 523611"/>
                        <a:gd name="connsiteX15" fmla="*/ 3325 w 729482"/>
                        <a:gd name="connsiteY15" fmla="*/ 485121 h 523611"/>
                        <a:gd name="connsiteX16" fmla="*/ 14961 w 729482"/>
                        <a:gd name="connsiteY16" fmla="*/ 473485 h 523611"/>
                        <a:gd name="connsiteX17" fmla="*/ 49870 w 729482"/>
                        <a:gd name="connsiteY17" fmla="*/ 491771 h 523611"/>
                        <a:gd name="connsiteX18" fmla="*/ 48207 w 729482"/>
                        <a:gd name="connsiteY18" fmla="*/ 505069 h 523611"/>
                        <a:gd name="connsiteX19" fmla="*/ 49870 w 729482"/>
                        <a:gd name="connsiteY19" fmla="*/ 491771 h 523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729482" h="523611">
                          <a:moveTo>
                            <a:pt x="14961" y="473485"/>
                          </a:moveTo>
                          <a:cubicBezTo>
                            <a:pt x="16623" y="471823"/>
                            <a:pt x="19948" y="470161"/>
                            <a:pt x="19948" y="470161"/>
                          </a:cubicBezTo>
                          <a:cubicBezTo>
                            <a:pt x="26597" y="465173"/>
                            <a:pt x="34909" y="460186"/>
                            <a:pt x="41558" y="456861"/>
                          </a:cubicBezTo>
                          <a:cubicBezTo>
                            <a:pt x="59844" y="445226"/>
                            <a:pt x="76467" y="433589"/>
                            <a:pt x="94752" y="421953"/>
                          </a:cubicBezTo>
                          <a:cubicBezTo>
                            <a:pt x="142959" y="390369"/>
                            <a:pt x="191167" y="358785"/>
                            <a:pt x="237712" y="325539"/>
                          </a:cubicBezTo>
                          <a:cubicBezTo>
                            <a:pt x="390645" y="220812"/>
                            <a:pt x="541916" y="114424"/>
                            <a:pt x="689863" y="4711"/>
                          </a:cubicBezTo>
                          <a:cubicBezTo>
                            <a:pt x="701499" y="-3601"/>
                            <a:pt x="716460" y="-276"/>
                            <a:pt x="724771" y="9698"/>
                          </a:cubicBezTo>
                          <a:cubicBezTo>
                            <a:pt x="733083" y="21334"/>
                            <a:pt x="729758" y="36295"/>
                            <a:pt x="719784" y="44606"/>
                          </a:cubicBezTo>
                          <a:cubicBezTo>
                            <a:pt x="570176" y="154319"/>
                            <a:pt x="418905" y="262371"/>
                            <a:pt x="265971" y="367097"/>
                          </a:cubicBezTo>
                          <a:cubicBezTo>
                            <a:pt x="217764" y="398680"/>
                            <a:pt x="169557" y="430265"/>
                            <a:pt x="123012" y="463511"/>
                          </a:cubicBezTo>
                          <a:cubicBezTo>
                            <a:pt x="104726" y="475147"/>
                            <a:pt x="88103" y="486784"/>
                            <a:pt x="69817" y="498419"/>
                          </a:cubicBezTo>
                          <a:cubicBezTo>
                            <a:pt x="63168" y="503407"/>
                            <a:pt x="54857" y="508394"/>
                            <a:pt x="48207" y="513381"/>
                          </a:cubicBezTo>
                          <a:cubicBezTo>
                            <a:pt x="46545" y="515043"/>
                            <a:pt x="38233" y="520030"/>
                            <a:pt x="36571" y="521692"/>
                          </a:cubicBezTo>
                          <a:cubicBezTo>
                            <a:pt x="28259" y="525017"/>
                            <a:pt x="19948" y="523354"/>
                            <a:pt x="16623" y="521692"/>
                          </a:cubicBezTo>
                          <a:cubicBezTo>
                            <a:pt x="8312" y="518367"/>
                            <a:pt x="3325" y="513381"/>
                            <a:pt x="1662" y="505069"/>
                          </a:cubicBezTo>
                          <a:cubicBezTo>
                            <a:pt x="0" y="501744"/>
                            <a:pt x="-1662" y="495096"/>
                            <a:pt x="3325" y="485121"/>
                          </a:cubicBezTo>
                          <a:cubicBezTo>
                            <a:pt x="6649" y="478472"/>
                            <a:pt x="9974" y="475147"/>
                            <a:pt x="14961" y="473485"/>
                          </a:cubicBezTo>
                          <a:moveTo>
                            <a:pt x="49870" y="491771"/>
                          </a:moveTo>
                          <a:cubicBezTo>
                            <a:pt x="49870" y="496757"/>
                            <a:pt x="49870" y="501744"/>
                            <a:pt x="48207" y="505069"/>
                          </a:cubicBezTo>
                          <a:cubicBezTo>
                            <a:pt x="49870" y="500082"/>
                            <a:pt x="49870" y="495096"/>
                            <a:pt x="49870" y="491771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80" name="Graphic 2">
                    <a:extLst>
                      <a:ext uri="{FF2B5EF4-FFF2-40B4-BE49-F238E27FC236}">
                        <a16:creationId xmlns:a16="http://schemas.microsoft.com/office/drawing/2014/main" id="{70ADE99D-09C2-EC51-A654-C3F004D672E5}"/>
                      </a:ext>
                    </a:extLst>
                  </p:cNvPr>
                  <p:cNvGrpSpPr/>
                  <p:nvPr/>
                </p:nvGrpSpPr>
                <p:grpSpPr>
                  <a:xfrm>
                    <a:off x="890224" y="7523237"/>
                    <a:ext cx="1024210" cy="1009495"/>
                    <a:chOff x="890224" y="7523237"/>
                    <a:chExt cx="1024210" cy="1009495"/>
                  </a:xfrm>
                  <a:solidFill>
                    <a:srgbClr val="2B5577"/>
                  </a:solidFill>
                </p:grpSpPr>
                <p:sp>
                  <p:nvSpPr>
                    <p:cNvPr id="782" name="Freeform: Shape 781">
                      <a:extLst>
                        <a:ext uri="{FF2B5EF4-FFF2-40B4-BE49-F238E27FC236}">
                          <a16:creationId xmlns:a16="http://schemas.microsoft.com/office/drawing/2014/main" id="{7FA2ECF3-ECD2-AB7A-62EC-31306849BC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224" y="7523237"/>
                      <a:ext cx="1024210" cy="1009495"/>
                    </a:xfrm>
                    <a:custGeom>
                      <a:avLst/>
                      <a:gdLst>
                        <a:gd name="connsiteX0" fmla="*/ 983484 w 1024210"/>
                        <a:gd name="connsiteY0" fmla="*/ 6234 h 1009495"/>
                        <a:gd name="connsiteX1" fmla="*/ 6040 w 1024210"/>
                        <a:gd name="connsiteY1" fmla="*/ 968717 h 1009495"/>
                        <a:gd name="connsiteX2" fmla="*/ 7703 w 1024210"/>
                        <a:gd name="connsiteY2" fmla="*/ 1003626 h 1009495"/>
                        <a:gd name="connsiteX3" fmla="*/ 42611 w 1024210"/>
                        <a:gd name="connsiteY3" fmla="*/ 1000301 h 1009495"/>
                        <a:gd name="connsiteX4" fmla="*/ 1016730 w 1024210"/>
                        <a:gd name="connsiteY4" fmla="*/ 41143 h 1009495"/>
                        <a:gd name="connsiteX5" fmla="*/ 1016730 w 1024210"/>
                        <a:gd name="connsiteY5" fmla="*/ 6234 h 1009495"/>
                        <a:gd name="connsiteX6" fmla="*/ 983484 w 1024210"/>
                        <a:gd name="connsiteY6" fmla="*/ 6234 h 10094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4210" h="1009495">
                          <a:moveTo>
                            <a:pt x="983484" y="6234"/>
                          </a:moveTo>
                          <a:cubicBezTo>
                            <a:pt x="654345" y="323736"/>
                            <a:pt x="305258" y="622954"/>
                            <a:pt x="6040" y="968717"/>
                          </a:cubicBezTo>
                          <a:cubicBezTo>
                            <a:pt x="-2272" y="978691"/>
                            <a:pt x="-2272" y="995314"/>
                            <a:pt x="7703" y="1003626"/>
                          </a:cubicBezTo>
                          <a:cubicBezTo>
                            <a:pt x="17676" y="1011937"/>
                            <a:pt x="32637" y="1011937"/>
                            <a:pt x="42611" y="1000301"/>
                          </a:cubicBezTo>
                          <a:cubicBezTo>
                            <a:pt x="341829" y="656200"/>
                            <a:pt x="689254" y="356983"/>
                            <a:pt x="1016730" y="41143"/>
                          </a:cubicBezTo>
                          <a:cubicBezTo>
                            <a:pt x="1026704" y="31168"/>
                            <a:pt x="1026704" y="16208"/>
                            <a:pt x="1016730" y="6234"/>
                          </a:cubicBezTo>
                          <a:cubicBezTo>
                            <a:pt x="1008419" y="-2078"/>
                            <a:pt x="993458" y="-2078"/>
                            <a:pt x="983484" y="6234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3" name="Freeform: Shape 782">
                      <a:extLst>
                        <a:ext uri="{FF2B5EF4-FFF2-40B4-BE49-F238E27FC236}">
                          <a16:creationId xmlns:a16="http://schemas.microsoft.com/office/drawing/2014/main" id="{9A5C8BD1-F979-02A2-8F65-0D806FE7F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3663" y="7698846"/>
                      <a:ext cx="102045" cy="457345"/>
                    </a:xfrm>
                    <a:custGeom>
                      <a:avLst/>
                      <a:gdLst>
                        <a:gd name="connsiteX0" fmla="*/ 1662 w 102045"/>
                        <a:gd name="connsiteY0" fmla="*/ 429060 h 457345"/>
                        <a:gd name="connsiteX1" fmla="*/ 3325 w 102045"/>
                        <a:gd name="connsiteY1" fmla="*/ 415761 h 457345"/>
                        <a:gd name="connsiteX2" fmla="*/ 6649 w 102045"/>
                        <a:gd name="connsiteY2" fmla="*/ 389163 h 457345"/>
                        <a:gd name="connsiteX3" fmla="*/ 16623 w 102045"/>
                        <a:gd name="connsiteY3" fmla="*/ 287762 h 457345"/>
                        <a:gd name="connsiteX4" fmla="*/ 53194 w 102045"/>
                        <a:gd name="connsiteY4" fmla="*/ 21791 h 457345"/>
                        <a:gd name="connsiteX5" fmla="*/ 81454 w 102045"/>
                        <a:gd name="connsiteY5" fmla="*/ 181 h 457345"/>
                        <a:gd name="connsiteX6" fmla="*/ 101402 w 102045"/>
                        <a:gd name="connsiteY6" fmla="*/ 28440 h 457345"/>
                        <a:gd name="connsiteX7" fmla="*/ 64830 w 102045"/>
                        <a:gd name="connsiteY7" fmla="*/ 292749 h 457345"/>
                        <a:gd name="connsiteX8" fmla="*/ 54857 w 102045"/>
                        <a:gd name="connsiteY8" fmla="*/ 392488 h 457345"/>
                        <a:gd name="connsiteX9" fmla="*/ 51532 w 102045"/>
                        <a:gd name="connsiteY9" fmla="*/ 420748 h 457345"/>
                        <a:gd name="connsiteX10" fmla="*/ 49870 w 102045"/>
                        <a:gd name="connsiteY10" fmla="*/ 435709 h 457345"/>
                        <a:gd name="connsiteX11" fmla="*/ 18286 w 102045"/>
                        <a:gd name="connsiteY11" fmla="*/ 457319 h 457345"/>
                        <a:gd name="connsiteX12" fmla="*/ 0 w 102045"/>
                        <a:gd name="connsiteY12" fmla="*/ 437371 h 457345"/>
                        <a:gd name="connsiteX13" fmla="*/ 1662 w 102045"/>
                        <a:gd name="connsiteY13" fmla="*/ 429060 h 457345"/>
                        <a:gd name="connsiteX14" fmla="*/ 33246 w 102045"/>
                        <a:gd name="connsiteY14" fmla="*/ 409112 h 457345"/>
                        <a:gd name="connsiteX15" fmla="*/ 49870 w 102045"/>
                        <a:gd name="connsiteY15" fmla="*/ 429060 h 457345"/>
                        <a:gd name="connsiteX16" fmla="*/ 33246 w 102045"/>
                        <a:gd name="connsiteY16" fmla="*/ 409112 h 457345"/>
                        <a:gd name="connsiteX17" fmla="*/ 3325 w 102045"/>
                        <a:gd name="connsiteY17" fmla="*/ 422410 h 457345"/>
                        <a:gd name="connsiteX18" fmla="*/ 3325 w 102045"/>
                        <a:gd name="connsiteY18" fmla="*/ 422410 h 457345"/>
                        <a:gd name="connsiteX19" fmla="*/ 3325 w 102045"/>
                        <a:gd name="connsiteY19" fmla="*/ 422410 h 457345"/>
                        <a:gd name="connsiteX20" fmla="*/ 3325 w 102045"/>
                        <a:gd name="connsiteY20" fmla="*/ 422410 h 457345"/>
                        <a:gd name="connsiteX21" fmla="*/ 16623 w 102045"/>
                        <a:gd name="connsiteY21" fmla="*/ 409112 h 457345"/>
                        <a:gd name="connsiteX22" fmla="*/ 4987 w 102045"/>
                        <a:gd name="connsiteY22" fmla="*/ 420748 h 457345"/>
                        <a:gd name="connsiteX23" fmla="*/ 16623 w 102045"/>
                        <a:gd name="connsiteY23" fmla="*/ 409112 h 457345"/>
                        <a:gd name="connsiteX24" fmla="*/ 18286 w 102045"/>
                        <a:gd name="connsiteY24" fmla="*/ 409112 h 457345"/>
                        <a:gd name="connsiteX25" fmla="*/ 18286 w 102045"/>
                        <a:gd name="connsiteY25" fmla="*/ 409112 h 457345"/>
                        <a:gd name="connsiteX26" fmla="*/ 18286 w 102045"/>
                        <a:gd name="connsiteY26" fmla="*/ 409112 h 457345"/>
                        <a:gd name="connsiteX27" fmla="*/ 18286 w 102045"/>
                        <a:gd name="connsiteY27" fmla="*/ 409112 h 457345"/>
                        <a:gd name="connsiteX28" fmla="*/ 29922 w 102045"/>
                        <a:gd name="connsiteY28" fmla="*/ 407450 h 457345"/>
                        <a:gd name="connsiteX29" fmla="*/ 18286 w 102045"/>
                        <a:gd name="connsiteY29" fmla="*/ 407450 h 457345"/>
                        <a:gd name="connsiteX30" fmla="*/ 21610 w 102045"/>
                        <a:gd name="connsiteY30" fmla="*/ 407450 h 457345"/>
                        <a:gd name="connsiteX31" fmla="*/ 29922 w 102045"/>
                        <a:gd name="connsiteY31" fmla="*/ 407450 h 457345"/>
                        <a:gd name="connsiteX32" fmla="*/ 31584 w 102045"/>
                        <a:gd name="connsiteY32" fmla="*/ 407450 h 457345"/>
                        <a:gd name="connsiteX33" fmla="*/ 31584 w 102045"/>
                        <a:gd name="connsiteY33" fmla="*/ 407450 h 457345"/>
                        <a:gd name="connsiteX34" fmla="*/ 31584 w 102045"/>
                        <a:gd name="connsiteY34" fmla="*/ 407450 h 457345"/>
                        <a:gd name="connsiteX35" fmla="*/ 29922 w 102045"/>
                        <a:gd name="connsiteY35" fmla="*/ 407450 h 457345"/>
                        <a:gd name="connsiteX36" fmla="*/ 29922 w 102045"/>
                        <a:gd name="connsiteY36" fmla="*/ 407450 h 457345"/>
                        <a:gd name="connsiteX37" fmla="*/ 29922 w 102045"/>
                        <a:gd name="connsiteY37" fmla="*/ 407450 h 457345"/>
                        <a:gd name="connsiteX38" fmla="*/ 29922 w 102045"/>
                        <a:gd name="connsiteY38" fmla="*/ 407450 h 457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02045" h="457345">
                          <a:moveTo>
                            <a:pt x="1662" y="429060"/>
                          </a:moveTo>
                          <a:lnTo>
                            <a:pt x="3325" y="415761"/>
                          </a:lnTo>
                          <a:cubicBezTo>
                            <a:pt x="4987" y="407450"/>
                            <a:pt x="4987" y="397475"/>
                            <a:pt x="6649" y="389163"/>
                          </a:cubicBezTo>
                          <a:cubicBezTo>
                            <a:pt x="9974" y="355917"/>
                            <a:pt x="13299" y="321009"/>
                            <a:pt x="16623" y="287762"/>
                          </a:cubicBezTo>
                          <a:cubicBezTo>
                            <a:pt x="28260" y="199660"/>
                            <a:pt x="39896" y="109894"/>
                            <a:pt x="53194" y="21791"/>
                          </a:cubicBezTo>
                          <a:cubicBezTo>
                            <a:pt x="54857" y="8493"/>
                            <a:pt x="68155" y="-1481"/>
                            <a:pt x="81454" y="181"/>
                          </a:cubicBezTo>
                          <a:cubicBezTo>
                            <a:pt x="94752" y="1843"/>
                            <a:pt x="104726" y="15142"/>
                            <a:pt x="101402" y="28440"/>
                          </a:cubicBezTo>
                          <a:cubicBezTo>
                            <a:pt x="88103" y="116544"/>
                            <a:pt x="76467" y="204646"/>
                            <a:pt x="64830" y="292749"/>
                          </a:cubicBezTo>
                          <a:cubicBezTo>
                            <a:pt x="61506" y="325996"/>
                            <a:pt x="58181" y="359242"/>
                            <a:pt x="54857" y="392488"/>
                          </a:cubicBezTo>
                          <a:cubicBezTo>
                            <a:pt x="53194" y="402463"/>
                            <a:pt x="53194" y="410774"/>
                            <a:pt x="51532" y="420748"/>
                          </a:cubicBezTo>
                          <a:cubicBezTo>
                            <a:pt x="51532" y="422410"/>
                            <a:pt x="49870" y="432384"/>
                            <a:pt x="49870" y="435709"/>
                          </a:cubicBezTo>
                          <a:cubicBezTo>
                            <a:pt x="46545" y="458981"/>
                            <a:pt x="19948" y="457319"/>
                            <a:pt x="18286" y="457319"/>
                          </a:cubicBezTo>
                          <a:cubicBezTo>
                            <a:pt x="14961" y="455656"/>
                            <a:pt x="3325" y="452332"/>
                            <a:pt x="0" y="437371"/>
                          </a:cubicBezTo>
                          <a:cubicBezTo>
                            <a:pt x="1662" y="432384"/>
                            <a:pt x="1662" y="430721"/>
                            <a:pt x="1662" y="429060"/>
                          </a:cubicBezTo>
                          <a:moveTo>
                            <a:pt x="33246" y="409112"/>
                          </a:moveTo>
                          <a:cubicBezTo>
                            <a:pt x="41558" y="412436"/>
                            <a:pt x="48207" y="419086"/>
                            <a:pt x="49870" y="429060"/>
                          </a:cubicBezTo>
                          <a:cubicBezTo>
                            <a:pt x="48207" y="414098"/>
                            <a:pt x="38233" y="409112"/>
                            <a:pt x="33246" y="409112"/>
                          </a:cubicBezTo>
                          <a:moveTo>
                            <a:pt x="3325" y="422410"/>
                          </a:moveTo>
                          <a:lnTo>
                            <a:pt x="3325" y="422410"/>
                          </a:lnTo>
                          <a:lnTo>
                            <a:pt x="3325" y="422410"/>
                          </a:lnTo>
                          <a:lnTo>
                            <a:pt x="3325" y="422410"/>
                          </a:lnTo>
                          <a:close/>
                          <a:moveTo>
                            <a:pt x="16623" y="409112"/>
                          </a:moveTo>
                          <a:cubicBezTo>
                            <a:pt x="13299" y="410774"/>
                            <a:pt x="8312" y="414098"/>
                            <a:pt x="4987" y="420748"/>
                          </a:cubicBezTo>
                          <a:cubicBezTo>
                            <a:pt x="6649" y="415761"/>
                            <a:pt x="9974" y="412436"/>
                            <a:pt x="16623" y="409112"/>
                          </a:cubicBezTo>
                          <a:moveTo>
                            <a:pt x="18286" y="409112"/>
                          </a:moveTo>
                          <a:lnTo>
                            <a:pt x="18286" y="409112"/>
                          </a:lnTo>
                          <a:lnTo>
                            <a:pt x="18286" y="409112"/>
                          </a:lnTo>
                          <a:lnTo>
                            <a:pt x="18286" y="409112"/>
                          </a:lnTo>
                          <a:close/>
                          <a:moveTo>
                            <a:pt x="29922" y="407450"/>
                          </a:moveTo>
                          <a:cubicBezTo>
                            <a:pt x="26597" y="407450"/>
                            <a:pt x="23273" y="407450"/>
                            <a:pt x="18286" y="407450"/>
                          </a:cubicBezTo>
                          <a:cubicBezTo>
                            <a:pt x="19948" y="407450"/>
                            <a:pt x="19948" y="407450"/>
                            <a:pt x="21610" y="407450"/>
                          </a:cubicBezTo>
                          <a:cubicBezTo>
                            <a:pt x="24935" y="407450"/>
                            <a:pt x="28260" y="407450"/>
                            <a:pt x="29922" y="407450"/>
                          </a:cubicBezTo>
                          <a:moveTo>
                            <a:pt x="31584" y="407450"/>
                          </a:moveTo>
                          <a:lnTo>
                            <a:pt x="31584" y="407450"/>
                          </a:lnTo>
                          <a:lnTo>
                            <a:pt x="31584" y="407450"/>
                          </a:lnTo>
                          <a:close/>
                          <a:moveTo>
                            <a:pt x="29922" y="407450"/>
                          </a:moveTo>
                          <a:lnTo>
                            <a:pt x="29922" y="407450"/>
                          </a:lnTo>
                          <a:lnTo>
                            <a:pt x="29922" y="407450"/>
                          </a:lnTo>
                          <a:lnTo>
                            <a:pt x="29922" y="407450"/>
                          </a:lnTo>
                          <a:close/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4" name="Freeform: Shape 783">
                      <a:extLst>
                        <a:ext uri="{FF2B5EF4-FFF2-40B4-BE49-F238E27FC236}">
                          <a16:creationId xmlns:a16="http://schemas.microsoft.com/office/drawing/2014/main" id="{F2632F67-4C65-E669-D043-B0C0E908AC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9803" y="8193665"/>
                      <a:ext cx="708198" cy="152003"/>
                    </a:xfrm>
                    <a:custGeom>
                      <a:avLst/>
                      <a:gdLst>
                        <a:gd name="connsiteX0" fmla="*/ 30901 w 708198"/>
                        <a:gd name="connsiteY0" fmla="*/ 102134 h 152003"/>
                        <a:gd name="connsiteX1" fmla="*/ 42537 w 708198"/>
                        <a:gd name="connsiteY1" fmla="*/ 102134 h 152003"/>
                        <a:gd name="connsiteX2" fmla="*/ 65810 w 708198"/>
                        <a:gd name="connsiteY2" fmla="*/ 98810 h 152003"/>
                        <a:gd name="connsiteX3" fmla="*/ 205444 w 708198"/>
                        <a:gd name="connsiteY3" fmla="*/ 83849 h 152003"/>
                        <a:gd name="connsiteX4" fmla="*/ 677543 w 708198"/>
                        <a:gd name="connsiteY4" fmla="*/ 733 h 152003"/>
                        <a:gd name="connsiteX5" fmla="*/ 707465 w 708198"/>
                        <a:gd name="connsiteY5" fmla="*/ 19018 h 152003"/>
                        <a:gd name="connsiteX6" fmla="*/ 689179 w 708198"/>
                        <a:gd name="connsiteY6" fmla="*/ 47278 h 152003"/>
                        <a:gd name="connsiteX7" fmla="*/ 213756 w 708198"/>
                        <a:gd name="connsiteY7" fmla="*/ 130394 h 152003"/>
                        <a:gd name="connsiteX8" fmla="*/ 72459 w 708198"/>
                        <a:gd name="connsiteY8" fmla="*/ 147017 h 152003"/>
                        <a:gd name="connsiteX9" fmla="*/ 37550 w 708198"/>
                        <a:gd name="connsiteY9" fmla="*/ 152004 h 152003"/>
                        <a:gd name="connsiteX10" fmla="*/ 14278 w 708198"/>
                        <a:gd name="connsiteY10" fmla="*/ 148680 h 152003"/>
                        <a:gd name="connsiteX11" fmla="*/ 2642 w 708198"/>
                        <a:gd name="connsiteY11" fmla="*/ 115434 h 152003"/>
                        <a:gd name="connsiteX12" fmla="*/ 30901 w 708198"/>
                        <a:gd name="connsiteY12" fmla="*/ 102134 h 152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08198" h="152003">
                          <a:moveTo>
                            <a:pt x="30901" y="102134"/>
                          </a:moveTo>
                          <a:cubicBezTo>
                            <a:pt x="32563" y="102134"/>
                            <a:pt x="37550" y="102134"/>
                            <a:pt x="42537" y="102134"/>
                          </a:cubicBezTo>
                          <a:cubicBezTo>
                            <a:pt x="50849" y="100472"/>
                            <a:pt x="60823" y="98810"/>
                            <a:pt x="65810" y="98810"/>
                          </a:cubicBezTo>
                          <a:cubicBezTo>
                            <a:pt x="112355" y="93823"/>
                            <a:pt x="158900" y="90499"/>
                            <a:pt x="205444" y="83849"/>
                          </a:cubicBezTo>
                          <a:cubicBezTo>
                            <a:pt x="363365" y="62239"/>
                            <a:pt x="521285" y="32318"/>
                            <a:pt x="677543" y="733"/>
                          </a:cubicBezTo>
                          <a:cubicBezTo>
                            <a:pt x="690842" y="-2592"/>
                            <a:pt x="704140" y="5720"/>
                            <a:pt x="707465" y="19018"/>
                          </a:cubicBezTo>
                          <a:cubicBezTo>
                            <a:pt x="710790" y="32318"/>
                            <a:pt x="702478" y="45616"/>
                            <a:pt x="689179" y="47278"/>
                          </a:cubicBezTo>
                          <a:cubicBezTo>
                            <a:pt x="531259" y="80524"/>
                            <a:pt x="373339" y="108784"/>
                            <a:pt x="213756" y="130394"/>
                          </a:cubicBezTo>
                          <a:cubicBezTo>
                            <a:pt x="167211" y="137044"/>
                            <a:pt x="119004" y="142030"/>
                            <a:pt x="72459" y="147017"/>
                          </a:cubicBezTo>
                          <a:cubicBezTo>
                            <a:pt x="64147" y="147017"/>
                            <a:pt x="49186" y="150342"/>
                            <a:pt x="37550" y="152004"/>
                          </a:cubicBezTo>
                          <a:cubicBezTo>
                            <a:pt x="29239" y="152004"/>
                            <a:pt x="20927" y="150342"/>
                            <a:pt x="14278" y="148680"/>
                          </a:cubicBezTo>
                          <a:cubicBezTo>
                            <a:pt x="2642" y="143692"/>
                            <a:pt x="-4008" y="128732"/>
                            <a:pt x="2642" y="115434"/>
                          </a:cubicBezTo>
                          <a:cubicBezTo>
                            <a:pt x="4304" y="103797"/>
                            <a:pt x="19265" y="97148"/>
                            <a:pt x="30901" y="102134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id="{616F5626-453F-B713-B19F-007B905623F6}"/>
                      </a:ext>
                    </a:extLst>
                  </p:cNvPr>
                  <p:cNvSpPr/>
                  <p:nvPr/>
                </p:nvSpPr>
                <p:spPr>
                  <a:xfrm>
                    <a:off x="706579" y="7944543"/>
                    <a:ext cx="60024" cy="499203"/>
                  </a:xfrm>
                  <a:custGeom>
                    <a:avLst/>
                    <a:gdLst>
                      <a:gd name="connsiteX0" fmla="*/ 1844 w 60024"/>
                      <a:gd name="connsiteY0" fmla="*/ 33754 h 499203"/>
                      <a:gd name="connsiteX1" fmla="*/ 181 w 60024"/>
                      <a:gd name="connsiteY1" fmla="*/ 28767 h 499203"/>
                      <a:gd name="connsiteX2" fmla="*/ 21791 w 60024"/>
                      <a:gd name="connsiteY2" fmla="*/ 508 h 499203"/>
                      <a:gd name="connsiteX3" fmla="*/ 48388 w 60024"/>
                      <a:gd name="connsiteY3" fmla="*/ 17131 h 499203"/>
                      <a:gd name="connsiteX4" fmla="*/ 51713 w 60024"/>
                      <a:gd name="connsiteY4" fmla="*/ 48715 h 499203"/>
                      <a:gd name="connsiteX5" fmla="*/ 55038 w 60024"/>
                      <a:gd name="connsiteY5" fmla="*/ 138480 h 499203"/>
                      <a:gd name="connsiteX6" fmla="*/ 60025 w 60024"/>
                      <a:gd name="connsiteY6" fmla="*/ 474269 h 499203"/>
                      <a:gd name="connsiteX7" fmla="*/ 35090 w 60024"/>
                      <a:gd name="connsiteY7" fmla="*/ 499203 h 499203"/>
                      <a:gd name="connsiteX8" fmla="*/ 10155 w 60024"/>
                      <a:gd name="connsiteY8" fmla="*/ 474269 h 499203"/>
                      <a:gd name="connsiteX9" fmla="*/ 5168 w 60024"/>
                      <a:gd name="connsiteY9" fmla="*/ 140143 h 499203"/>
                      <a:gd name="connsiteX10" fmla="*/ 1844 w 60024"/>
                      <a:gd name="connsiteY10" fmla="*/ 53702 h 499203"/>
                      <a:gd name="connsiteX11" fmla="*/ 1844 w 60024"/>
                      <a:gd name="connsiteY11" fmla="*/ 33754 h 499203"/>
                      <a:gd name="connsiteX12" fmla="*/ 11817 w 60024"/>
                      <a:gd name="connsiteY12" fmla="*/ 45390 h 499203"/>
                      <a:gd name="connsiteX13" fmla="*/ 28441 w 60024"/>
                      <a:gd name="connsiteY13" fmla="*/ 48715 h 499203"/>
                      <a:gd name="connsiteX14" fmla="*/ 11817 w 60024"/>
                      <a:gd name="connsiteY14" fmla="*/ 45390 h 499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024" h="499203">
                        <a:moveTo>
                          <a:pt x="1844" y="33754"/>
                        </a:moveTo>
                        <a:cubicBezTo>
                          <a:pt x="1844" y="32092"/>
                          <a:pt x="181" y="30429"/>
                          <a:pt x="181" y="28767"/>
                        </a:cubicBezTo>
                        <a:cubicBezTo>
                          <a:pt x="-1481" y="15469"/>
                          <a:pt x="8493" y="2169"/>
                          <a:pt x="21791" y="508"/>
                        </a:cubicBezTo>
                        <a:cubicBezTo>
                          <a:pt x="28441" y="-1154"/>
                          <a:pt x="41739" y="508"/>
                          <a:pt x="48388" y="17131"/>
                        </a:cubicBezTo>
                        <a:cubicBezTo>
                          <a:pt x="50051" y="22118"/>
                          <a:pt x="51713" y="45390"/>
                          <a:pt x="51713" y="48715"/>
                        </a:cubicBezTo>
                        <a:cubicBezTo>
                          <a:pt x="53375" y="78637"/>
                          <a:pt x="55038" y="108558"/>
                          <a:pt x="55038" y="138480"/>
                        </a:cubicBezTo>
                        <a:cubicBezTo>
                          <a:pt x="58362" y="249856"/>
                          <a:pt x="60025" y="362893"/>
                          <a:pt x="60025" y="474269"/>
                        </a:cubicBezTo>
                        <a:cubicBezTo>
                          <a:pt x="60025" y="487567"/>
                          <a:pt x="48388" y="499203"/>
                          <a:pt x="35090" y="499203"/>
                        </a:cubicBezTo>
                        <a:cubicBezTo>
                          <a:pt x="21791" y="499203"/>
                          <a:pt x="10155" y="487567"/>
                          <a:pt x="10155" y="474269"/>
                        </a:cubicBezTo>
                        <a:cubicBezTo>
                          <a:pt x="10155" y="362893"/>
                          <a:pt x="8493" y="251517"/>
                          <a:pt x="5168" y="140143"/>
                        </a:cubicBezTo>
                        <a:cubicBezTo>
                          <a:pt x="3506" y="111883"/>
                          <a:pt x="3506" y="81962"/>
                          <a:pt x="1844" y="53702"/>
                        </a:cubicBezTo>
                        <a:lnTo>
                          <a:pt x="1844" y="33754"/>
                        </a:lnTo>
                        <a:close/>
                        <a:moveTo>
                          <a:pt x="11817" y="45390"/>
                        </a:moveTo>
                        <a:cubicBezTo>
                          <a:pt x="16804" y="48715"/>
                          <a:pt x="23454" y="50377"/>
                          <a:pt x="28441" y="48715"/>
                        </a:cubicBezTo>
                        <a:cubicBezTo>
                          <a:pt x="21791" y="50377"/>
                          <a:pt x="15142" y="48715"/>
                          <a:pt x="11817" y="45390"/>
                        </a:cubicBezTo>
                      </a:path>
                    </a:pathLst>
                  </a:custGeom>
                  <a:solidFill>
                    <a:srgbClr val="2B557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40" name="Graphic 2">
                <a:extLst>
                  <a:ext uri="{FF2B5EF4-FFF2-40B4-BE49-F238E27FC236}">
                    <a16:creationId xmlns:a16="http://schemas.microsoft.com/office/drawing/2014/main" id="{23CF373B-8F0D-71D7-72AA-5CFB12048A44}"/>
                  </a:ext>
                </a:extLst>
              </p:cNvPr>
              <p:cNvGrpSpPr/>
              <p:nvPr/>
            </p:nvGrpSpPr>
            <p:grpSpPr>
              <a:xfrm>
                <a:off x="9421408" y="6306003"/>
                <a:ext cx="3386820" cy="2504596"/>
                <a:chOff x="9421408" y="6306003"/>
                <a:chExt cx="3386820" cy="2504596"/>
              </a:xfrm>
            </p:grpSpPr>
            <p:grpSp>
              <p:nvGrpSpPr>
                <p:cNvPr id="641" name="Graphic 2">
                  <a:extLst>
                    <a:ext uri="{FF2B5EF4-FFF2-40B4-BE49-F238E27FC236}">
                      <a16:creationId xmlns:a16="http://schemas.microsoft.com/office/drawing/2014/main" id="{D36E94FD-69EF-59BF-3854-29EEC47E330D}"/>
                    </a:ext>
                  </a:extLst>
                </p:cNvPr>
                <p:cNvGrpSpPr/>
                <p:nvPr/>
              </p:nvGrpSpPr>
              <p:grpSpPr>
                <a:xfrm>
                  <a:off x="10517770" y="6306003"/>
                  <a:ext cx="1376400" cy="1612057"/>
                  <a:chOff x="10517770" y="6306003"/>
                  <a:chExt cx="1376400" cy="1612057"/>
                </a:xfrm>
              </p:grpSpPr>
              <p:grpSp>
                <p:nvGrpSpPr>
                  <p:cNvPr id="389" name="Graphic 2">
                    <a:extLst>
                      <a:ext uri="{FF2B5EF4-FFF2-40B4-BE49-F238E27FC236}">
                        <a16:creationId xmlns:a16="http://schemas.microsoft.com/office/drawing/2014/main" id="{E2D1899F-0D86-85CB-6048-F1128E33E70A}"/>
                      </a:ext>
                    </a:extLst>
                  </p:cNvPr>
                  <p:cNvGrpSpPr/>
                  <p:nvPr/>
                </p:nvGrpSpPr>
                <p:grpSpPr>
                  <a:xfrm>
                    <a:off x="10585744" y="6478046"/>
                    <a:ext cx="1245662" cy="1440015"/>
                    <a:chOff x="10585744" y="6478046"/>
                    <a:chExt cx="1245662" cy="1440015"/>
                  </a:xfrm>
                  <a:solidFill>
                    <a:srgbClr val="794758"/>
                  </a:solidFill>
                </p:grpSpPr>
                <p:sp>
                  <p:nvSpPr>
                    <p:cNvPr id="770" name="Freeform: Shape 769">
                      <a:extLst>
                        <a:ext uri="{FF2B5EF4-FFF2-40B4-BE49-F238E27FC236}">
                          <a16:creationId xmlns:a16="http://schemas.microsoft.com/office/drawing/2014/main" id="{3C6B56E9-ED74-A59C-A7B0-949B061150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33028" y="6569481"/>
                      <a:ext cx="563456" cy="1348579"/>
                    </a:xfrm>
                    <a:custGeom>
                      <a:avLst/>
                      <a:gdLst>
                        <a:gd name="connsiteX0" fmla="*/ 51854 w 563456"/>
                        <a:gd name="connsiteY0" fmla="*/ 34077 h 1348579"/>
                        <a:gd name="connsiteX1" fmla="*/ 70140 w 563456"/>
                        <a:gd name="connsiteY1" fmla="*/ 90597 h 1348579"/>
                        <a:gd name="connsiteX2" fmla="*/ 136632 w 563456"/>
                        <a:gd name="connsiteY2" fmla="*/ 306698 h 1348579"/>
                        <a:gd name="connsiteX3" fmla="*/ 560524 w 563456"/>
                        <a:gd name="connsiteY3" fmla="*/ 1310739 h 1348579"/>
                        <a:gd name="connsiteX4" fmla="*/ 548888 w 563456"/>
                        <a:gd name="connsiteY4" fmla="*/ 1345648 h 1348579"/>
                        <a:gd name="connsiteX5" fmla="*/ 513979 w 563456"/>
                        <a:gd name="connsiteY5" fmla="*/ 1334011 h 1348579"/>
                        <a:gd name="connsiteX6" fmla="*/ 86763 w 563456"/>
                        <a:gd name="connsiteY6" fmla="*/ 323321 h 1348579"/>
                        <a:gd name="connsiteX7" fmla="*/ 20270 w 563456"/>
                        <a:gd name="connsiteY7" fmla="*/ 105557 h 1348579"/>
                        <a:gd name="connsiteX8" fmla="*/ 322 w 563456"/>
                        <a:gd name="connsiteY8" fmla="*/ 37402 h 1348579"/>
                        <a:gd name="connsiteX9" fmla="*/ 10296 w 563456"/>
                        <a:gd name="connsiteY9" fmla="*/ 7481 h 1348579"/>
                        <a:gd name="connsiteX10" fmla="*/ 46867 w 563456"/>
                        <a:gd name="connsiteY10" fmla="*/ 7481 h 1348579"/>
                        <a:gd name="connsiteX11" fmla="*/ 51854 w 563456"/>
                        <a:gd name="connsiteY11" fmla="*/ 34077 h 1348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63456" h="1348579">
                          <a:moveTo>
                            <a:pt x="51854" y="34077"/>
                          </a:moveTo>
                          <a:cubicBezTo>
                            <a:pt x="53516" y="52363"/>
                            <a:pt x="68477" y="83947"/>
                            <a:pt x="70140" y="90597"/>
                          </a:cubicBezTo>
                          <a:cubicBezTo>
                            <a:pt x="91750" y="163738"/>
                            <a:pt x="115023" y="235218"/>
                            <a:pt x="136632" y="306698"/>
                          </a:cubicBezTo>
                          <a:cubicBezTo>
                            <a:pt x="243020" y="655785"/>
                            <a:pt x="397617" y="983262"/>
                            <a:pt x="560524" y="1310739"/>
                          </a:cubicBezTo>
                          <a:cubicBezTo>
                            <a:pt x="567173" y="1324038"/>
                            <a:pt x="562186" y="1338998"/>
                            <a:pt x="548888" y="1345648"/>
                          </a:cubicBezTo>
                          <a:cubicBezTo>
                            <a:pt x="535589" y="1352297"/>
                            <a:pt x="520628" y="1347310"/>
                            <a:pt x="513979" y="1334011"/>
                          </a:cubicBezTo>
                          <a:cubicBezTo>
                            <a:pt x="349409" y="1004872"/>
                            <a:pt x="194814" y="675733"/>
                            <a:pt x="86763" y="323321"/>
                          </a:cubicBezTo>
                          <a:cubicBezTo>
                            <a:pt x="65153" y="250179"/>
                            <a:pt x="41880" y="178699"/>
                            <a:pt x="20270" y="105557"/>
                          </a:cubicBezTo>
                          <a:cubicBezTo>
                            <a:pt x="18607" y="97246"/>
                            <a:pt x="1984" y="57350"/>
                            <a:pt x="322" y="37402"/>
                          </a:cubicBezTo>
                          <a:cubicBezTo>
                            <a:pt x="-1340" y="22441"/>
                            <a:pt x="3647" y="12467"/>
                            <a:pt x="10296" y="7481"/>
                          </a:cubicBezTo>
                          <a:cubicBezTo>
                            <a:pt x="20270" y="-2494"/>
                            <a:pt x="36893" y="-2494"/>
                            <a:pt x="46867" y="7481"/>
                          </a:cubicBezTo>
                          <a:cubicBezTo>
                            <a:pt x="53516" y="14130"/>
                            <a:pt x="56841" y="24104"/>
                            <a:pt x="51854" y="34077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1" name="Freeform: Shape 770">
                      <a:extLst>
                        <a:ext uri="{FF2B5EF4-FFF2-40B4-BE49-F238E27FC236}">
                          <a16:creationId xmlns:a16="http://schemas.microsoft.com/office/drawing/2014/main" id="{B3BB8206-47D1-5BCD-EB8F-87876F5491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5744" y="6744675"/>
                      <a:ext cx="793747" cy="918111"/>
                    </a:xfrm>
                    <a:custGeom>
                      <a:avLst/>
                      <a:gdLst>
                        <a:gd name="connsiteX0" fmla="*/ 759861 w 793747"/>
                        <a:gd name="connsiteY0" fmla="*/ 866249 h 918111"/>
                        <a:gd name="connsiteX1" fmla="*/ 771497 w 793747"/>
                        <a:gd name="connsiteY1" fmla="*/ 864587 h 918111"/>
                        <a:gd name="connsiteX2" fmla="*/ 793107 w 793747"/>
                        <a:gd name="connsiteY2" fmla="*/ 894509 h 918111"/>
                        <a:gd name="connsiteX3" fmla="*/ 783134 w 793747"/>
                        <a:gd name="connsiteY3" fmla="*/ 911132 h 918111"/>
                        <a:gd name="connsiteX4" fmla="*/ 753212 w 793747"/>
                        <a:gd name="connsiteY4" fmla="*/ 917781 h 918111"/>
                        <a:gd name="connsiteX5" fmla="*/ 665108 w 793747"/>
                        <a:gd name="connsiteY5" fmla="*/ 892846 h 918111"/>
                        <a:gd name="connsiteX6" fmla="*/ 409112 w 793747"/>
                        <a:gd name="connsiteY6" fmla="*/ 738251 h 918111"/>
                        <a:gd name="connsiteX7" fmla="*/ 181 w 793747"/>
                        <a:gd name="connsiteY7" fmla="*/ 30103 h 918111"/>
                        <a:gd name="connsiteX8" fmla="*/ 23453 w 793747"/>
                        <a:gd name="connsiteY8" fmla="*/ 181 h 918111"/>
                        <a:gd name="connsiteX9" fmla="*/ 51713 w 793747"/>
                        <a:gd name="connsiteY9" fmla="*/ 23453 h 918111"/>
                        <a:gd name="connsiteX10" fmla="*/ 440695 w 793747"/>
                        <a:gd name="connsiteY10" fmla="*/ 698355 h 918111"/>
                        <a:gd name="connsiteX11" fmla="*/ 683395 w 793747"/>
                        <a:gd name="connsiteY11" fmla="*/ 844639 h 918111"/>
                        <a:gd name="connsiteX12" fmla="*/ 759861 w 793747"/>
                        <a:gd name="connsiteY12" fmla="*/ 866249 h 918111"/>
                        <a:gd name="connsiteX13" fmla="*/ 743238 w 793747"/>
                        <a:gd name="connsiteY13" fmla="*/ 886197 h 918111"/>
                        <a:gd name="connsiteX14" fmla="*/ 743238 w 793747"/>
                        <a:gd name="connsiteY14" fmla="*/ 886197 h 918111"/>
                        <a:gd name="connsiteX15" fmla="*/ 743238 w 793747"/>
                        <a:gd name="connsiteY15" fmla="*/ 886197 h 918111"/>
                        <a:gd name="connsiteX16" fmla="*/ 743238 w 793747"/>
                        <a:gd name="connsiteY16" fmla="*/ 884535 h 918111"/>
                        <a:gd name="connsiteX17" fmla="*/ 743238 w 793747"/>
                        <a:gd name="connsiteY17" fmla="*/ 884535 h 918111"/>
                        <a:gd name="connsiteX18" fmla="*/ 743238 w 793747"/>
                        <a:gd name="connsiteY18" fmla="*/ 884535 h 918111"/>
                        <a:gd name="connsiteX19" fmla="*/ 743238 w 793747"/>
                        <a:gd name="connsiteY19" fmla="*/ 884535 h 918111"/>
                        <a:gd name="connsiteX20" fmla="*/ 744901 w 793747"/>
                        <a:gd name="connsiteY20" fmla="*/ 882872 h 918111"/>
                        <a:gd name="connsiteX21" fmla="*/ 744901 w 793747"/>
                        <a:gd name="connsiteY21" fmla="*/ 882872 h 918111"/>
                        <a:gd name="connsiteX22" fmla="*/ 744901 w 793747"/>
                        <a:gd name="connsiteY22" fmla="*/ 884535 h 918111"/>
                        <a:gd name="connsiteX23" fmla="*/ 744901 w 793747"/>
                        <a:gd name="connsiteY23" fmla="*/ 882872 h 918111"/>
                        <a:gd name="connsiteX24" fmla="*/ 744901 w 793747"/>
                        <a:gd name="connsiteY24" fmla="*/ 882872 h 918111"/>
                        <a:gd name="connsiteX25" fmla="*/ 744901 w 793747"/>
                        <a:gd name="connsiteY25" fmla="*/ 882872 h 918111"/>
                        <a:gd name="connsiteX26" fmla="*/ 744901 w 793747"/>
                        <a:gd name="connsiteY26" fmla="*/ 881210 h 918111"/>
                        <a:gd name="connsiteX27" fmla="*/ 744901 w 793747"/>
                        <a:gd name="connsiteY27" fmla="*/ 881210 h 918111"/>
                        <a:gd name="connsiteX28" fmla="*/ 744901 w 793747"/>
                        <a:gd name="connsiteY28" fmla="*/ 881210 h 918111"/>
                        <a:gd name="connsiteX29" fmla="*/ 744901 w 793747"/>
                        <a:gd name="connsiteY29" fmla="*/ 881210 h 9181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793747" h="918111">
                          <a:moveTo>
                            <a:pt x="759861" y="866249"/>
                          </a:moveTo>
                          <a:cubicBezTo>
                            <a:pt x="763186" y="864587"/>
                            <a:pt x="768172" y="864587"/>
                            <a:pt x="771497" y="864587"/>
                          </a:cubicBezTo>
                          <a:cubicBezTo>
                            <a:pt x="786459" y="866249"/>
                            <a:pt x="796432" y="879548"/>
                            <a:pt x="793107" y="894509"/>
                          </a:cubicBezTo>
                          <a:cubicBezTo>
                            <a:pt x="791445" y="901158"/>
                            <a:pt x="789782" y="907807"/>
                            <a:pt x="783134" y="911132"/>
                          </a:cubicBezTo>
                          <a:cubicBezTo>
                            <a:pt x="779809" y="914456"/>
                            <a:pt x="768172" y="919444"/>
                            <a:pt x="753212" y="917781"/>
                          </a:cubicBezTo>
                          <a:cubicBezTo>
                            <a:pt x="728277" y="914456"/>
                            <a:pt x="666771" y="892846"/>
                            <a:pt x="665108" y="892846"/>
                          </a:cubicBezTo>
                          <a:cubicBezTo>
                            <a:pt x="572019" y="856275"/>
                            <a:pt x="487241" y="799756"/>
                            <a:pt x="409112" y="738251"/>
                          </a:cubicBezTo>
                          <a:cubicBezTo>
                            <a:pt x="196335" y="572019"/>
                            <a:pt x="35090" y="301061"/>
                            <a:pt x="181" y="30103"/>
                          </a:cubicBezTo>
                          <a:cubicBezTo>
                            <a:pt x="-1481" y="15142"/>
                            <a:pt x="8492" y="3505"/>
                            <a:pt x="23453" y="181"/>
                          </a:cubicBezTo>
                          <a:cubicBezTo>
                            <a:pt x="38415" y="-1481"/>
                            <a:pt x="50050" y="8492"/>
                            <a:pt x="51713" y="23453"/>
                          </a:cubicBezTo>
                          <a:cubicBezTo>
                            <a:pt x="84959" y="282775"/>
                            <a:pt x="237893" y="538773"/>
                            <a:pt x="440695" y="698355"/>
                          </a:cubicBezTo>
                          <a:cubicBezTo>
                            <a:pt x="513838" y="756536"/>
                            <a:pt x="595292" y="811393"/>
                            <a:pt x="683395" y="844639"/>
                          </a:cubicBezTo>
                          <a:cubicBezTo>
                            <a:pt x="686719" y="844639"/>
                            <a:pt x="736589" y="862925"/>
                            <a:pt x="759861" y="866249"/>
                          </a:cubicBezTo>
                          <a:moveTo>
                            <a:pt x="743238" y="886197"/>
                          </a:moveTo>
                          <a:cubicBezTo>
                            <a:pt x="743238" y="886197"/>
                            <a:pt x="743238" y="886197"/>
                            <a:pt x="743238" y="886197"/>
                          </a:cubicBezTo>
                          <a:lnTo>
                            <a:pt x="743238" y="886197"/>
                          </a:lnTo>
                          <a:close/>
                          <a:moveTo>
                            <a:pt x="743238" y="884535"/>
                          </a:moveTo>
                          <a:lnTo>
                            <a:pt x="743238" y="884535"/>
                          </a:lnTo>
                          <a:lnTo>
                            <a:pt x="743238" y="884535"/>
                          </a:lnTo>
                          <a:lnTo>
                            <a:pt x="743238" y="884535"/>
                          </a:lnTo>
                          <a:close/>
                          <a:moveTo>
                            <a:pt x="744901" y="882872"/>
                          </a:moveTo>
                          <a:cubicBezTo>
                            <a:pt x="744901" y="882872"/>
                            <a:pt x="743238" y="882872"/>
                            <a:pt x="744901" y="882872"/>
                          </a:cubicBezTo>
                          <a:lnTo>
                            <a:pt x="744901" y="884535"/>
                          </a:lnTo>
                          <a:lnTo>
                            <a:pt x="744901" y="882872"/>
                          </a:lnTo>
                          <a:lnTo>
                            <a:pt x="744901" y="882872"/>
                          </a:lnTo>
                          <a:lnTo>
                            <a:pt x="744901" y="882872"/>
                          </a:lnTo>
                          <a:close/>
                          <a:moveTo>
                            <a:pt x="744901" y="881210"/>
                          </a:moveTo>
                          <a:lnTo>
                            <a:pt x="744901" y="881210"/>
                          </a:lnTo>
                          <a:lnTo>
                            <a:pt x="744901" y="881210"/>
                          </a:lnTo>
                          <a:lnTo>
                            <a:pt x="744901" y="881210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2" name="Freeform: Shape 771">
                      <a:extLst>
                        <a:ext uri="{FF2B5EF4-FFF2-40B4-BE49-F238E27FC236}">
                          <a16:creationId xmlns:a16="http://schemas.microsoft.com/office/drawing/2014/main" id="{411A5936-D66E-9F18-7B4A-9F440CDC20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22174" y="6911287"/>
                      <a:ext cx="118513" cy="475223"/>
                    </a:xfrm>
                    <a:custGeom>
                      <a:avLst/>
                      <a:gdLst>
                        <a:gd name="connsiteX0" fmla="*/ 109514 w 118513"/>
                        <a:gd name="connsiteY0" fmla="*/ 436991 h 475223"/>
                        <a:gd name="connsiteX1" fmla="*/ 102864 w 118513"/>
                        <a:gd name="connsiteY1" fmla="*/ 465250 h 475223"/>
                        <a:gd name="connsiteX2" fmla="*/ 79591 w 118513"/>
                        <a:gd name="connsiteY2" fmla="*/ 475224 h 475223"/>
                        <a:gd name="connsiteX3" fmla="*/ 56320 w 118513"/>
                        <a:gd name="connsiteY3" fmla="*/ 455276 h 475223"/>
                        <a:gd name="connsiteX4" fmla="*/ 56320 w 118513"/>
                        <a:gd name="connsiteY4" fmla="*/ 438653 h 475223"/>
                        <a:gd name="connsiteX5" fmla="*/ 64631 w 118513"/>
                        <a:gd name="connsiteY5" fmla="*/ 400419 h 475223"/>
                        <a:gd name="connsiteX6" fmla="*/ 62968 w 118513"/>
                        <a:gd name="connsiteY6" fmla="*/ 315641 h 475223"/>
                        <a:gd name="connsiteX7" fmla="*/ 1463 w 118513"/>
                        <a:gd name="connsiteY7" fmla="*/ 34709 h 475223"/>
                        <a:gd name="connsiteX8" fmla="*/ 18086 w 118513"/>
                        <a:gd name="connsiteY8" fmla="*/ 1463 h 475223"/>
                        <a:gd name="connsiteX9" fmla="*/ 51333 w 118513"/>
                        <a:gd name="connsiteY9" fmla="*/ 18086 h 475223"/>
                        <a:gd name="connsiteX10" fmla="*/ 116163 w 118513"/>
                        <a:gd name="connsiteY10" fmla="*/ 312317 h 475223"/>
                        <a:gd name="connsiteX11" fmla="*/ 117826 w 118513"/>
                        <a:gd name="connsiteY11" fmla="*/ 402082 h 475223"/>
                        <a:gd name="connsiteX12" fmla="*/ 109514 w 118513"/>
                        <a:gd name="connsiteY12" fmla="*/ 436991 h 475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8513" h="475223">
                          <a:moveTo>
                            <a:pt x="109514" y="436991"/>
                          </a:moveTo>
                          <a:cubicBezTo>
                            <a:pt x="112838" y="446965"/>
                            <a:pt x="111176" y="456938"/>
                            <a:pt x="102864" y="465250"/>
                          </a:cubicBezTo>
                          <a:cubicBezTo>
                            <a:pt x="92891" y="475224"/>
                            <a:pt x="82916" y="475224"/>
                            <a:pt x="79591" y="475224"/>
                          </a:cubicBezTo>
                          <a:cubicBezTo>
                            <a:pt x="69618" y="473561"/>
                            <a:pt x="61306" y="468575"/>
                            <a:pt x="56320" y="455276"/>
                          </a:cubicBezTo>
                          <a:cubicBezTo>
                            <a:pt x="54657" y="451951"/>
                            <a:pt x="54657" y="445302"/>
                            <a:pt x="56320" y="438653"/>
                          </a:cubicBezTo>
                          <a:cubicBezTo>
                            <a:pt x="57981" y="428679"/>
                            <a:pt x="64631" y="410393"/>
                            <a:pt x="64631" y="400419"/>
                          </a:cubicBezTo>
                          <a:cubicBezTo>
                            <a:pt x="64631" y="372160"/>
                            <a:pt x="64631" y="343901"/>
                            <a:pt x="62968" y="315641"/>
                          </a:cubicBezTo>
                          <a:cubicBezTo>
                            <a:pt x="56320" y="219227"/>
                            <a:pt x="31385" y="126137"/>
                            <a:pt x="1463" y="34709"/>
                          </a:cubicBezTo>
                          <a:cubicBezTo>
                            <a:pt x="-3525" y="21411"/>
                            <a:pt x="4787" y="6450"/>
                            <a:pt x="18086" y="1463"/>
                          </a:cubicBezTo>
                          <a:cubicBezTo>
                            <a:pt x="31385" y="-3524"/>
                            <a:pt x="46345" y="4788"/>
                            <a:pt x="51333" y="18086"/>
                          </a:cubicBezTo>
                          <a:cubicBezTo>
                            <a:pt x="82916" y="112838"/>
                            <a:pt x="109514" y="210915"/>
                            <a:pt x="116163" y="312317"/>
                          </a:cubicBezTo>
                          <a:cubicBezTo>
                            <a:pt x="117826" y="342238"/>
                            <a:pt x="119488" y="372160"/>
                            <a:pt x="117826" y="402082"/>
                          </a:cubicBezTo>
                          <a:cubicBezTo>
                            <a:pt x="116163" y="408731"/>
                            <a:pt x="112838" y="427017"/>
                            <a:pt x="109514" y="436991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3" name="Freeform: Shape 772">
                      <a:extLst>
                        <a:ext uri="{FF2B5EF4-FFF2-40B4-BE49-F238E27FC236}">
                          <a16:creationId xmlns:a16="http://schemas.microsoft.com/office/drawing/2014/main" id="{F65FFD90-14BC-AA25-57B3-57162AAAD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2095" y="6550371"/>
                      <a:ext cx="159229" cy="672214"/>
                    </a:xfrm>
                    <a:custGeom>
                      <a:avLst/>
                      <a:gdLst>
                        <a:gd name="connsiteX0" fmla="*/ 19018 w 159229"/>
                        <a:gd name="connsiteY0" fmla="*/ 620039 h 672214"/>
                        <a:gd name="connsiteX1" fmla="*/ 25668 w 159229"/>
                        <a:gd name="connsiteY1" fmla="*/ 613389 h 672214"/>
                        <a:gd name="connsiteX2" fmla="*/ 42291 w 159229"/>
                        <a:gd name="connsiteY2" fmla="*/ 588455 h 672214"/>
                        <a:gd name="connsiteX3" fmla="*/ 78862 w 159229"/>
                        <a:gd name="connsiteY3" fmla="*/ 495365 h 672214"/>
                        <a:gd name="connsiteX4" fmla="*/ 53928 w 159229"/>
                        <a:gd name="connsiteY4" fmla="*/ 34902 h 672214"/>
                        <a:gd name="connsiteX5" fmla="*/ 68888 w 159229"/>
                        <a:gd name="connsiteY5" fmla="*/ 1656 h 672214"/>
                        <a:gd name="connsiteX6" fmla="*/ 102134 w 159229"/>
                        <a:gd name="connsiteY6" fmla="*/ 16617 h 672214"/>
                        <a:gd name="connsiteX7" fmla="*/ 127069 w 159229"/>
                        <a:gd name="connsiteY7" fmla="*/ 513650 h 672214"/>
                        <a:gd name="connsiteX8" fmla="*/ 77199 w 159229"/>
                        <a:gd name="connsiteY8" fmla="*/ 631675 h 672214"/>
                        <a:gd name="connsiteX9" fmla="*/ 30655 w 159229"/>
                        <a:gd name="connsiteY9" fmla="*/ 671571 h 672214"/>
                        <a:gd name="connsiteX10" fmla="*/ 733 w 159229"/>
                        <a:gd name="connsiteY10" fmla="*/ 651623 h 672214"/>
                        <a:gd name="connsiteX11" fmla="*/ 19018 w 159229"/>
                        <a:gd name="connsiteY11" fmla="*/ 620039 h 672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9229" h="672214">
                          <a:moveTo>
                            <a:pt x="19018" y="620039"/>
                          </a:moveTo>
                          <a:cubicBezTo>
                            <a:pt x="19018" y="620039"/>
                            <a:pt x="24006" y="616714"/>
                            <a:pt x="25668" y="613389"/>
                          </a:cubicBezTo>
                          <a:cubicBezTo>
                            <a:pt x="30655" y="606740"/>
                            <a:pt x="37304" y="596766"/>
                            <a:pt x="42291" y="588455"/>
                          </a:cubicBezTo>
                          <a:cubicBezTo>
                            <a:pt x="60576" y="553546"/>
                            <a:pt x="73876" y="510325"/>
                            <a:pt x="78862" y="495365"/>
                          </a:cubicBezTo>
                          <a:cubicBezTo>
                            <a:pt x="128732" y="352405"/>
                            <a:pt x="110446" y="174537"/>
                            <a:pt x="53928" y="34902"/>
                          </a:cubicBezTo>
                          <a:cubicBezTo>
                            <a:pt x="48941" y="21603"/>
                            <a:pt x="55590" y="6643"/>
                            <a:pt x="68888" y="1656"/>
                          </a:cubicBezTo>
                          <a:cubicBezTo>
                            <a:pt x="82187" y="-3331"/>
                            <a:pt x="97148" y="3318"/>
                            <a:pt x="102134" y="16617"/>
                          </a:cubicBezTo>
                          <a:cubicBezTo>
                            <a:pt x="161978" y="167888"/>
                            <a:pt x="181926" y="359055"/>
                            <a:pt x="127069" y="513650"/>
                          </a:cubicBezTo>
                          <a:cubicBezTo>
                            <a:pt x="120420" y="531936"/>
                            <a:pt x="100472" y="593441"/>
                            <a:pt x="77199" y="631675"/>
                          </a:cubicBezTo>
                          <a:cubicBezTo>
                            <a:pt x="62239" y="654947"/>
                            <a:pt x="45616" y="669908"/>
                            <a:pt x="30655" y="671571"/>
                          </a:cubicBezTo>
                          <a:cubicBezTo>
                            <a:pt x="17356" y="674895"/>
                            <a:pt x="2395" y="664921"/>
                            <a:pt x="733" y="651623"/>
                          </a:cubicBezTo>
                          <a:cubicBezTo>
                            <a:pt x="-2592" y="636662"/>
                            <a:pt x="5720" y="623363"/>
                            <a:pt x="19018" y="620039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4" name="Freeform: Shape 773">
                      <a:extLst>
                        <a:ext uri="{FF2B5EF4-FFF2-40B4-BE49-F238E27FC236}">
                          <a16:creationId xmlns:a16="http://schemas.microsoft.com/office/drawing/2014/main" id="{E9459C99-1038-8FE6-DB0C-3408F154A4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34841" y="6598572"/>
                      <a:ext cx="205582" cy="341967"/>
                    </a:xfrm>
                    <a:custGeom>
                      <a:avLst/>
                      <a:gdLst>
                        <a:gd name="connsiteX0" fmla="*/ 45934 w 205582"/>
                        <a:gd name="connsiteY0" fmla="*/ 334126 h 341967"/>
                        <a:gd name="connsiteX1" fmla="*/ 34298 w 205582"/>
                        <a:gd name="connsiteY1" fmla="*/ 340776 h 341967"/>
                        <a:gd name="connsiteX2" fmla="*/ 1052 w 205582"/>
                        <a:gd name="connsiteY2" fmla="*/ 322490 h 341967"/>
                        <a:gd name="connsiteX3" fmla="*/ 12688 w 205582"/>
                        <a:gd name="connsiteY3" fmla="*/ 294231 h 341967"/>
                        <a:gd name="connsiteX4" fmla="*/ 42610 w 205582"/>
                        <a:gd name="connsiteY4" fmla="*/ 279270 h 341967"/>
                        <a:gd name="connsiteX5" fmla="*/ 90816 w 205582"/>
                        <a:gd name="connsiteY5" fmla="*/ 222751 h 341967"/>
                        <a:gd name="connsiteX6" fmla="*/ 153985 w 205582"/>
                        <a:gd name="connsiteY6" fmla="*/ 26597 h 341967"/>
                        <a:gd name="connsiteX7" fmla="*/ 178920 w 205582"/>
                        <a:gd name="connsiteY7" fmla="*/ 0 h 341967"/>
                        <a:gd name="connsiteX8" fmla="*/ 205517 w 205582"/>
                        <a:gd name="connsiteY8" fmla="*/ 24935 h 341967"/>
                        <a:gd name="connsiteX9" fmla="*/ 132374 w 205582"/>
                        <a:gd name="connsiteY9" fmla="*/ 252673 h 341967"/>
                        <a:gd name="connsiteX10" fmla="*/ 75856 w 205582"/>
                        <a:gd name="connsiteY10" fmla="*/ 317503 h 341967"/>
                        <a:gd name="connsiteX11" fmla="*/ 45934 w 205582"/>
                        <a:gd name="connsiteY11" fmla="*/ 334126 h 341967"/>
                        <a:gd name="connsiteX12" fmla="*/ 24324 w 205582"/>
                        <a:gd name="connsiteY12" fmla="*/ 289244 h 341967"/>
                        <a:gd name="connsiteX13" fmla="*/ 24324 w 205582"/>
                        <a:gd name="connsiteY13" fmla="*/ 289244 h 341967"/>
                        <a:gd name="connsiteX14" fmla="*/ 24324 w 205582"/>
                        <a:gd name="connsiteY14" fmla="*/ 289244 h 341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05582" h="341967">
                          <a:moveTo>
                            <a:pt x="45934" y="334126"/>
                          </a:moveTo>
                          <a:cubicBezTo>
                            <a:pt x="42610" y="337451"/>
                            <a:pt x="39285" y="339113"/>
                            <a:pt x="34298" y="340776"/>
                          </a:cubicBezTo>
                          <a:cubicBezTo>
                            <a:pt x="7700" y="347425"/>
                            <a:pt x="1052" y="324152"/>
                            <a:pt x="1052" y="322490"/>
                          </a:cubicBezTo>
                          <a:cubicBezTo>
                            <a:pt x="-611" y="317503"/>
                            <a:pt x="-2273" y="304204"/>
                            <a:pt x="12688" y="294231"/>
                          </a:cubicBezTo>
                          <a:cubicBezTo>
                            <a:pt x="16012" y="292568"/>
                            <a:pt x="35960" y="284257"/>
                            <a:pt x="42610" y="279270"/>
                          </a:cubicBezTo>
                          <a:cubicBezTo>
                            <a:pt x="60895" y="262646"/>
                            <a:pt x="77518" y="242699"/>
                            <a:pt x="90816" y="222751"/>
                          </a:cubicBezTo>
                          <a:cubicBezTo>
                            <a:pt x="129050" y="166232"/>
                            <a:pt x="157309" y="96414"/>
                            <a:pt x="153985" y="26597"/>
                          </a:cubicBezTo>
                          <a:cubicBezTo>
                            <a:pt x="153985" y="11636"/>
                            <a:pt x="165621" y="0"/>
                            <a:pt x="178920" y="0"/>
                          </a:cubicBezTo>
                          <a:cubicBezTo>
                            <a:pt x="193880" y="0"/>
                            <a:pt x="205517" y="11636"/>
                            <a:pt x="205517" y="24935"/>
                          </a:cubicBezTo>
                          <a:cubicBezTo>
                            <a:pt x="207179" y="104726"/>
                            <a:pt x="177257" y="186180"/>
                            <a:pt x="132374" y="252673"/>
                          </a:cubicBezTo>
                          <a:cubicBezTo>
                            <a:pt x="115751" y="275945"/>
                            <a:pt x="97466" y="299218"/>
                            <a:pt x="75856" y="317503"/>
                          </a:cubicBezTo>
                          <a:cubicBezTo>
                            <a:pt x="70869" y="322490"/>
                            <a:pt x="55908" y="330802"/>
                            <a:pt x="45934" y="334126"/>
                          </a:cubicBezTo>
                          <a:moveTo>
                            <a:pt x="24324" y="289244"/>
                          </a:moveTo>
                          <a:lnTo>
                            <a:pt x="24324" y="289244"/>
                          </a:lnTo>
                          <a:lnTo>
                            <a:pt x="24324" y="289244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5" name="Freeform: Shape 774">
                      <a:extLst>
                        <a:ext uri="{FF2B5EF4-FFF2-40B4-BE49-F238E27FC236}">
                          <a16:creationId xmlns:a16="http://schemas.microsoft.com/office/drawing/2014/main" id="{FEB77079-AF08-F07A-700D-E36288BE8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81345" y="6478046"/>
                      <a:ext cx="300853" cy="1318666"/>
                    </a:xfrm>
                    <a:custGeom>
                      <a:avLst/>
                      <a:gdLst>
                        <a:gd name="connsiteX0" fmla="*/ 50701 w 300853"/>
                        <a:gd name="connsiteY0" fmla="*/ 1299111 h 1318666"/>
                        <a:gd name="connsiteX1" fmla="*/ 49039 w 300853"/>
                        <a:gd name="connsiteY1" fmla="*/ 1304098 h 1318666"/>
                        <a:gd name="connsiteX2" fmla="*/ 14130 w 300853"/>
                        <a:gd name="connsiteY2" fmla="*/ 1315734 h 1318666"/>
                        <a:gd name="connsiteX3" fmla="*/ 831 w 300853"/>
                        <a:gd name="connsiteY3" fmla="*/ 1299111 h 1318666"/>
                        <a:gd name="connsiteX4" fmla="*/ 4156 w 300853"/>
                        <a:gd name="connsiteY4" fmla="*/ 1277501 h 1318666"/>
                        <a:gd name="connsiteX5" fmla="*/ 78960 w 300853"/>
                        <a:gd name="connsiteY5" fmla="*/ 1151164 h 1318666"/>
                        <a:gd name="connsiteX6" fmla="*/ 180362 w 300853"/>
                        <a:gd name="connsiteY6" fmla="*/ 911790 h 1318666"/>
                        <a:gd name="connsiteX7" fmla="*/ 193660 w 300853"/>
                        <a:gd name="connsiteY7" fmla="*/ 32423 h 1318666"/>
                        <a:gd name="connsiteX8" fmla="*/ 211946 w 300853"/>
                        <a:gd name="connsiteY8" fmla="*/ 839 h 1318666"/>
                        <a:gd name="connsiteX9" fmla="*/ 243529 w 300853"/>
                        <a:gd name="connsiteY9" fmla="*/ 19125 h 1318666"/>
                        <a:gd name="connsiteX10" fmla="*/ 230231 w 300853"/>
                        <a:gd name="connsiteY10" fmla="*/ 928414 h 1318666"/>
                        <a:gd name="connsiteX11" fmla="*/ 125505 w 300853"/>
                        <a:gd name="connsiteY11" fmla="*/ 1177762 h 1318666"/>
                        <a:gd name="connsiteX12" fmla="*/ 50701 w 300853"/>
                        <a:gd name="connsiteY12" fmla="*/ 1299111 h 1318666"/>
                        <a:gd name="connsiteX13" fmla="*/ 50701 w 300853"/>
                        <a:gd name="connsiteY13" fmla="*/ 1282488 h 1318666"/>
                        <a:gd name="connsiteX14" fmla="*/ 39064 w 300853"/>
                        <a:gd name="connsiteY14" fmla="*/ 1269189 h 1318666"/>
                        <a:gd name="connsiteX15" fmla="*/ 50701 w 300853"/>
                        <a:gd name="connsiteY15" fmla="*/ 1282488 h 1318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00853" h="1318666">
                          <a:moveTo>
                            <a:pt x="50701" y="1299111"/>
                          </a:moveTo>
                          <a:cubicBezTo>
                            <a:pt x="50701" y="1300773"/>
                            <a:pt x="49039" y="1302435"/>
                            <a:pt x="49039" y="1304098"/>
                          </a:cubicBezTo>
                          <a:cubicBezTo>
                            <a:pt x="42389" y="1317396"/>
                            <a:pt x="27428" y="1322383"/>
                            <a:pt x="14130" y="1315734"/>
                          </a:cubicBezTo>
                          <a:cubicBezTo>
                            <a:pt x="9143" y="1312410"/>
                            <a:pt x="2493" y="1307423"/>
                            <a:pt x="831" y="1299111"/>
                          </a:cubicBezTo>
                          <a:cubicBezTo>
                            <a:pt x="831" y="1297448"/>
                            <a:pt x="-2494" y="1289137"/>
                            <a:pt x="4156" y="1277501"/>
                          </a:cubicBezTo>
                          <a:cubicBezTo>
                            <a:pt x="14130" y="1255890"/>
                            <a:pt x="77298" y="1156151"/>
                            <a:pt x="78960" y="1151164"/>
                          </a:cubicBezTo>
                          <a:cubicBezTo>
                            <a:pt x="120518" y="1074698"/>
                            <a:pt x="155427" y="994906"/>
                            <a:pt x="180362" y="911790"/>
                          </a:cubicBezTo>
                          <a:cubicBezTo>
                            <a:pt x="261816" y="632520"/>
                            <a:pt x="275114" y="313355"/>
                            <a:pt x="193660" y="32423"/>
                          </a:cubicBezTo>
                          <a:cubicBezTo>
                            <a:pt x="190336" y="19125"/>
                            <a:pt x="196985" y="4164"/>
                            <a:pt x="211946" y="839"/>
                          </a:cubicBezTo>
                          <a:cubicBezTo>
                            <a:pt x="225244" y="-2485"/>
                            <a:pt x="240206" y="4164"/>
                            <a:pt x="243529" y="19125"/>
                          </a:cubicBezTo>
                          <a:cubicBezTo>
                            <a:pt x="328308" y="310030"/>
                            <a:pt x="315010" y="639170"/>
                            <a:pt x="230231" y="928414"/>
                          </a:cubicBezTo>
                          <a:cubicBezTo>
                            <a:pt x="205296" y="1014854"/>
                            <a:pt x="168725" y="1097970"/>
                            <a:pt x="125505" y="1177762"/>
                          </a:cubicBezTo>
                          <a:cubicBezTo>
                            <a:pt x="122180" y="1179424"/>
                            <a:pt x="62337" y="1277501"/>
                            <a:pt x="50701" y="1299111"/>
                          </a:cubicBezTo>
                          <a:moveTo>
                            <a:pt x="50701" y="1282488"/>
                          </a:moveTo>
                          <a:cubicBezTo>
                            <a:pt x="47376" y="1275838"/>
                            <a:pt x="44051" y="1270852"/>
                            <a:pt x="39064" y="1269189"/>
                          </a:cubicBezTo>
                          <a:cubicBezTo>
                            <a:pt x="44051" y="1270852"/>
                            <a:pt x="47376" y="1275838"/>
                            <a:pt x="50701" y="1282488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6" name="Freeform: Shape 775">
                      <a:extLst>
                        <a:ext uri="{FF2B5EF4-FFF2-40B4-BE49-F238E27FC236}">
                          <a16:creationId xmlns:a16="http://schemas.microsoft.com/office/drawing/2014/main" id="{42E634E2-CDE3-C5FB-65F6-EBF372042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26537" y="6501977"/>
                      <a:ext cx="204869" cy="548904"/>
                    </a:xfrm>
                    <a:custGeom>
                      <a:avLst/>
                      <a:gdLst>
                        <a:gd name="connsiteX0" fmla="*/ 48207 w 204869"/>
                        <a:gd name="connsiteY0" fmla="*/ 468954 h 548904"/>
                        <a:gd name="connsiteX1" fmla="*/ 114699 w 204869"/>
                        <a:gd name="connsiteY1" fmla="*/ 365891 h 548904"/>
                        <a:gd name="connsiteX2" fmla="*/ 144622 w 204869"/>
                        <a:gd name="connsiteY2" fmla="*/ 28440 h 548904"/>
                        <a:gd name="connsiteX3" fmla="*/ 167894 w 204869"/>
                        <a:gd name="connsiteY3" fmla="*/ 181 h 548904"/>
                        <a:gd name="connsiteX4" fmla="*/ 196154 w 204869"/>
                        <a:gd name="connsiteY4" fmla="*/ 23453 h 548904"/>
                        <a:gd name="connsiteX5" fmla="*/ 161245 w 204869"/>
                        <a:gd name="connsiteY5" fmla="*/ 387501 h 548904"/>
                        <a:gd name="connsiteX6" fmla="*/ 84778 w 204869"/>
                        <a:gd name="connsiteY6" fmla="*/ 507188 h 548904"/>
                        <a:gd name="connsiteX7" fmla="*/ 48207 w 204869"/>
                        <a:gd name="connsiteY7" fmla="*/ 538772 h 548904"/>
                        <a:gd name="connsiteX8" fmla="*/ 28260 w 204869"/>
                        <a:gd name="connsiteY8" fmla="*/ 548746 h 548904"/>
                        <a:gd name="connsiteX9" fmla="*/ 0 w 204869"/>
                        <a:gd name="connsiteY9" fmla="*/ 523811 h 548904"/>
                        <a:gd name="connsiteX10" fmla="*/ 8312 w 204869"/>
                        <a:gd name="connsiteY10" fmla="*/ 503863 h 548904"/>
                        <a:gd name="connsiteX11" fmla="*/ 48207 w 204869"/>
                        <a:gd name="connsiteY11" fmla="*/ 468954 h 548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04869" h="548904">
                          <a:moveTo>
                            <a:pt x="48207" y="468954"/>
                          </a:moveTo>
                          <a:cubicBezTo>
                            <a:pt x="76466" y="439033"/>
                            <a:pt x="98076" y="402462"/>
                            <a:pt x="114699" y="365891"/>
                          </a:cubicBezTo>
                          <a:cubicBezTo>
                            <a:pt x="159582" y="259502"/>
                            <a:pt x="157920" y="141478"/>
                            <a:pt x="144622" y="28440"/>
                          </a:cubicBezTo>
                          <a:cubicBezTo>
                            <a:pt x="142959" y="13479"/>
                            <a:pt x="152934" y="1843"/>
                            <a:pt x="167894" y="181"/>
                          </a:cubicBezTo>
                          <a:cubicBezTo>
                            <a:pt x="182855" y="-1482"/>
                            <a:pt x="194492" y="8492"/>
                            <a:pt x="196154" y="23453"/>
                          </a:cubicBezTo>
                          <a:cubicBezTo>
                            <a:pt x="211115" y="144802"/>
                            <a:pt x="211115" y="272801"/>
                            <a:pt x="161245" y="387501"/>
                          </a:cubicBezTo>
                          <a:cubicBezTo>
                            <a:pt x="142959" y="430721"/>
                            <a:pt x="116362" y="472279"/>
                            <a:pt x="84778" y="507188"/>
                          </a:cubicBezTo>
                          <a:cubicBezTo>
                            <a:pt x="83116" y="508850"/>
                            <a:pt x="53194" y="533785"/>
                            <a:pt x="48207" y="538772"/>
                          </a:cubicBezTo>
                          <a:cubicBezTo>
                            <a:pt x="43220" y="545421"/>
                            <a:pt x="36571" y="548746"/>
                            <a:pt x="28260" y="548746"/>
                          </a:cubicBezTo>
                          <a:cubicBezTo>
                            <a:pt x="13298" y="550408"/>
                            <a:pt x="1662" y="538772"/>
                            <a:pt x="0" y="523811"/>
                          </a:cubicBezTo>
                          <a:cubicBezTo>
                            <a:pt x="0" y="520486"/>
                            <a:pt x="0" y="512175"/>
                            <a:pt x="8312" y="503863"/>
                          </a:cubicBezTo>
                          <a:cubicBezTo>
                            <a:pt x="14960" y="495552"/>
                            <a:pt x="46545" y="470617"/>
                            <a:pt x="48207" y="468954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0" name="Graphic 2">
                    <a:extLst>
                      <a:ext uri="{FF2B5EF4-FFF2-40B4-BE49-F238E27FC236}">
                        <a16:creationId xmlns:a16="http://schemas.microsoft.com/office/drawing/2014/main" id="{5384C1B3-305F-7D31-D6A1-47079FBC85E4}"/>
                      </a:ext>
                    </a:extLst>
                  </p:cNvPr>
                  <p:cNvGrpSpPr/>
                  <p:nvPr/>
                </p:nvGrpSpPr>
                <p:grpSpPr>
                  <a:xfrm>
                    <a:off x="10517770" y="6306003"/>
                    <a:ext cx="1376400" cy="635006"/>
                    <a:chOff x="10517770" y="6306003"/>
                    <a:chExt cx="1376400" cy="635006"/>
                  </a:xfrm>
                  <a:solidFill>
                    <a:srgbClr val="B82357"/>
                  </a:solidFill>
                </p:grpSpPr>
                <p:sp>
                  <p:nvSpPr>
                    <p:cNvPr id="391" name="Freeform: Shape 390">
                      <a:extLst>
                        <a:ext uri="{FF2B5EF4-FFF2-40B4-BE49-F238E27FC236}">
                          <a16:creationId xmlns:a16="http://schemas.microsoft.com/office/drawing/2014/main" id="{AD77BA4D-F8A8-31A2-9DCA-FB52A5A00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770" y="6601897"/>
                      <a:ext cx="196153" cy="196153"/>
                    </a:xfrm>
                    <a:custGeom>
                      <a:avLst/>
                      <a:gdLst>
                        <a:gd name="connsiteX0" fmla="*/ 98077 w 196153"/>
                        <a:gd name="connsiteY0" fmla="*/ 0 h 196153"/>
                        <a:gd name="connsiteX1" fmla="*/ 196154 w 196153"/>
                        <a:gd name="connsiteY1" fmla="*/ 98077 h 196153"/>
                        <a:gd name="connsiteX2" fmla="*/ 98077 w 196153"/>
                        <a:gd name="connsiteY2" fmla="*/ 196154 h 196153"/>
                        <a:gd name="connsiteX3" fmla="*/ 0 w 196153"/>
                        <a:gd name="connsiteY3" fmla="*/ 98077 h 196153"/>
                        <a:gd name="connsiteX4" fmla="*/ 98077 w 196153"/>
                        <a:gd name="connsiteY4" fmla="*/ 0 h 19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3">
                          <a:moveTo>
                            <a:pt x="98077" y="0"/>
                          </a:moveTo>
                          <a:cubicBezTo>
                            <a:pt x="151271" y="0"/>
                            <a:pt x="196154" y="44882"/>
                            <a:pt x="196154" y="98077"/>
                          </a:cubicBezTo>
                          <a:cubicBezTo>
                            <a:pt x="196154" y="152933"/>
                            <a:pt x="152934" y="196154"/>
                            <a:pt x="98077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4882"/>
                            <a:pt x="44883" y="0"/>
                            <a:pt x="9807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2" name="Freeform: Shape 391">
                      <a:extLst>
                        <a:ext uri="{FF2B5EF4-FFF2-40B4-BE49-F238E27FC236}">
                          <a16:creationId xmlns:a16="http://schemas.microsoft.com/office/drawing/2014/main" id="{33382956-33D5-8DEA-E643-35B673464E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45508" y="6744856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6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1662" y="44883"/>
                            <a:pt x="44883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4" name="Freeform: Shape 393">
                      <a:extLst>
                        <a:ext uri="{FF2B5EF4-FFF2-40B4-BE49-F238E27FC236}">
                          <a16:creationId xmlns:a16="http://schemas.microsoft.com/office/drawing/2014/main" id="{66446D91-E779-B0EC-7B07-A97CA23F2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0261" y="6430677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3220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id="{7A0EC116-0198-9457-AE00-E4C1200481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7972" y="6397431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6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3220"/>
                            <a:pt x="43220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id="{FFC67E43-21B2-FA8E-EC6E-5447694CDF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2333" y="6452288"/>
                      <a:ext cx="196153" cy="196153"/>
                    </a:xfrm>
                    <a:custGeom>
                      <a:avLst/>
                      <a:gdLst>
                        <a:gd name="connsiteX0" fmla="*/ 98076 w 196153"/>
                        <a:gd name="connsiteY0" fmla="*/ 0 h 196153"/>
                        <a:gd name="connsiteX1" fmla="*/ 196154 w 196153"/>
                        <a:gd name="connsiteY1" fmla="*/ 98077 h 196153"/>
                        <a:gd name="connsiteX2" fmla="*/ 98076 w 196153"/>
                        <a:gd name="connsiteY2" fmla="*/ 196154 h 196153"/>
                        <a:gd name="connsiteX3" fmla="*/ 0 w 196153"/>
                        <a:gd name="connsiteY3" fmla="*/ 98077 h 196153"/>
                        <a:gd name="connsiteX4" fmla="*/ 98076 w 196153"/>
                        <a:gd name="connsiteY4" fmla="*/ 0 h 19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3">
                          <a:moveTo>
                            <a:pt x="98076" y="0"/>
                          </a:moveTo>
                          <a:cubicBezTo>
                            <a:pt x="151271" y="0"/>
                            <a:pt x="196154" y="44882"/>
                            <a:pt x="196154" y="98077"/>
                          </a:cubicBezTo>
                          <a:cubicBezTo>
                            <a:pt x="196154" y="151271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2"/>
                            <a:pt x="44882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8" name="Freeform: Shape 767">
                      <a:extLst>
                        <a:ext uri="{FF2B5EF4-FFF2-40B4-BE49-F238E27FC236}">
                          <a16:creationId xmlns:a16="http://schemas.microsoft.com/office/drawing/2014/main" id="{BD184441-94FC-23C8-2945-35087C2B6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80254" y="6306003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4882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9" name="Freeform: Shape 768">
                      <a:extLst>
                        <a:ext uri="{FF2B5EF4-FFF2-40B4-BE49-F238E27FC236}">
                          <a16:creationId xmlns:a16="http://schemas.microsoft.com/office/drawing/2014/main" id="{07CFF31F-395A-B669-AFBC-27CCA93F3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98017" y="6364185"/>
                      <a:ext cx="196153" cy="196154"/>
                    </a:xfrm>
                    <a:custGeom>
                      <a:avLst/>
                      <a:gdLst>
                        <a:gd name="connsiteX0" fmla="*/ 98077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7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7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7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7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3220" y="0"/>
                            <a:pt x="9807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42" name="Graphic 2">
                  <a:extLst>
                    <a:ext uri="{FF2B5EF4-FFF2-40B4-BE49-F238E27FC236}">
                      <a16:creationId xmlns:a16="http://schemas.microsoft.com/office/drawing/2014/main" id="{B1D8512F-F1A7-4723-9796-315CD1A9BD32}"/>
                    </a:ext>
                  </a:extLst>
                </p:cNvPr>
                <p:cNvGrpSpPr/>
                <p:nvPr/>
              </p:nvGrpSpPr>
              <p:grpSpPr>
                <a:xfrm>
                  <a:off x="9421408" y="6768837"/>
                  <a:ext cx="3386820" cy="2041762"/>
                  <a:chOff x="9421408" y="6768837"/>
                  <a:chExt cx="3386820" cy="2041762"/>
                </a:xfrm>
              </p:grpSpPr>
              <p:grpSp>
                <p:nvGrpSpPr>
                  <p:cNvPr id="643" name="Graphic 2">
                    <a:extLst>
                      <a:ext uri="{FF2B5EF4-FFF2-40B4-BE49-F238E27FC236}">
                        <a16:creationId xmlns:a16="http://schemas.microsoft.com/office/drawing/2014/main" id="{F9BA1015-B7F8-8AE6-C008-757941D4E8F9}"/>
                      </a:ext>
                    </a:extLst>
                  </p:cNvPr>
                  <p:cNvGrpSpPr/>
                  <p:nvPr/>
                </p:nvGrpSpPr>
                <p:grpSpPr>
                  <a:xfrm>
                    <a:off x="9421408" y="6768837"/>
                    <a:ext cx="3386820" cy="2041762"/>
                    <a:chOff x="9421408" y="6768837"/>
                    <a:chExt cx="3386820" cy="2041762"/>
                  </a:xfrm>
                </p:grpSpPr>
                <p:sp>
                  <p:nvSpPr>
                    <p:cNvPr id="387" name="Freeform: Shape 386">
                      <a:extLst>
                        <a:ext uri="{FF2B5EF4-FFF2-40B4-BE49-F238E27FC236}">
                          <a16:creationId xmlns:a16="http://schemas.microsoft.com/office/drawing/2014/main" id="{2BC9770A-6107-585E-92B7-F851B9A447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1408" y="6768837"/>
                      <a:ext cx="3386820" cy="2041762"/>
                    </a:xfrm>
                    <a:custGeom>
                      <a:avLst/>
                      <a:gdLst>
                        <a:gd name="connsiteX0" fmla="*/ 293462 w 3386820"/>
                        <a:gd name="connsiteY0" fmla="*/ 1688208 h 2041762"/>
                        <a:gd name="connsiteX1" fmla="*/ 236943 w 3386820"/>
                        <a:gd name="connsiteY1" fmla="*/ 1654961 h 2041762"/>
                        <a:gd name="connsiteX2" fmla="*/ 127230 w 3386820"/>
                        <a:gd name="connsiteY2" fmla="*/ 1538599 h 2041762"/>
                        <a:gd name="connsiteX3" fmla="*/ 9205 w 3386820"/>
                        <a:gd name="connsiteY3" fmla="*/ 1123019 h 2041762"/>
                        <a:gd name="connsiteX4" fmla="*/ 396526 w 3386820"/>
                        <a:gd name="connsiteY4" fmla="*/ 976735 h 2041762"/>
                        <a:gd name="connsiteX5" fmla="*/ 564420 w 3386820"/>
                        <a:gd name="connsiteY5" fmla="*/ 1046553 h 2041762"/>
                        <a:gd name="connsiteX6" fmla="*/ 687432 w 3386820"/>
                        <a:gd name="connsiteY6" fmla="*/ 222042 h 2041762"/>
                        <a:gd name="connsiteX7" fmla="*/ 1126284 w 3386820"/>
                        <a:gd name="connsiteY7" fmla="*/ 458091 h 2041762"/>
                        <a:gd name="connsiteX8" fmla="*/ 1179478 w 3386820"/>
                        <a:gd name="connsiteY8" fmla="*/ 712426 h 2041762"/>
                        <a:gd name="connsiteX9" fmla="*/ 1199426 w 3386820"/>
                        <a:gd name="connsiteY9" fmla="*/ 852061 h 2041762"/>
                        <a:gd name="connsiteX10" fmla="*/ 1485345 w 3386820"/>
                        <a:gd name="connsiteY10" fmla="*/ 654245 h 2041762"/>
                        <a:gd name="connsiteX11" fmla="*/ 1756303 w 3386820"/>
                        <a:gd name="connsiteY11" fmla="*/ 793880 h 2041762"/>
                        <a:gd name="connsiteX12" fmla="*/ 1756303 w 3386820"/>
                        <a:gd name="connsiteY12" fmla="*/ 667543 h 2041762"/>
                        <a:gd name="connsiteX13" fmla="*/ 1791211 w 3386820"/>
                        <a:gd name="connsiteY13" fmla="*/ 391598 h 2041762"/>
                        <a:gd name="connsiteX14" fmla="*/ 2294894 w 3386820"/>
                        <a:gd name="connsiteY14" fmla="*/ 2616 h 2041762"/>
                        <a:gd name="connsiteX15" fmla="*/ 2597437 w 3386820"/>
                        <a:gd name="connsiteY15" fmla="*/ 263600 h 2041762"/>
                        <a:gd name="connsiteX16" fmla="*/ 2627358 w 3386820"/>
                        <a:gd name="connsiteY16" fmla="*/ 494662 h 2041762"/>
                        <a:gd name="connsiteX17" fmla="*/ 2655618 w 3386820"/>
                        <a:gd name="connsiteY17" fmla="*/ 441468 h 2041762"/>
                        <a:gd name="connsiteX18" fmla="*/ 2758682 w 3386820"/>
                        <a:gd name="connsiteY18" fmla="*/ 316794 h 2041762"/>
                        <a:gd name="connsiteX19" fmla="*/ 3259039 w 3386820"/>
                        <a:gd name="connsiteY19" fmla="*/ 316794 h 2041762"/>
                        <a:gd name="connsiteX20" fmla="*/ 3117742 w 3386820"/>
                        <a:gd name="connsiteY20" fmla="*/ 1659948 h 2041762"/>
                        <a:gd name="connsiteX21" fmla="*/ 2899979 w 3386820"/>
                        <a:gd name="connsiteY21" fmla="*/ 1989088 h 2041762"/>
                        <a:gd name="connsiteX22" fmla="*/ 2208454 w 3386820"/>
                        <a:gd name="connsiteY22" fmla="*/ 2019010 h 2041762"/>
                        <a:gd name="connsiteX23" fmla="*/ 361617 w 3386820"/>
                        <a:gd name="connsiteY23" fmla="*/ 1959166 h 2041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3386820" h="2041762">
                          <a:moveTo>
                            <a:pt x="293462" y="1688208"/>
                          </a:moveTo>
                          <a:cubicBezTo>
                            <a:pt x="315072" y="1688208"/>
                            <a:pt x="253566" y="1668260"/>
                            <a:pt x="236943" y="1654961"/>
                          </a:cubicBezTo>
                          <a:cubicBezTo>
                            <a:pt x="195385" y="1621715"/>
                            <a:pt x="158813" y="1581820"/>
                            <a:pt x="127230" y="1538599"/>
                          </a:cubicBezTo>
                          <a:cubicBezTo>
                            <a:pt x="44114" y="1422237"/>
                            <a:pt x="-25704" y="1269303"/>
                            <a:pt x="9205" y="1123019"/>
                          </a:cubicBezTo>
                          <a:cubicBezTo>
                            <a:pt x="52425" y="936839"/>
                            <a:pt x="241929" y="925203"/>
                            <a:pt x="396526" y="976735"/>
                          </a:cubicBezTo>
                          <a:cubicBezTo>
                            <a:pt x="411486" y="981722"/>
                            <a:pt x="561095" y="1058189"/>
                            <a:pt x="564420" y="1046553"/>
                          </a:cubicBezTo>
                          <a:cubicBezTo>
                            <a:pt x="634237" y="876996"/>
                            <a:pt x="438084" y="502974"/>
                            <a:pt x="687432" y="222042"/>
                          </a:cubicBezTo>
                          <a:cubicBezTo>
                            <a:pt x="871949" y="14252"/>
                            <a:pt x="1068102" y="295184"/>
                            <a:pt x="1126284" y="458091"/>
                          </a:cubicBezTo>
                          <a:cubicBezTo>
                            <a:pt x="1156205" y="539545"/>
                            <a:pt x="1171166" y="625985"/>
                            <a:pt x="1179478" y="712426"/>
                          </a:cubicBezTo>
                          <a:cubicBezTo>
                            <a:pt x="1181140" y="722400"/>
                            <a:pt x="1182803" y="855386"/>
                            <a:pt x="1199426" y="852061"/>
                          </a:cubicBezTo>
                          <a:cubicBezTo>
                            <a:pt x="1264256" y="840425"/>
                            <a:pt x="1339060" y="665881"/>
                            <a:pt x="1485345" y="654245"/>
                          </a:cubicBezTo>
                          <a:cubicBezTo>
                            <a:pt x="1638278" y="640946"/>
                            <a:pt x="1704771" y="788893"/>
                            <a:pt x="1756303" y="793880"/>
                          </a:cubicBezTo>
                          <a:cubicBezTo>
                            <a:pt x="1756303" y="793880"/>
                            <a:pt x="1756303" y="674193"/>
                            <a:pt x="1756303" y="667543"/>
                          </a:cubicBezTo>
                          <a:cubicBezTo>
                            <a:pt x="1757965" y="574453"/>
                            <a:pt x="1766277" y="481364"/>
                            <a:pt x="1791211" y="391598"/>
                          </a:cubicBezTo>
                          <a:cubicBezTo>
                            <a:pt x="1857704" y="155549"/>
                            <a:pt x="2033911" y="-23982"/>
                            <a:pt x="2294894" y="2616"/>
                          </a:cubicBezTo>
                          <a:cubicBezTo>
                            <a:pt x="2437854" y="17576"/>
                            <a:pt x="2554217" y="128952"/>
                            <a:pt x="2597437" y="263600"/>
                          </a:cubicBezTo>
                          <a:cubicBezTo>
                            <a:pt x="2604086" y="281886"/>
                            <a:pt x="2619046" y="491337"/>
                            <a:pt x="2627358" y="494662"/>
                          </a:cubicBezTo>
                          <a:cubicBezTo>
                            <a:pt x="2629021" y="494662"/>
                            <a:pt x="2653956" y="444793"/>
                            <a:pt x="2655618" y="441468"/>
                          </a:cubicBezTo>
                          <a:cubicBezTo>
                            <a:pt x="2683877" y="396586"/>
                            <a:pt x="2718786" y="351703"/>
                            <a:pt x="2758682" y="316794"/>
                          </a:cubicBezTo>
                          <a:cubicBezTo>
                            <a:pt x="2899979" y="195445"/>
                            <a:pt x="3127717" y="168848"/>
                            <a:pt x="3259039" y="316794"/>
                          </a:cubicBezTo>
                          <a:cubicBezTo>
                            <a:pt x="3539972" y="632635"/>
                            <a:pt x="3295611" y="1334134"/>
                            <a:pt x="3117742" y="1659948"/>
                          </a:cubicBezTo>
                          <a:cubicBezTo>
                            <a:pt x="3077847" y="1734752"/>
                            <a:pt x="2978108" y="1952517"/>
                            <a:pt x="2899979" y="1989088"/>
                          </a:cubicBezTo>
                          <a:cubicBezTo>
                            <a:pt x="2771980" y="2047269"/>
                            <a:pt x="2351413" y="2010698"/>
                            <a:pt x="2208454" y="2019010"/>
                          </a:cubicBezTo>
                          <a:cubicBezTo>
                            <a:pt x="1598383" y="2050593"/>
                            <a:pt x="966701" y="2063893"/>
                            <a:pt x="361617" y="1959166"/>
                          </a:cubicBezTo>
                        </a:path>
                      </a:pathLst>
                    </a:custGeom>
                    <a:solidFill>
                      <a:srgbClr val="2A81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8" name="Freeform: Shape 387">
                      <a:extLst>
                        <a:ext uri="{FF2B5EF4-FFF2-40B4-BE49-F238E27FC236}">
                          <a16:creationId xmlns:a16="http://schemas.microsoft.com/office/drawing/2014/main" id="{2A260C4C-9580-7A66-CCD0-9EC674A351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6239" y="6768837"/>
                      <a:ext cx="3367246" cy="1447171"/>
                    </a:xfrm>
                    <a:custGeom>
                      <a:avLst/>
                      <a:gdLst>
                        <a:gd name="connsiteX0" fmla="*/ 3367247 w 3367246"/>
                        <a:gd name="connsiteY0" fmla="*/ 536220 h 1447171"/>
                        <a:gd name="connsiteX1" fmla="*/ 3259196 w 3367246"/>
                        <a:gd name="connsiteY1" fmla="*/ 316794 h 1447171"/>
                        <a:gd name="connsiteX2" fmla="*/ 2758837 w 3367246"/>
                        <a:gd name="connsiteY2" fmla="*/ 316794 h 1447171"/>
                        <a:gd name="connsiteX3" fmla="*/ 2655773 w 3367246"/>
                        <a:gd name="connsiteY3" fmla="*/ 441468 h 1447171"/>
                        <a:gd name="connsiteX4" fmla="*/ 2627515 w 3367246"/>
                        <a:gd name="connsiteY4" fmla="*/ 494662 h 1447171"/>
                        <a:gd name="connsiteX5" fmla="*/ 2597592 w 3367246"/>
                        <a:gd name="connsiteY5" fmla="*/ 263600 h 1447171"/>
                        <a:gd name="connsiteX6" fmla="*/ 2295051 w 3367246"/>
                        <a:gd name="connsiteY6" fmla="*/ 2616 h 1447171"/>
                        <a:gd name="connsiteX7" fmla="*/ 1791367 w 3367246"/>
                        <a:gd name="connsiteY7" fmla="*/ 391598 h 1447171"/>
                        <a:gd name="connsiteX8" fmla="*/ 1756459 w 3367246"/>
                        <a:gd name="connsiteY8" fmla="*/ 667543 h 1447171"/>
                        <a:gd name="connsiteX9" fmla="*/ 1756459 w 3367246"/>
                        <a:gd name="connsiteY9" fmla="*/ 793880 h 1447171"/>
                        <a:gd name="connsiteX10" fmla="*/ 1485501 w 3367246"/>
                        <a:gd name="connsiteY10" fmla="*/ 654245 h 1447171"/>
                        <a:gd name="connsiteX11" fmla="*/ 1199582 w 3367246"/>
                        <a:gd name="connsiteY11" fmla="*/ 852061 h 1447171"/>
                        <a:gd name="connsiteX12" fmla="*/ 1179634 w 3367246"/>
                        <a:gd name="connsiteY12" fmla="*/ 712426 h 1447171"/>
                        <a:gd name="connsiteX13" fmla="*/ 1126439 w 3367246"/>
                        <a:gd name="connsiteY13" fmla="*/ 458091 h 1447171"/>
                        <a:gd name="connsiteX14" fmla="*/ 687587 w 3367246"/>
                        <a:gd name="connsiteY14" fmla="*/ 222042 h 1447171"/>
                        <a:gd name="connsiteX15" fmla="*/ 564575 w 3367246"/>
                        <a:gd name="connsiteY15" fmla="*/ 1046553 h 1447171"/>
                        <a:gd name="connsiteX16" fmla="*/ 396682 w 3367246"/>
                        <a:gd name="connsiteY16" fmla="*/ 976735 h 1447171"/>
                        <a:gd name="connsiteX17" fmla="*/ 9361 w 3367246"/>
                        <a:gd name="connsiteY17" fmla="*/ 1123019 h 1447171"/>
                        <a:gd name="connsiteX18" fmla="*/ 69204 w 3367246"/>
                        <a:gd name="connsiteY18" fmla="*/ 1447171 h 1447171"/>
                        <a:gd name="connsiteX19" fmla="*/ 142347 w 3367246"/>
                        <a:gd name="connsiteY19" fmla="*/ 1132994 h 1447171"/>
                        <a:gd name="connsiteX20" fmla="*/ 679276 w 3367246"/>
                        <a:gd name="connsiteY20" fmla="*/ 1217771 h 1447171"/>
                        <a:gd name="connsiteX21" fmla="*/ 847170 w 3367246"/>
                        <a:gd name="connsiteY21" fmla="*/ 413209 h 1447171"/>
                        <a:gd name="connsiteX22" fmla="*/ 1149712 w 3367246"/>
                        <a:gd name="connsiteY22" fmla="*/ 1056526 h 1447171"/>
                        <a:gd name="connsiteX23" fmla="*/ 1470540 w 3367246"/>
                        <a:gd name="connsiteY23" fmla="*/ 782243 h 1447171"/>
                        <a:gd name="connsiteX24" fmla="*/ 1857860 w 3367246"/>
                        <a:gd name="connsiteY24" fmla="*/ 923541 h 1447171"/>
                        <a:gd name="connsiteX25" fmla="*/ 2191987 w 3367246"/>
                        <a:gd name="connsiteY25" fmla="*/ 162198 h 1447171"/>
                        <a:gd name="connsiteX26" fmla="*/ 2574320 w 3367246"/>
                        <a:gd name="connsiteY26" fmla="*/ 747335 h 1447171"/>
                        <a:gd name="connsiteX27" fmla="*/ 3009848 w 3367246"/>
                        <a:gd name="connsiteY27" fmla="*/ 384949 h 1447171"/>
                        <a:gd name="connsiteX28" fmla="*/ 3367247 w 3367246"/>
                        <a:gd name="connsiteY28" fmla="*/ 536220 h 1447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3367246" h="1447171">
                          <a:moveTo>
                            <a:pt x="3367247" y="536220"/>
                          </a:moveTo>
                          <a:cubicBezTo>
                            <a:pt x="3347299" y="453104"/>
                            <a:pt x="3314053" y="376638"/>
                            <a:pt x="3259196" y="316794"/>
                          </a:cubicBezTo>
                          <a:cubicBezTo>
                            <a:pt x="3127873" y="168848"/>
                            <a:pt x="2900135" y="195445"/>
                            <a:pt x="2758837" y="316794"/>
                          </a:cubicBezTo>
                          <a:cubicBezTo>
                            <a:pt x="2718942" y="351703"/>
                            <a:pt x="2682371" y="396586"/>
                            <a:pt x="2655773" y="441468"/>
                          </a:cubicBezTo>
                          <a:cubicBezTo>
                            <a:pt x="2654111" y="444793"/>
                            <a:pt x="2629177" y="494662"/>
                            <a:pt x="2627515" y="494662"/>
                          </a:cubicBezTo>
                          <a:cubicBezTo>
                            <a:pt x="2619203" y="493000"/>
                            <a:pt x="2602580" y="281886"/>
                            <a:pt x="2597592" y="263600"/>
                          </a:cubicBezTo>
                          <a:cubicBezTo>
                            <a:pt x="2554372" y="128952"/>
                            <a:pt x="2438010" y="17576"/>
                            <a:pt x="2295051" y="2616"/>
                          </a:cubicBezTo>
                          <a:cubicBezTo>
                            <a:pt x="2034066" y="-23982"/>
                            <a:pt x="1857860" y="155549"/>
                            <a:pt x="1791367" y="391598"/>
                          </a:cubicBezTo>
                          <a:cubicBezTo>
                            <a:pt x="1766432" y="481364"/>
                            <a:pt x="1758121" y="574453"/>
                            <a:pt x="1756459" y="667543"/>
                          </a:cubicBezTo>
                          <a:cubicBezTo>
                            <a:pt x="1756459" y="674193"/>
                            <a:pt x="1756459" y="793880"/>
                            <a:pt x="1756459" y="793880"/>
                          </a:cubicBezTo>
                          <a:cubicBezTo>
                            <a:pt x="1706589" y="788893"/>
                            <a:pt x="1638435" y="640946"/>
                            <a:pt x="1485501" y="654245"/>
                          </a:cubicBezTo>
                          <a:cubicBezTo>
                            <a:pt x="1339217" y="665881"/>
                            <a:pt x="1266075" y="840425"/>
                            <a:pt x="1199582" y="852061"/>
                          </a:cubicBezTo>
                          <a:cubicBezTo>
                            <a:pt x="1182959" y="855386"/>
                            <a:pt x="1179634" y="722400"/>
                            <a:pt x="1179634" y="712426"/>
                          </a:cubicBezTo>
                          <a:cubicBezTo>
                            <a:pt x="1171322" y="625985"/>
                            <a:pt x="1154699" y="539545"/>
                            <a:pt x="1126439" y="458091"/>
                          </a:cubicBezTo>
                          <a:cubicBezTo>
                            <a:pt x="1068258" y="295184"/>
                            <a:pt x="870443" y="15914"/>
                            <a:pt x="687587" y="222042"/>
                          </a:cubicBezTo>
                          <a:cubicBezTo>
                            <a:pt x="438240" y="502974"/>
                            <a:pt x="634393" y="875333"/>
                            <a:pt x="564575" y="1046553"/>
                          </a:cubicBezTo>
                          <a:cubicBezTo>
                            <a:pt x="559589" y="1058189"/>
                            <a:pt x="409980" y="981722"/>
                            <a:pt x="396682" y="976735"/>
                          </a:cubicBezTo>
                          <a:cubicBezTo>
                            <a:pt x="242086" y="925203"/>
                            <a:pt x="54243" y="936839"/>
                            <a:pt x="9361" y="1123019"/>
                          </a:cubicBezTo>
                          <a:cubicBezTo>
                            <a:pt x="-17236" y="1232733"/>
                            <a:pt x="16010" y="1347432"/>
                            <a:pt x="69204" y="1447171"/>
                          </a:cubicBezTo>
                          <a:cubicBezTo>
                            <a:pt x="70866" y="1352419"/>
                            <a:pt x="87489" y="1232733"/>
                            <a:pt x="142347" y="1132994"/>
                          </a:cubicBezTo>
                          <a:cubicBezTo>
                            <a:pt x="255384" y="926865"/>
                            <a:pt x="679276" y="1217771"/>
                            <a:pt x="679276" y="1217771"/>
                          </a:cubicBezTo>
                          <a:cubicBezTo>
                            <a:pt x="679276" y="1217771"/>
                            <a:pt x="626081" y="426507"/>
                            <a:pt x="847170" y="413209"/>
                          </a:cubicBezTo>
                          <a:cubicBezTo>
                            <a:pt x="1068258" y="399910"/>
                            <a:pt x="1149712" y="1056526"/>
                            <a:pt x="1149712" y="1056526"/>
                          </a:cubicBezTo>
                          <a:cubicBezTo>
                            <a:pt x="1187945" y="946813"/>
                            <a:pt x="1294334" y="802191"/>
                            <a:pt x="1470540" y="782243"/>
                          </a:cubicBezTo>
                          <a:cubicBezTo>
                            <a:pt x="1646746" y="762296"/>
                            <a:pt x="1857860" y="923541"/>
                            <a:pt x="1857860" y="923541"/>
                          </a:cubicBezTo>
                          <a:cubicBezTo>
                            <a:pt x="1857860" y="923541"/>
                            <a:pt x="1793030" y="120640"/>
                            <a:pt x="2191987" y="162198"/>
                          </a:cubicBezTo>
                          <a:cubicBezTo>
                            <a:pt x="2567671" y="202094"/>
                            <a:pt x="2574320" y="694141"/>
                            <a:pt x="2574320" y="747335"/>
                          </a:cubicBezTo>
                          <a:cubicBezTo>
                            <a:pt x="2575982" y="705777"/>
                            <a:pt x="2597592" y="399910"/>
                            <a:pt x="3009848" y="384949"/>
                          </a:cubicBezTo>
                          <a:cubicBezTo>
                            <a:pt x="3177742" y="379962"/>
                            <a:pt x="3292443" y="449779"/>
                            <a:pt x="3367247" y="536220"/>
                          </a:cubicBezTo>
                        </a:path>
                      </a:pathLst>
                    </a:custGeom>
                    <a:solidFill>
                      <a:srgbClr val="459DA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44" name="Graphic 2">
                    <a:extLst>
                      <a:ext uri="{FF2B5EF4-FFF2-40B4-BE49-F238E27FC236}">
                        <a16:creationId xmlns:a16="http://schemas.microsoft.com/office/drawing/2014/main" id="{5C2BBCCA-ECBC-3DEB-1C09-40A72F8AC7C2}"/>
                      </a:ext>
                    </a:extLst>
                  </p:cNvPr>
                  <p:cNvGrpSpPr/>
                  <p:nvPr/>
                </p:nvGrpSpPr>
                <p:grpSpPr>
                  <a:xfrm>
                    <a:off x="9758448" y="7253526"/>
                    <a:ext cx="2466517" cy="1158437"/>
                    <a:chOff x="9758448" y="7253526"/>
                    <a:chExt cx="2466517" cy="1158437"/>
                  </a:xfrm>
                  <a:solidFill>
                    <a:srgbClr val="2B5577"/>
                  </a:solidFill>
                </p:grpSpPr>
                <p:grpSp>
                  <p:nvGrpSpPr>
                    <p:cNvPr id="645" name="Graphic 2">
                      <a:extLst>
                        <a:ext uri="{FF2B5EF4-FFF2-40B4-BE49-F238E27FC236}">
                          <a16:creationId xmlns:a16="http://schemas.microsoft.com/office/drawing/2014/main" id="{568B9E2A-59DF-9470-E619-B6014EF61C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97073" y="7253526"/>
                      <a:ext cx="827892" cy="1080501"/>
                      <a:chOff x="11397073" y="7253526"/>
                      <a:chExt cx="827892" cy="1080501"/>
                    </a:xfrm>
                    <a:solidFill>
                      <a:srgbClr val="2B5577"/>
                    </a:solidFill>
                  </p:grpSpPr>
                  <p:sp>
                    <p:nvSpPr>
                      <p:cNvPr id="384" name="Freeform: Shape 383">
                        <a:extLst>
                          <a:ext uri="{FF2B5EF4-FFF2-40B4-BE49-F238E27FC236}">
                            <a16:creationId xmlns:a16="http://schemas.microsoft.com/office/drawing/2014/main" id="{8F9BABA6-77B6-437E-A301-D7D0447707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8135" y="7253526"/>
                        <a:ext cx="438987" cy="1080501"/>
                      </a:xfrm>
                      <a:custGeom>
                        <a:avLst/>
                        <a:gdLst>
                          <a:gd name="connsiteX0" fmla="*/ 142 w 438987"/>
                          <a:gd name="connsiteY0" fmla="*/ 24935 h 1080501"/>
                          <a:gd name="connsiteX1" fmla="*/ 18428 w 438987"/>
                          <a:gd name="connsiteY1" fmla="*/ 118025 h 1080501"/>
                          <a:gd name="connsiteX2" fmla="*/ 71622 w 438987"/>
                          <a:gd name="connsiteY2" fmla="*/ 309192 h 1080501"/>
                          <a:gd name="connsiteX3" fmla="*/ 257802 w 438987"/>
                          <a:gd name="connsiteY3" fmla="*/ 806226 h 1080501"/>
                          <a:gd name="connsiteX4" fmla="*/ 389126 w 438987"/>
                          <a:gd name="connsiteY4" fmla="*/ 1063885 h 1080501"/>
                          <a:gd name="connsiteX5" fmla="*/ 422372 w 438987"/>
                          <a:gd name="connsiteY5" fmla="*/ 1078845 h 1080501"/>
                          <a:gd name="connsiteX6" fmla="*/ 437332 w 438987"/>
                          <a:gd name="connsiteY6" fmla="*/ 1045599 h 1080501"/>
                          <a:gd name="connsiteX7" fmla="*/ 304347 w 438987"/>
                          <a:gd name="connsiteY7" fmla="*/ 784615 h 1080501"/>
                          <a:gd name="connsiteX8" fmla="*/ 119830 w 438987"/>
                          <a:gd name="connsiteY8" fmla="*/ 294231 h 1080501"/>
                          <a:gd name="connsiteX9" fmla="*/ 68297 w 438987"/>
                          <a:gd name="connsiteY9" fmla="*/ 106388 h 1080501"/>
                          <a:gd name="connsiteX10" fmla="*/ 51674 w 438987"/>
                          <a:gd name="connsiteY10" fmla="*/ 26597 h 1080501"/>
                          <a:gd name="connsiteX11" fmla="*/ 26739 w 438987"/>
                          <a:gd name="connsiteY11" fmla="*/ 0 h 1080501"/>
                          <a:gd name="connsiteX12" fmla="*/ 142 w 438987"/>
                          <a:gd name="connsiteY12" fmla="*/ 24935 h 10805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438987" h="1080501">
                            <a:moveTo>
                              <a:pt x="142" y="24935"/>
                            </a:moveTo>
                            <a:cubicBezTo>
                              <a:pt x="-1520" y="54857"/>
                              <a:pt x="11779" y="89765"/>
                              <a:pt x="18428" y="118025"/>
                            </a:cubicBezTo>
                            <a:cubicBezTo>
                              <a:pt x="33389" y="182855"/>
                              <a:pt x="51674" y="246024"/>
                              <a:pt x="71622" y="309192"/>
                            </a:cubicBezTo>
                            <a:cubicBezTo>
                              <a:pt x="123154" y="478748"/>
                              <a:pt x="182998" y="644980"/>
                              <a:pt x="257802" y="806226"/>
                            </a:cubicBezTo>
                            <a:cubicBezTo>
                              <a:pt x="297698" y="892665"/>
                              <a:pt x="355879" y="974119"/>
                              <a:pt x="389126" y="1063885"/>
                            </a:cubicBezTo>
                            <a:cubicBezTo>
                              <a:pt x="394112" y="1077184"/>
                              <a:pt x="409073" y="1083832"/>
                              <a:pt x="422372" y="1078845"/>
                            </a:cubicBezTo>
                            <a:cubicBezTo>
                              <a:pt x="435670" y="1073859"/>
                              <a:pt x="442319" y="1058897"/>
                              <a:pt x="437332" y="1045599"/>
                            </a:cubicBezTo>
                            <a:cubicBezTo>
                              <a:pt x="404086" y="955834"/>
                              <a:pt x="344243" y="872718"/>
                              <a:pt x="304347" y="784615"/>
                            </a:cubicBezTo>
                            <a:cubicBezTo>
                              <a:pt x="229542" y="626694"/>
                              <a:pt x="171361" y="462125"/>
                              <a:pt x="119830" y="294231"/>
                            </a:cubicBezTo>
                            <a:cubicBezTo>
                              <a:pt x="101544" y="232725"/>
                              <a:pt x="83258" y="169557"/>
                              <a:pt x="68297" y="106388"/>
                            </a:cubicBezTo>
                            <a:cubicBezTo>
                              <a:pt x="63310" y="83116"/>
                              <a:pt x="50012" y="51532"/>
                              <a:pt x="51674" y="26597"/>
                            </a:cubicBezTo>
                            <a:cubicBezTo>
                              <a:pt x="51674" y="11636"/>
                              <a:pt x="41700" y="0"/>
                              <a:pt x="26739" y="0"/>
                            </a:cubicBezTo>
                            <a:cubicBezTo>
                              <a:pt x="11779" y="0"/>
                              <a:pt x="142" y="11636"/>
                              <a:pt x="142" y="24935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5" name="Freeform: Shape 384">
                        <a:extLst>
                          <a:ext uri="{FF2B5EF4-FFF2-40B4-BE49-F238E27FC236}">
                            <a16:creationId xmlns:a16="http://schemas.microsoft.com/office/drawing/2014/main" id="{C5D54BAF-D898-B01F-8EC6-B2C52278E7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67883" y="7439712"/>
                        <a:ext cx="257082" cy="833548"/>
                      </a:xfrm>
                      <a:custGeom>
                        <a:avLst/>
                        <a:gdLst>
                          <a:gd name="connsiteX0" fmla="*/ 50961 w 257082"/>
                          <a:gd name="connsiteY0" fmla="*/ 797906 h 833548"/>
                          <a:gd name="connsiteX1" fmla="*/ 52624 w 257082"/>
                          <a:gd name="connsiteY1" fmla="*/ 779621 h 833548"/>
                          <a:gd name="connsiteX2" fmla="*/ 59273 w 257082"/>
                          <a:gd name="connsiteY2" fmla="*/ 749700 h 833548"/>
                          <a:gd name="connsiteX3" fmla="*/ 85870 w 257082"/>
                          <a:gd name="connsiteY3" fmla="*/ 601753 h 833548"/>
                          <a:gd name="connsiteX4" fmla="*/ 255426 w 257082"/>
                          <a:gd name="connsiteY4" fmla="*/ 34902 h 833548"/>
                          <a:gd name="connsiteX5" fmla="*/ 240466 w 257082"/>
                          <a:gd name="connsiteY5" fmla="*/ 1656 h 833548"/>
                          <a:gd name="connsiteX6" fmla="*/ 207220 w 257082"/>
                          <a:gd name="connsiteY6" fmla="*/ 16617 h 833548"/>
                          <a:gd name="connsiteX7" fmla="*/ 36001 w 257082"/>
                          <a:gd name="connsiteY7" fmla="*/ 591779 h 833548"/>
                          <a:gd name="connsiteX8" fmla="*/ 7741 w 257082"/>
                          <a:gd name="connsiteY8" fmla="*/ 743050 h 833548"/>
                          <a:gd name="connsiteX9" fmla="*/ 1092 w 257082"/>
                          <a:gd name="connsiteY9" fmla="*/ 779621 h 833548"/>
                          <a:gd name="connsiteX10" fmla="*/ 2754 w 257082"/>
                          <a:gd name="connsiteY10" fmla="*/ 814530 h 833548"/>
                          <a:gd name="connsiteX11" fmla="*/ 34338 w 257082"/>
                          <a:gd name="connsiteY11" fmla="*/ 832816 h 833548"/>
                          <a:gd name="connsiteX12" fmla="*/ 50961 w 257082"/>
                          <a:gd name="connsiteY12" fmla="*/ 797906 h 833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7082" h="833548">
                            <a:moveTo>
                              <a:pt x="50961" y="797906"/>
                            </a:moveTo>
                            <a:cubicBezTo>
                              <a:pt x="49299" y="792920"/>
                              <a:pt x="50961" y="786271"/>
                              <a:pt x="52624" y="779621"/>
                            </a:cubicBezTo>
                            <a:cubicBezTo>
                              <a:pt x="54286" y="767985"/>
                              <a:pt x="57611" y="758011"/>
                              <a:pt x="59273" y="749700"/>
                            </a:cubicBezTo>
                            <a:cubicBezTo>
                              <a:pt x="67584" y="699830"/>
                              <a:pt x="75896" y="649961"/>
                              <a:pt x="85870" y="601753"/>
                            </a:cubicBezTo>
                            <a:cubicBezTo>
                              <a:pt x="125766" y="408924"/>
                              <a:pt x="182285" y="217757"/>
                              <a:pt x="255426" y="34902"/>
                            </a:cubicBezTo>
                            <a:cubicBezTo>
                              <a:pt x="260414" y="21603"/>
                              <a:pt x="253764" y="6643"/>
                              <a:pt x="240466" y="1656"/>
                            </a:cubicBezTo>
                            <a:cubicBezTo>
                              <a:pt x="227168" y="-3331"/>
                              <a:pt x="212206" y="3318"/>
                              <a:pt x="207220" y="16617"/>
                            </a:cubicBezTo>
                            <a:cubicBezTo>
                              <a:pt x="132415" y="202796"/>
                              <a:pt x="75896" y="397288"/>
                              <a:pt x="36001" y="591779"/>
                            </a:cubicBezTo>
                            <a:cubicBezTo>
                              <a:pt x="26026" y="641649"/>
                              <a:pt x="16053" y="693181"/>
                              <a:pt x="7741" y="743050"/>
                            </a:cubicBezTo>
                            <a:cubicBezTo>
                              <a:pt x="6078" y="753025"/>
                              <a:pt x="2754" y="766323"/>
                              <a:pt x="1092" y="779621"/>
                            </a:cubicBezTo>
                            <a:cubicBezTo>
                              <a:pt x="-570" y="792920"/>
                              <a:pt x="-570" y="804556"/>
                              <a:pt x="2754" y="814530"/>
                            </a:cubicBezTo>
                            <a:cubicBezTo>
                              <a:pt x="6078" y="827829"/>
                              <a:pt x="21040" y="836141"/>
                              <a:pt x="34338" y="832816"/>
                            </a:cubicBezTo>
                            <a:cubicBezTo>
                              <a:pt x="47636" y="826166"/>
                              <a:pt x="54286" y="811206"/>
                              <a:pt x="50961" y="79790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6" name="Freeform: Shape 385">
                        <a:extLst>
                          <a:ext uri="{FF2B5EF4-FFF2-40B4-BE49-F238E27FC236}">
                            <a16:creationId xmlns:a16="http://schemas.microsoft.com/office/drawing/2014/main" id="{E0F65FC3-3829-3DB9-7D43-A7461C2C5B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97073" y="7728885"/>
                        <a:ext cx="468838" cy="262364"/>
                      </a:xfrm>
                      <a:custGeom>
                        <a:avLst/>
                        <a:gdLst>
                          <a:gd name="connsiteX0" fmla="*/ 455540 w 468838"/>
                          <a:gd name="connsiteY0" fmla="*/ 216166 h 262364"/>
                          <a:gd name="connsiteX1" fmla="*/ 332529 w 468838"/>
                          <a:gd name="connsiteY1" fmla="*/ 164634 h 262364"/>
                          <a:gd name="connsiteX2" fmla="*/ 38298 w 468838"/>
                          <a:gd name="connsiteY2" fmla="*/ 3389 h 262364"/>
                          <a:gd name="connsiteX3" fmla="*/ 3388 w 468838"/>
                          <a:gd name="connsiteY3" fmla="*/ 11701 h 262364"/>
                          <a:gd name="connsiteX4" fmla="*/ 11700 w 468838"/>
                          <a:gd name="connsiteY4" fmla="*/ 46609 h 262364"/>
                          <a:gd name="connsiteX5" fmla="*/ 309256 w 468838"/>
                          <a:gd name="connsiteY5" fmla="*/ 209516 h 262364"/>
                          <a:gd name="connsiteX6" fmla="*/ 430605 w 468838"/>
                          <a:gd name="connsiteY6" fmla="*/ 259386 h 262364"/>
                          <a:gd name="connsiteX7" fmla="*/ 465514 w 468838"/>
                          <a:gd name="connsiteY7" fmla="*/ 249412 h 262364"/>
                          <a:gd name="connsiteX8" fmla="*/ 455540 w 468838"/>
                          <a:gd name="connsiteY8" fmla="*/ 216166 h 2623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68838" h="262364">
                            <a:moveTo>
                              <a:pt x="455540" y="216166"/>
                            </a:moveTo>
                            <a:cubicBezTo>
                              <a:pt x="418968" y="196218"/>
                              <a:pt x="370762" y="184581"/>
                              <a:pt x="332529" y="164634"/>
                            </a:cubicBezTo>
                            <a:cubicBezTo>
                              <a:pt x="231126" y="116427"/>
                              <a:pt x="134712" y="61570"/>
                              <a:pt x="38298" y="3389"/>
                            </a:cubicBezTo>
                            <a:cubicBezTo>
                              <a:pt x="26661" y="-3261"/>
                              <a:pt x="10038" y="64"/>
                              <a:pt x="3388" y="11701"/>
                            </a:cubicBezTo>
                            <a:cubicBezTo>
                              <a:pt x="-3260" y="23337"/>
                              <a:pt x="65" y="39960"/>
                              <a:pt x="11700" y="46609"/>
                            </a:cubicBezTo>
                            <a:cubicBezTo>
                              <a:pt x="108115" y="104790"/>
                              <a:pt x="207855" y="159647"/>
                              <a:pt x="309256" y="209516"/>
                            </a:cubicBezTo>
                            <a:cubicBezTo>
                              <a:pt x="347489" y="227802"/>
                              <a:pt x="394034" y="239439"/>
                              <a:pt x="430605" y="259386"/>
                            </a:cubicBezTo>
                            <a:cubicBezTo>
                              <a:pt x="443903" y="266035"/>
                              <a:pt x="458864" y="261049"/>
                              <a:pt x="465514" y="249412"/>
                            </a:cubicBezTo>
                            <a:cubicBezTo>
                              <a:pt x="472163" y="237776"/>
                              <a:pt x="468838" y="222816"/>
                              <a:pt x="455540" y="21616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46" name="Graphic 2">
                      <a:extLst>
                        <a:ext uri="{FF2B5EF4-FFF2-40B4-BE49-F238E27FC236}">
                          <a16:creationId xmlns:a16="http://schemas.microsoft.com/office/drawing/2014/main" id="{75319A19-81CF-5407-4854-789F6E662B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78596" y="7697002"/>
                      <a:ext cx="407080" cy="611750"/>
                      <a:chOff x="10778596" y="7697002"/>
                      <a:chExt cx="407080" cy="611750"/>
                    </a:xfrm>
                    <a:solidFill>
                      <a:srgbClr val="2B5577"/>
                    </a:solidFill>
                  </p:grpSpPr>
                  <p:sp>
                    <p:nvSpPr>
                      <p:cNvPr id="766" name="Freeform: Shape 765">
                        <a:extLst>
                          <a:ext uri="{FF2B5EF4-FFF2-40B4-BE49-F238E27FC236}">
                            <a16:creationId xmlns:a16="http://schemas.microsoft.com/office/drawing/2014/main" id="{CEE9CF81-6693-2DA6-C93E-4F4DA79601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5934" y="7697002"/>
                        <a:ext cx="369741" cy="611750"/>
                      </a:xfrm>
                      <a:custGeom>
                        <a:avLst/>
                        <a:gdLst>
                          <a:gd name="connsiteX0" fmla="*/ 6040 w 369741"/>
                          <a:gd name="connsiteY0" fmla="*/ 43584 h 611750"/>
                          <a:gd name="connsiteX1" fmla="*/ 7703 w 369741"/>
                          <a:gd name="connsiteY1" fmla="*/ 8675 h 611750"/>
                          <a:gd name="connsiteX2" fmla="*/ 35962 w 369741"/>
                          <a:gd name="connsiteY2" fmla="*/ 2026 h 611750"/>
                          <a:gd name="connsiteX3" fmla="*/ 49261 w 369741"/>
                          <a:gd name="connsiteY3" fmla="*/ 13662 h 611750"/>
                          <a:gd name="connsiteX4" fmla="*/ 87494 w 369741"/>
                          <a:gd name="connsiteY4" fmla="*/ 75168 h 611750"/>
                          <a:gd name="connsiteX5" fmla="*/ 153987 w 369741"/>
                          <a:gd name="connsiteY5" fmla="*/ 189868 h 611750"/>
                          <a:gd name="connsiteX6" fmla="*/ 366764 w 369741"/>
                          <a:gd name="connsiteY6" fmla="*/ 573863 h 611750"/>
                          <a:gd name="connsiteX7" fmla="*/ 356790 w 369741"/>
                          <a:gd name="connsiteY7" fmla="*/ 608773 h 611750"/>
                          <a:gd name="connsiteX8" fmla="*/ 321881 w 369741"/>
                          <a:gd name="connsiteY8" fmla="*/ 598798 h 611750"/>
                          <a:gd name="connsiteX9" fmla="*/ 109104 w 369741"/>
                          <a:gd name="connsiteY9" fmla="*/ 216465 h 611750"/>
                          <a:gd name="connsiteX10" fmla="*/ 42611 w 369741"/>
                          <a:gd name="connsiteY10" fmla="*/ 103427 h 611750"/>
                          <a:gd name="connsiteX11" fmla="*/ 6040 w 369741"/>
                          <a:gd name="connsiteY11" fmla="*/ 43584 h 611750"/>
                          <a:gd name="connsiteX12" fmla="*/ 17676 w 369741"/>
                          <a:gd name="connsiteY12" fmla="*/ 51896 h 611750"/>
                          <a:gd name="connsiteX13" fmla="*/ 44273 w 369741"/>
                          <a:gd name="connsiteY13" fmla="*/ 45246 h 611750"/>
                          <a:gd name="connsiteX14" fmla="*/ 17676 w 369741"/>
                          <a:gd name="connsiteY14" fmla="*/ 51896 h 611750"/>
                          <a:gd name="connsiteX15" fmla="*/ 16015 w 369741"/>
                          <a:gd name="connsiteY15" fmla="*/ 51896 h 611750"/>
                          <a:gd name="connsiteX16" fmla="*/ 16015 w 369741"/>
                          <a:gd name="connsiteY16" fmla="*/ 51896 h 611750"/>
                          <a:gd name="connsiteX17" fmla="*/ 16015 w 369741"/>
                          <a:gd name="connsiteY17" fmla="*/ 51896 h 611750"/>
                          <a:gd name="connsiteX18" fmla="*/ 16015 w 369741"/>
                          <a:gd name="connsiteY18" fmla="*/ 51896 h 6117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369741" h="611750">
                            <a:moveTo>
                              <a:pt x="6040" y="43584"/>
                            </a:moveTo>
                            <a:cubicBezTo>
                              <a:pt x="-2272" y="33610"/>
                              <a:pt x="-2272" y="18649"/>
                              <a:pt x="7703" y="8675"/>
                            </a:cubicBezTo>
                            <a:cubicBezTo>
                              <a:pt x="14352" y="2026"/>
                              <a:pt x="22663" y="-2961"/>
                              <a:pt x="35962" y="2026"/>
                            </a:cubicBezTo>
                            <a:cubicBezTo>
                              <a:pt x="37625" y="2026"/>
                              <a:pt x="42611" y="5350"/>
                              <a:pt x="49261" y="13662"/>
                            </a:cubicBezTo>
                            <a:cubicBezTo>
                              <a:pt x="55910" y="23636"/>
                              <a:pt x="85831" y="73506"/>
                              <a:pt x="87494" y="75168"/>
                            </a:cubicBezTo>
                            <a:cubicBezTo>
                              <a:pt x="109104" y="113402"/>
                              <a:pt x="132377" y="151635"/>
                              <a:pt x="153987" y="189868"/>
                            </a:cubicBezTo>
                            <a:cubicBezTo>
                              <a:pt x="227128" y="317867"/>
                              <a:pt x="298609" y="444203"/>
                              <a:pt x="366764" y="573863"/>
                            </a:cubicBezTo>
                            <a:cubicBezTo>
                              <a:pt x="373413" y="587163"/>
                              <a:pt x="368426" y="602123"/>
                              <a:pt x="356790" y="608773"/>
                            </a:cubicBezTo>
                            <a:cubicBezTo>
                              <a:pt x="343491" y="615421"/>
                              <a:pt x="328530" y="610435"/>
                              <a:pt x="321881" y="598798"/>
                            </a:cubicBezTo>
                            <a:cubicBezTo>
                              <a:pt x="253726" y="470800"/>
                              <a:pt x="182247" y="342802"/>
                              <a:pt x="109104" y="216465"/>
                            </a:cubicBezTo>
                            <a:cubicBezTo>
                              <a:pt x="87494" y="178232"/>
                              <a:pt x="65884" y="139998"/>
                              <a:pt x="42611" y="103427"/>
                            </a:cubicBezTo>
                            <a:cubicBezTo>
                              <a:pt x="40949" y="100102"/>
                              <a:pt x="7703" y="48571"/>
                              <a:pt x="6040" y="43584"/>
                            </a:cubicBezTo>
                            <a:moveTo>
                              <a:pt x="17676" y="51896"/>
                            </a:moveTo>
                            <a:cubicBezTo>
                              <a:pt x="29313" y="56882"/>
                              <a:pt x="39286" y="51896"/>
                              <a:pt x="44273" y="45246"/>
                            </a:cubicBezTo>
                            <a:cubicBezTo>
                              <a:pt x="37625" y="51896"/>
                              <a:pt x="25988" y="55220"/>
                              <a:pt x="17676" y="51896"/>
                            </a:cubicBezTo>
                            <a:moveTo>
                              <a:pt x="16015" y="51896"/>
                            </a:moveTo>
                            <a:lnTo>
                              <a:pt x="16015" y="51896"/>
                            </a:lnTo>
                            <a:lnTo>
                              <a:pt x="16015" y="51896"/>
                            </a:lnTo>
                            <a:lnTo>
                              <a:pt x="16015" y="51896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67" name="Freeform: Shape 766">
                        <a:extLst>
                          <a:ext uri="{FF2B5EF4-FFF2-40B4-BE49-F238E27FC236}">
                            <a16:creationId xmlns:a16="http://schemas.microsoft.com/office/drawing/2014/main" id="{304838CB-C90A-B6DC-E1E6-319E61F828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78596" y="8149358"/>
                        <a:ext cx="342407" cy="60002"/>
                      </a:xfrm>
                      <a:custGeom>
                        <a:avLst/>
                        <a:gdLst>
                          <a:gd name="connsiteX0" fmla="*/ 307688 w 342407"/>
                          <a:gd name="connsiteY0" fmla="*/ 6808 h 60002"/>
                          <a:gd name="connsiteX1" fmla="*/ 325973 w 342407"/>
                          <a:gd name="connsiteY1" fmla="*/ 8470 h 60002"/>
                          <a:gd name="connsiteX2" fmla="*/ 340934 w 342407"/>
                          <a:gd name="connsiteY2" fmla="*/ 25093 h 60002"/>
                          <a:gd name="connsiteX3" fmla="*/ 329298 w 342407"/>
                          <a:gd name="connsiteY3" fmla="*/ 55015 h 60002"/>
                          <a:gd name="connsiteX4" fmla="*/ 320986 w 342407"/>
                          <a:gd name="connsiteY4" fmla="*/ 58339 h 60002"/>
                          <a:gd name="connsiteX5" fmla="*/ 302701 w 342407"/>
                          <a:gd name="connsiteY5" fmla="*/ 60002 h 60002"/>
                          <a:gd name="connsiteX6" fmla="*/ 282753 w 342407"/>
                          <a:gd name="connsiteY6" fmla="*/ 60002 h 60002"/>
                          <a:gd name="connsiteX7" fmla="*/ 212935 w 342407"/>
                          <a:gd name="connsiteY7" fmla="*/ 58339 h 60002"/>
                          <a:gd name="connsiteX8" fmla="*/ 25093 w 342407"/>
                          <a:gd name="connsiteY8" fmla="*/ 51691 h 60002"/>
                          <a:gd name="connsiteX9" fmla="*/ 158 w 342407"/>
                          <a:gd name="connsiteY9" fmla="*/ 25093 h 60002"/>
                          <a:gd name="connsiteX10" fmla="*/ 26755 w 342407"/>
                          <a:gd name="connsiteY10" fmla="*/ 158 h 60002"/>
                          <a:gd name="connsiteX11" fmla="*/ 216260 w 342407"/>
                          <a:gd name="connsiteY11" fmla="*/ 6808 h 60002"/>
                          <a:gd name="connsiteX12" fmla="*/ 284415 w 342407"/>
                          <a:gd name="connsiteY12" fmla="*/ 8470 h 60002"/>
                          <a:gd name="connsiteX13" fmla="*/ 302701 w 342407"/>
                          <a:gd name="connsiteY13" fmla="*/ 8470 h 60002"/>
                          <a:gd name="connsiteX14" fmla="*/ 307688 w 342407"/>
                          <a:gd name="connsiteY14" fmla="*/ 8470 h 60002"/>
                          <a:gd name="connsiteX15" fmla="*/ 301038 w 342407"/>
                          <a:gd name="connsiteY15" fmla="*/ 51691 h 60002"/>
                          <a:gd name="connsiteX16" fmla="*/ 306025 w 342407"/>
                          <a:gd name="connsiteY16" fmla="*/ 55015 h 60002"/>
                          <a:gd name="connsiteX17" fmla="*/ 301038 w 342407"/>
                          <a:gd name="connsiteY17" fmla="*/ 51691 h 60002"/>
                          <a:gd name="connsiteX18" fmla="*/ 301038 w 342407"/>
                          <a:gd name="connsiteY18" fmla="*/ 51691 h 60002"/>
                          <a:gd name="connsiteX19" fmla="*/ 301038 w 342407"/>
                          <a:gd name="connsiteY19" fmla="*/ 51691 h 60002"/>
                          <a:gd name="connsiteX20" fmla="*/ 301038 w 342407"/>
                          <a:gd name="connsiteY20" fmla="*/ 51691 h 60002"/>
                          <a:gd name="connsiteX21" fmla="*/ 301038 w 342407"/>
                          <a:gd name="connsiteY21" fmla="*/ 51691 h 600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42407" h="60002">
                            <a:moveTo>
                              <a:pt x="307688" y="6808"/>
                            </a:moveTo>
                            <a:cubicBezTo>
                              <a:pt x="314336" y="5145"/>
                              <a:pt x="320986" y="5145"/>
                              <a:pt x="325973" y="8470"/>
                            </a:cubicBezTo>
                            <a:cubicBezTo>
                              <a:pt x="337609" y="13457"/>
                              <a:pt x="339271" y="21768"/>
                              <a:pt x="340934" y="25093"/>
                            </a:cubicBezTo>
                            <a:cubicBezTo>
                              <a:pt x="344259" y="35068"/>
                              <a:pt x="342596" y="46703"/>
                              <a:pt x="329298" y="55015"/>
                            </a:cubicBezTo>
                            <a:cubicBezTo>
                              <a:pt x="327636" y="56678"/>
                              <a:pt x="324311" y="58339"/>
                              <a:pt x="320986" y="58339"/>
                            </a:cubicBezTo>
                            <a:cubicBezTo>
                              <a:pt x="317661" y="58339"/>
                              <a:pt x="307688" y="60002"/>
                              <a:pt x="302701" y="60002"/>
                            </a:cubicBezTo>
                            <a:cubicBezTo>
                              <a:pt x="296051" y="60002"/>
                              <a:pt x="289401" y="60002"/>
                              <a:pt x="282753" y="60002"/>
                            </a:cubicBezTo>
                            <a:cubicBezTo>
                              <a:pt x="259480" y="60002"/>
                              <a:pt x="236208" y="58339"/>
                              <a:pt x="212935" y="58339"/>
                            </a:cubicBezTo>
                            <a:cubicBezTo>
                              <a:pt x="149767" y="55015"/>
                              <a:pt x="86599" y="53353"/>
                              <a:pt x="25093" y="51691"/>
                            </a:cubicBezTo>
                            <a:cubicBezTo>
                              <a:pt x="10132" y="51691"/>
                              <a:pt x="-1504" y="40054"/>
                              <a:pt x="158" y="25093"/>
                            </a:cubicBezTo>
                            <a:cubicBezTo>
                              <a:pt x="158" y="10133"/>
                              <a:pt x="11795" y="-1504"/>
                              <a:pt x="26755" y="158"/>
                            </a:cubicBezTo>
                            <a:cubicBezTo>
                              <a:pt x="89923" y="1821"/>
                              <a:pt x="153092" y="3483"/>
                              <a:pt x="216260" y="6808"/>
                            </a:cubicBezTo>
                            <a:cubicBezTo>
                              <a:pt x="239532" y="8470"/>
                              <a:pt x="261143" y="8470"/>
                              <a:pt x="284415" y="8470"/>
                            </a:cubicBezTo>
                            <a:cubicBezTo>
                              <a:pt x="291064" y="8470"/>
                              <a:pt x="297713" y="8470"/>
                              <a:pt x="302701" y="8470"/>
                            </a:cubicBezTo>
                            <a:lnTo>
                              <a:pt x="307688" y="8470"/>
                            </a:lnTo>
                            <a:close/>
                            <a:moveTo>
                              <a:pt x="301038" y="51691"/>
                            </a:moveTo>
                            <a:cubicBezTo>
                              <a:pt x="302701" y="53353"/>
                              <a:pt x="304363" y="53353"/>
                              <a:pt x="306025" y="55015"/>
                            </a:cubicBezTo>
                            <a:cubicBezTo>
                              <a:pt x="304363" y="53353"/>
                              <a:pt x="302701" y="53353"/>
                              <a:pt x="301038" y="51691"/>
                            </a:cubicBezTo>
                            <a:moveTo>
                              <a:pt x="301038" y="51691"/>
                            </a:moveTo>
                            <a:lnTo>
                              <a:pt x="301038" y="51691"/>
                            </a:lnTo>
                            <a:lnTo>
                              <a:pt x="301038" y="51691"/>
                            </a:lnTo>
                            <a:lnTo>
                              <a:pt x="301038" y="51691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47" name="Graphic 2">
                      <a:extLst>
                        <a:ext uri="{FF2B5EF4-FFF2-40B4-BE49-F238E27FC236}">
                          <a16:creationId xmlns:a16="http://schemas.microsoft.com/office/drawing/2014/main" id="{28628C64-620A-A4F2-CA98-C75029CD20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58448" y="7551825"/>
                      <a:ext cx="762646" cy="860137"/>
                      <a:chOff x="9758448" y="7551825"/>
                      <a:chExt cx="762646" cy="860137"/>
                    </a:xfrm>
                    <a:solidFill>
                      <a:srgbClr val="2B5577"/>
                    </a:solidFill>
                  </p:grpSpPr>
                  <p:sp>
                    <p:nvSpPr>
                      <p:cNvPr id="648" name="Freeform: Shape 647">
                        <a:extLst>
                          <a:ext uri="{FF2B5EF4-FFF2-40B4-BE49-F238E27FC236}">
                            <a16:creationId xmlns:a16="http://schemas.microsoft.com/office/drawing/2014/main" id="{3342364B-40D2-458B-DDF5-6418435623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70345" y="7551825"/>
                        <a:ext cx="285720" cy="860137"/>
                      </a:xfrm>
                      <a:custGeom>
                        <a:avLst/>
                        <a:gdLst>
                          <a:gd name="connsiteX0" fmla="*/ 0 w 285720"/>
                          <a:gd name="connsiteY0" fmla="*/ 24190 h 860137"/>
                          <a:gd name="connsiteX1" fmla="*/ 0 w 285720"/>
                          <a:gd name="connsiteY1" fmla="*/ 19204 h 860137"/>
                          <a:gd name="connsiteX2" fmla="*/ 49870 w 285720"/>
                          <a:gd name="connsiteY2" fmla="*/ 10892 h 860137"/>
                          <a:gd name="connsiteX3" fmla="*/ 53194 w 285720"/>
                          <a:gd name="connsiteY3" fmla="*/ 20866 h 860137"/>
                          <a:gd name="connsiteX4" fmla="*/ 53194 w 285720"/>
                          <a:gd name="connsiteY4" fmla="*/ 29178 h 860137"/>
                          <a:gd name="connsiteX5" fmla="*/ 58181 w 285720"/>
                          <a:gd name="connsiteY5" fmla="*/ 50788 h 860137"/>
                          <a:gd name="connsiteX6" fmla="*/ 73142 w 285720"/>
                          <a:gd name="connsiteY6" fmla="*/ 113956 h 860137"/>
                          <a:gd name="connsiteX7" fmla="*/ 124674 w 285720"/>
                          <a:gd name="connsiteY7" fmla="*/ 303460 h 860137"/>
                          <a:gd name="connsiteX8" fmla="*/ 284257 w 285720"/>
                          <a:gd name="connsiteY8" fmla="*/ 825429 h 860137"/>
                          <a:gd name="connsiteX9" fmla="*/ 267634 w 285720"/>
                          <a:gd name="connsiteY9" fmla="*/ 858675 h 860137"/>
                          <a:gd name="connsiteX10" fmla="*/ 234388 w 285720"/>
                          <a:gd name="connsiteY10" fmla="*/ 842052 h 860137"/>
                          <a:gd name="connsiteX11" fmla="*/ 74804 w 285720"/>
                          <a:gd name="connsiteY11" fmla="*/ 318421 h 860137"/>
                          <a:gd name="connsiteX12" fmla="*/ 23273 w 285720"/>
                          <a:gd name="connsiteY12" fmla="*/ 127254 h 860137"/>
                          <a:gd name="connsiteX13" fmla="*/ 8312 w 285720"/>
                          <a:gd name="connsiteY13" fmla="*/ 62424 h 860137"/>
                          <a:gd name="connsiteX14" fmla="*/ 3325 w 285720"/>
                          <a:gd name="connsiteY14" fmla="*/ 37489 h 860137"/>
                          <a:gd name="connsiteX15" fmla="*/ 0 w 285720"/>
                          <a:gd name="connsiteY15" fmla="*/ 24190 h 860137"/>
                          <a:gd name="connsiteX16" fmla="*/ 51533 w 285720"/>
                          <a:gd name="connsiteY16" fmla="*/ 27515 h 860137"/>
                          <a:gd name="connsiteX17" fmla="*/ 46546 w 285720"/>
                          <a:gd name="connsiteY17" fmla="*/ 39152 h 860137"/>
                          <a:gd name="connsiteX18" fmla="*/ 51533 w 285720"/>
                          <a:gd name="connsiteY18" fmla="*/ 27515 h 8601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285720" h="860137">
                            <a:moveTo>
                              <a:pt x="0" y="24190"/>
                            </a:moveTo>
                            <a:cubicBezTo>
                              <a:pt x="0" y="22529"/>
                              <a:pt x="0" y="20866"/>
                              <a:pt x="0" y="19204"/>
                            </a:cubicBezTo>
                            <a:cubicBezTo>
                              <a:pt x="3325" y="-17368"/>
                              <a:pt x="48208" y="9230"/>
                              <a:pt x="49870" y="10892"/>
                            </a:cubicBezTo>
                            <a:cubicBezTo>
                              <a:pt x="49870" y="12555"/>
                              <a:pt x="51533" y="15879"/>
                              <a:pt x="53194" y="20866"/>
                            </a:cubicBezTo>
                            <a:lnTo>
                              <a:pt x="53194" y="29178"/>
                            </a:lnTo>
                            <a:cubicBezTo>
                              <a:pt x="54857" y="35827"/>
                              <a:pt x="56519" y="42476"/>
                              <a:pt x="58181" y="50788"/>
                            </a:cubicBezTo>
                            <a:cubicBezTo>
                              <a:pt x="63169" y="72398"/>
                              <a:pt x="68156" y="92346"/>
                              <a:pt x="73142" y="113956"/>
                            </a:cubicBezTo>
                            <a:cubicBezTo>
                              <a:pt x="89766" y="177124"/>
                              <a:pt x="106389" y="240292"/>
                              <a:pt x="124674" y="303460"/>
                            </a:cubicBezTo>
                            <a:cubicBezTo>
                              <a:pt x="174544" y="478004"/>
                              <a:pt x="227738" y="652547"/>
                              <a:pt x="284257" y="825429"/>
                            </a:cubicBezTo>
                            <a:cubicBezTo>
                              <a:pt x="289244" y="838727"/>
                              <a:pt x="280932" y="853688"/>
                              <a:pt x="267634" y="858675"/>
                            </a:cubicBezTo>
                            <a:cubicBezTo>
                              <a:pt x="254336" y="863662"/>
                              <a:pt x="239374" y="855350"/>
                              <a:pt x="234388" y="842052"/>
                            </a:cubicBezTo>
                            <a:cubicBezTo>
                              <a:pt x="177868" y="669170"/>
                              <a:pt x="124674" y="494627"/>
                              <a:pt x="74804" y="318421"/>
                            </a:cubicBezTo>
                            <a:cubicBezTo>
                              <a:pt x="56519" y="255253"/>
                              <a:pt x="38234" y="190422"/>
                              <a:pt x="23273" y="127254"/>
                            </a:cubicBezTo>
                            <a:cubicBezTo>
                              <a:pt x="18286" y="105645"/>
                              <a:pt x="13299" y="84034"/>
                              <a:pt x="8312" y="62424"/>
                            </a:cubicBezTo>
                            <a:cubicBezTo>
                              <a:pt x="6650" y="54113"/>
                              <a:pt x="4988" y="45801"/>
                              <a:pt x="3325" y="37489"/>
                            </a:cubicBezTo>
                            <a:cubicBezTo>
                              <a:pt x="0" y="34164"/>
                              <a:pt x="0" y="29178"/>
                              <a:pt x="0" y="24190"/>
                            </a:cubicBezTo>
                            <a:moveTo>
                              <a:pt x="51533" y="27515"/>
                            </a:moveTo>
                            <a:cubicBezTo>
                              <a:pt x="51533" y="32502"/>
                              <a:pt x="49870" y="35827"/>
                              <a:pt x="46546" y="39152"/>
                            </a:cubicBezTo>
                            <a:cubicBezTo>
                              <a:pt x="48208" y="37489"/>
                              <a:pt x="49870" y="34164"/>
                              <a:pt x="51533" y="27515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9" name="Freeform: Shape 648">
                        <a:extLst>
                          <a:ext uri="{FF2B5EF4-FFF2-40B4-BE49-F238E27FC236}">
                            <a16:creationId xmlns:a16="http://schemas.microsoft.com/office/drawing/2014/main" id="{72DD4EDB-3941-64BA-9B95-30FD757C11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38240" y="7851961"/>
                        <a:ext cx="182855" cy="320631"/>
                      </a:xfrm>
                      <a:custGeom>
                        <a:avLst/>
                        <a:gdLst>
                          <a:gd name="connsiteX0" fmla="*/ 53194 w 182855"/>
                          <a:gd name="connsiteY0" fmla="*/ 290906 h 320631"/>
                          <a:gd name="connsiteX1" fmla="*/ 48207 w 182855"/>
                          <a:gd name="connsiteY1" fmla="*/ 307529 h 320631"/>
                          <a:gd name="connsiteX2" fmla="*/ 14960 w 182855"/>
                          <a:gd name="connsiteY2" fmla="*/ 317503 h 320631"/>
                          <a:gd name="connsiteX3" fmla="*/ 0 w 182855"/>
                          <a:gd name="connsiteY3" fmla="*/ 295893 h 320631"/>
                          <a:gd name="connsiteX4" fmla="*/ 1662 w 182855"/>
                          <a:gd name="connsiteY4" fmla="*/ 284257 h 320631"/>
                          <a:gd name="connsiteX5" fmla="*/ 11636 w 182855"/>
                          <a:gd name="connsiteY5" fmla="*/ 254335 h 320631"/>
                          <a:gd name="connsiteX6" fmla="*/ 39895 w 182855"/>
                          <a:gd name="connsiteY6" fmla="*/ 192829 h 320631"/>
                          <a:gd name="connsiteX7" fmla="*/ 134647 w 182855"/>
                          <a:gd name="connsiteY7" fmla="*/ 13299 h 320631"/>
                          <a:gd name="connsiteX8" fmla="*/ 169557 w 182855"/>
                          <a:gd name="connsiteY8" fmla="*/ 3324 h 320631"/>
                          <a:gd name="connsiteX9" fmla="*/ 179530 w 182855"/>
                          <a:gd name="connsiteY9" fmla="*/ 38233 h 320631"/>
                          <a:gd name="connsiteX10" fmla="*/ 86441 w 182855"/>
                          <a:gd name="connsiteY10" fmla="*/ 216102 h 320631"/>
                          <a:gd name="connsiteX11" fmla="*/ 59843 w 182855"/>
                          <a:gd name="connsiteY11" fmla="*/ 275945 h 320631"/>
                          <a:gd name="connsiteX12" fmla="*/ 53194 w 182855"/>
                          <a:gd name="connsiteY12" fmla="*/ 290906 h 320631"/>
                          <a:gd name="connsiteX13" fmla="*/ 6649 w 182855"/>
                          <a:gd name="connsiteY13" fmla="*/ 275945 h 320631"/>
                          <a:gd name="connsiteX14" fmla="*/ 6649 w 182855"/>
                          <a:gd name="connsiteY14" fmla="*/ 275945 h 320631"/>
                          <a:gd name="connsiteX15" fmla="*/ 6649 w 182855"/>
                          <a:gd name="connsiteY15" fmla="*/ 275945 h 320631"/>
                          <a:gd name="connsiteX16" fmla="*/ 6649 w 182855"/>
                          <a:gd name="connsiteY16" fmla="*/ 275945 h 320631"/>
                          <a:gd name="connsiteX17" fmla="*/ 8312 w 182855"/>
                          <a:gd name="connsiteY17" fmla="*/ 274283 h 320631"/>
                          <a:gd name="connsiteX18" fmla="*/ 8312 w 182855"/>
                          <a:gd name="connsiteY18" fmla="*/ 274283 h 320631"/>
                          <a:gd name="connsiteX19" fmla="*/ 8312 w 182855"/>
                          <a:gd name="connsiteY19" fmla="*/ 274283 h 320631"/>
                          <a:gd name="connsiteX20" fmla="*/ 8312 w 182855"/>
                          <a:gd name="connsiteY20" fmla="*/ 274283 h 320631"/>
                          <a:gd name="connsiteX21" fmla="*/ 8312 w 182855"/>
                          <a:gd name="connsiteY21" fmla="*/ 274283 h 320631"/>
                          <a:gd name="connsiteX22" fmla="*/ 8312 w 182855"/>
                          <a:gd name="connsiteY22" fmla="*/ 274283 h 320631"/>
                          <a:gd name="connsiteX23" fmla="*/ 8312 w 182855"/>
                          <a:gd name="connsiteY23" fmla="*/ 274283 h 320631"/>
                          <a:gd name="connsiteX24" fmla="*/ 8312 w 182855"/>
                          <a:gd name="connsiteY24" fmla="*/ 274283 h 320631"/>
                          <a:gd name="connsiteX25" fmla="*/ 8312 w 182855"/>
                          <a:gd name="connsiteY25" fmla="*/ 274283 h 320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182855" h="320631">
                            <a:moveTo>
                              <a:pt x="53194" y="290906"/>
                            </a:moveTo>
                            <a:cubicBezTo>
                              <a:pt x="53194" y="295893"/>
                              <a:pt x="51532" y="302542"/>
                              <a:pt x="48207" y="307529"/>
                            </a:cubicBezTo>
                            <a:cubicBezTo>
                              <a:pt x="34908" y="327477"/>
                              <a:pt x="18285" y="319165"/>
                              <a:pt x="14960" y="317503"/>
                            </a:cubicBezTo>
                            <a:cubicBezTo>
                              <a:pt x="9974" y="314178"/>
                              <a:pt x="0" y="309191"/>
                              <a:pt x="0" y="295893"/>
                            </a:cubicBezTo>
                            <a:cubicBezTo>
                              <a:pt x="0" y="294230"/>
                              <a:pt x="0" y="289243"/>
                              <a:pt x="1662" y="284257"/>
                            </a:cubicBezTo>
                            <a:cubicBezTo>
                              <a:pt x="3325" y="275945"/>
                              <a:pt x="8312" y="260984"/>
                              <a:pt x="11636" y="254335"/>
                            </a:cubicBezTo>
                            <a:cubicBezTo>
                              <a:pt x="19948" y="232725"/>
                              <a:pt x="29922" y="212777"/>
                              <a:pt x="39895" y="192829"/>
                            </a:cubicBezTo>
                            <a:cubicBezTo>
                              <a:pt x="69818" y="131323"/>
                              <a:pt x="101401" y="71480"/>
                              <a:pt x="134647" y="13299"/>
                            </a:cubicBezTo>
                            <a:cubicBezTo>
                              <a:pt x="141297" y="0"/>
                              <a:pt x="157920" y="-3325"/>
                              <a:pt x="169557" y="3324"/>
                            </a:cubicBezTo>
                            <a:cubicBezTo>
                              <a:pt x="182855" y="9974"/>
                              <a:pt x="186180" y="26597"/>
                              <a:pt x="179530" y="38233"/>
                            </a:cubicBezTo>
                            <a:cubicBezTo>
                              <a:pt x="146284" y="96415"/>
                              <a:pt x="114699" y="156258"/>
                              <a:pt x="86441" y="216102"/>
                            </a:cubicBezTo>
                            <a:cubicBezTo>
                              <a:pt x="76466" y="236049"/>
                              <a:pt x="68155" y="255997"/>
                              <a:pt x="59843" y="275945"/>
                            </a:cubicBezTo>
                            <a:cubicBezTo>
                              <a:pt x="56518" y="277607"/>
                              <a:pt x="54856" y="285919"/>
                              <a:pt x="53194" y="290906"/>
                            </a:cubicBezTo>
                            <a:moveTo>
                              <a:pt x="6649" y="275945"/>
                            </a:moveTo>
                            <a:lnTo>
                              <a:pt x="6649" y="275945"/>
                            </a:lnTo>
                            <a:lnTo>
                              <a:pt x="6649" y="275945"/>
                            </a:lnTo>
                            <a:lnTo>
                              <a:pt x="6649" y="275945"/>
                            </a:lnTo>
                            <a:close/>
                            <a:moveTo>
                              <a:pt x="8312" y="274283"/>
                            </a:move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close/>
                            <a:moveTo>
                              <a:pt x="8312" y="274283"/>
                            </a:move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0" name="Freeform: Shape 649">
                        <a:extLst>
                          <a:ext uri="{FF2B5EF4-FFF2-40B4-BE49-F238E27FC236}">
                            <a16:creationId xmlns:a16="http://schemas.microsoft.com/office/drawing/2014/main" id="{6AD0B859-BD14-9C36-465B-60A8FFB01F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8448" y="7984947"/>
                        <a:ext cx="340469" cy="329190"/>
                      </a:xfrm>
                      <a:custGeom>
                        <a:avLst/>
                        <a:gdLst>
                          <a:gd name="connsiteX0" fmla="*/ 17928 w 340469"/>
                          <a:gd name="connsiteY0" fmla="*/ 53193 h 329190"/>
                          <a:gd name="connsiteX1" fmla="*/ 6291 w 340469"/>
                          <a:gd name="connsiteY1" fmla="*/ 43220 h 329190"/>
                          <a:gd name="connsiteX2" fmla="*/ 1304 w 340469"/>
                          <a:gd name="connsiteY2" fmla="*/ 34908 h 329190"/>
                          <a:gd name="connsiteX3" fmla="*/ 7953 w 340469"/>
                          <a:gd name="connsiteY3" fmla="*/ 8312 h 329190"/>
                          <a:gd name="connsiteX4" fmla="*/ 29563 w 340469"/>
                          <a:gd name="connsiteY4" fmla="*/ 0 h 329190"/>
                          <a:gd name="connsiteX5" fmla="*/ 49511 w 340469"/>
                          <a:gd name="connsiteY5" fmla="*/ 11635 h 329190"/>
                          <a:gd name="connsiteX6" fmla="*/ 54498 w 340469"/>
                          <a:gd name="connsiteY6" fmla="*/ 16623 h 329190"/>
                          <a:gd name="connsiteX7" fmla="*/ 77771 w 340469"/>
                          <a:gd name="connsiteY7" fmla="*/ 41558 h 329190"/>
                          <a:gd name="connsiteX8" fmla="*/ 145925 w 340469"/>
                          <a:gd name="connsiteY8" fmla="*/ 109713 h 329190"/>
                          <a:gd name="connsiteX9" fmla="*/ 332105 w 340469"/>
                          <a:gd name="connsiteY9" fmla="*/ 284256 h 329190"/>
                          <a:gd name="connsiteX10" fmla="*/ 333768 w 340469"/>
                          <a:gd name="connsiteY10" fmla="*/ 320828 h 329190"/>
                          <a:gd name="connsiteX11" fmla="*/ 297197 w 340469"/>
                          <a:gd name="connsiteY11" fmla="*/ 322489 h 329190"/>
                          <a:gd name="connsiteX12" fmla="*/ 109355 w 340469"/>
                          <a:gd name="connsiteY12" fmla="*/ 146284 h 329190"/>
                          <a:gd name="connsiteX13" fmla="*/ 39538 w 340469"/>
                          <a:gd name="connsiteY13" fmla="*/ 76466 h 329190"/>
                          <a:gd name="connsiteX14" fmla="*/ 17928 w 340469"/>
                          <a:gd name="connsiteY14" fmla="*/ 53193 h 329190"/>
                          <a:gd name="connsiteX15" fmla="*/ 29563 w 340469"/>
                          <a:gd name="connsiteY15" fmla="*/ 51532 h 329190"/>
                          <a:gd name="connsiteX16" fmla="*/ 24576 w 340469"/>
                          <a:gd name="connsiteY16" fmla="*/ 51532 h 329190"/>
                          <a:gd name="connsiteX17" fmla="*/ 29563 w 340469"/>
                          <a:gd name="connsiteY17" fmla="*/ 51532 h 329190"/>
                          <a:gd name="connsiteX18" fmla="*/ 29563 w 340469"/>
                          <a:gd name="connsiteY18" fmla="*/ 51532 h 329190"/>
                          <a:gd name="connsiteX19" fmla="*/ 29563 w 340469"/>
                          <a:gd name="connsiteY19" fmla="*/ 51532 h 329190"/>
                          <a:gd name="connsiteX20" fmla="*/ 29563 w 340469"/>
                          <a:gd name="connsiteY20" fmla="*/ 51532 h 329190"/>
                          <a:gd name="connsiteX21" fmla="*/ 29563 w 340469"/>
                          <a:gd name="connsiteY21" fmla="*/ 51532 h 3291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40469" h="329190">
                            <a:moveTo>
                              <a:pt x="17928" y="53193"/>
                            </a:moveTo>
                            <a:cubicBezTo>
                              <a:pt x="16265" y="51532"/>
                              <a:pt x="7953" y="44882"/>
                              <a:pt x="6291" y="43220"/>
                            </a:cubicBezTo>
                            <a:cubicBezTo>
                              <a:pt x="2966" y="39895"/>
                              <a:pt x="2966" y="36570"/>
                              <a:pt x="1304" y="34908"/>
                            </a:cubicBezTo>
                            <a:cubicBezTo>
                              <a:pt x="-2020" y="23272"/>
                              <a:pt x="1304" y="13298"/>
                              <a:pt x="7953" y="8312"/>
                            </a:cubicBezTo>
                            <a:cubicBezTo>
                              <a:pt x="11278" y="4987"/>
                              <a:pt x="17928" y="0"/>
                              <a:pt x="29563" y="0"/>
                            </a:cubicBezTo>
                            <a:cubicBezTo>
                              <a:pt x="37875" y="1662"/>
                              <a:pt x="44524" y="4987"/>
                              <a:pt x="49511" y="11635"/>
                            </a:cubicBezTo>
                            <a:cubicBezTo>
                              <a:pt x="51174" y="13298"/>
                              <a:pt x="54498" y="14960"/>
                              <a:pt x="54498" y="16623"/>
                            </a:cubicBezTo>
                            <a:cubicBezTo>
                              <a:pt x="62809" y="24935"/>
                              <a:pt x="69459" y="33246"/>
                              <a:pt x="77771" y="41558"/>
                            </a:cubicBezTo>
                            <a:cubicBezTo>
                              <a:pt x="101044" y="64830"/>
                              <a:pt x="122654" y="88103"/>
                              <a:pt x="145925" y="109713"/>
                            </a:cubicBezTo>
                            <a:cubicBezTo>
                              <a:pt x="207431" y="169556"/>
                              <a:pt x="268937" y="227737"/>
                              <a:pt x="332105" y="284256"/>
                            </a:cubicBezTo>
                            <a:cubicBezTo>
                              <a:pt x="342080" y="294230"/>
                              <a:pt x="343742" y="310853"/>
                              <a:pt x="333768" y="320828"/>
                            </a:cubicBezTo>
                            <a:cubicBezTo>
                              <a:pt x="323794" y="330801"/>
                              <a:pt x="307171" y="332464"/>
                              <a:pt x="297197" y="322489"/>
                            </a:cubicBezTo>
                            <a:cubicBezTo>
                              <a:pt x="234029" y="264308"/>
                              <a:pt x="170860" y="206127"/>
                              <a:pt x="109355" y="146284"/>
                            </a:cubicBezTo>
                            <a:cubicBezTo>
                              <a:pt x="86082" y="123011"/>
                              <a:pt x="62809" y="99739"/>
                              <a:pt x="39538" y="76466"/>
                            </a:cubicBezTo>
                            <a:cubicBezTo>
                              <a:pt x="32888" y="71480"/>
                              <a:pt x="24576" y="61505"/>
                              <a:pt x="17928" y="53193"/>
                            </a:cubicBezTo>
                            <a:moveTo>
                              <a:pt x="29563" y="51532"/>
                            </a:moveTo>
                            <a:cubicBezTo>
                              <a:pt x="27901" y="51532"/>
                              <a:pt x="26239" y="51532"/>
                              <a:pt x="24576" y="51532"/>
                            </a:cubicBezTo>
                            <a:cubicBezTo>
                              <a:pt x="26239" y="53193"/>
                              <a:pt x="27901" y="53193"/>
                              <a:pt x="29563" y="51532"/>
                            </a:cubicBezTo>
                            <a:moveTo>
                              <a:pt x="29563" y="51532"/>
                            </a:moveTo>
                            <a:lnTo>
                              <a:pt x="29563" y="51532"/>
                            </a:lnTo>
                            <a:lnTo>
                              <a:pt x="29563" y="51532"/>
                            </a:lnTo>
                            <a:lnTo>
                              <a:pt x="29563" y="51532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15" name="Graphic 2">
              <a:extLst>
                <a:ext uri="{FF2B5EF4-FFF2-40B4-BE49-F238E27FC236}">
                  <a16:creationId xmlns:a16="http://schemas.microsoft.com/office/drawing/2014/main" id="{40E9F88F-5E82-81C8-E5A0-2FC8DE7C6DD5}"/>
                </a:ext>
              </a:extLst>
            </p:cNvPr>
            <p:cNvGrpSpPr/>
            <p:nvPr/>
          </p:nvGrpSpPr>
          <p:grpSpPr>
            <a:xfrm>
              <a:off x="33424" y="474586"/>
              <a:ext cx="11724436" cy="6524605"/>
              <a:chOff x="33424" y="474586"/>
              <a:chExt cx="11724436" cy="6524605"/>
            </a:xfrm>
            <a:solidFill>
              <a:srgbClr val="FFFFFF"/>
            </a:solidFill>
          </p:grpSpPr>
          <p:grpSp>
            <p:nvGrpSpPr>
              <p:cNvPr id="16" name="Graphic 2">
                <a:extLst>
                  <a:ext uri="{FF2B5EF4-FFF2-40B4-BE49-F238E27FC236}">
                    <a16:creationId xmlns:a16="http://schemas.microsoft.com/office/drawing/2014/main" id="{5D38D20A-C1C5-66C1-23FC-144EAFF2396F}"/>
                  </a:ext>
                </a:extLst>
              </p:cNvPr>
              <p:cNvGrpSpPr/>
              <p:nvPr/>
            </p:nvGrpSpPr>
            <p:grpSpPr>
              <a:xfrm>
                <a:off x="5288113" y="6354211"/>
                <a:ext cx="673239" cy="644980"/>
                <a:chOff x="5288113" y="6354211"/>
                <a:chExt cx="673239" cy="644980"/>
              </a:xfrm>
              <a:solidFill>
                <a:srgbClr val="FFFFFF"/>
              </a:solidFill>
            </p:grpSpPr>
            <p:sp>
              <p:nvSpPr>
                <p:cNvPr id="634" name="Freeform: Shape 633">
                  <a:extLst>
                    <a:ext uri="{FF2B5EF4-FFF2-40B4-BE49-F238E27FC236}">
                      <a16:creationId xmlns:a16="http://schemas.microsoft.com/office/drawing/2014/main" id="{BC998BEF-738D-91DE-9501-E8EC48D93680}"/>
                    </a:ext>
                  </a:extLst>
                </p:cNvPr>
                <p:cNvSpPr/>
                <p:nvPr/>
              </p:nvSpPr>
              <p:spPr>
                <a:xfrm>
                  <a:off x="5431072" y="6354211"/>
                  <a:ext cx="385658" cy="644980"/>
                </a:xfrm>
                <a:custGeom>
                  <a:avLst/>
                  <a:gdLst>
                    <a:gd name="connsiteX0" fmla="*/ 275945 w 385658"/>
                    <a:gd name="connsiteY0" fmla="*/ 129661 h 644980"/>
                    <a:gd name="connsiteX1" fmla="*/ 372360 w 385658"/>
                    <a:gd name="connsiteY1" fmla="*/ 59844 h 644980"/>
                    <a:gd name="connsiteX2" fmla="*/ 385658 w 385658"/>
                    <a:gd name="connsiteY2" fmla="*/ 78129 h 644980"/>
                    <a:gd name="connsiteX3" fmla="*/ 262646 w 385658"/>
                    <a:gd name="connsiteY3" fmla="*/ 166232 h 644980"/>
                    <a:gd name="connsiteX4" fmla="*/ 144622 w 385658"/>
                    <a:gd name="connsiteY4" fmla="*/ 482073 h 644980"/>
                    <a:gd name="connsiteX5" fmla="*/ 181193 w 385658"/>
                    <a:gd name="connsiteY5" fmla="*/ 630020 h 644980"/>
                    <a:gd name="connsiteX6" fmla="*/ 159583 w 385658"/>
                    <a:gd name="connsiteY6" fmla="*/ 635006 h 644980"/>
                    <a:gd name="connsiteX7" fmla="*/ 131323 w 385658"/>
                    <a:gd name="connsiteY7" fmla="*/ 518644 h 644980"/>
                    <a:gd name="connsiteX8" fmla="*/ 84778 w 385658"/>
                    <a:gd name="connsiteY8" fmla="*/ 644980 h 644980"/>
                    <a:gd name="connsiteX9" fmla="*/ 64830 w 385658"/>
                    <a:gd name="connsiteY9" fmla="*/ 636669 h 644980"/>
                    <a:gd name="connsiteX10" fmla="*/ 111376 w 385658"/>
                    <a:gd name="connsiteY10" fmla="*/ 511995 h 644980"/>
                    <a:gd name="connsiteX11" fmla="*/ 13298 w 385658"/>
                    <a:gd name="connsiteY11" fmla="*/ 581812 h 644980"/>
                    <a:gd name="connsiteX12" fmla="*/ 0 w 385658"/>
                    <a:gd name="connsiteY12" fmla="*/ 563527 h 644980"/>
                    <a:gd name="connsiteX13" fmla="*/ 124674 w 385658"/>
                    <a:gd name="connsiteY13" fmla="*/ 475424 h 644980"/>
                    <a:gd name="connsiteX14" fmla="*/ 241036 w 385658"/>
                    <a:gd name="connsiteY14" fmla="*/ 159583 h 644980"/>
                    <a:gd name="connsiteX15" fmla="*/ 206128 w 385658"/>
                    <a:gd name="connsiteY15" fmla="*/ 11636 h 644980"/>
                    <a:gd name="connsiteX16" fmla="*/ 226076 w 385658"/>
                    <a:gd name="connsiteY16" fmla="*/ 6650 h 644980"/>
                    <a:gd name="connsiteX17" fmla="*/ 254335 w 385658"/>
                    <a:gd name="connsiteY17" fmla="*/ 123012 h 644980"/>
                    <a:gd name="connsiteX18" fmla="*/ 300880 w 385658"/>
                    <a:gd name="connsiteY18" fmla="*/ 0 h 644980"/>
                    <a:gd name="connsiteX19" fmla="*/ 320827 w 385658"/>
                    <a:gd name="connsiteY19" fmla="*/ 6650 h 64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85658" h="644980">
                      <a:moveTo>
                        <a:pt x="275945" y="129661"/>
                      </a:moveTo>
                      <a:lnTo>
                        <a:pt x="372360" y="59844"/>
                      </a:lnTo>
                      <a:lnTo>
                        <a:pt x="385658" y="78129"/>
                      </a:lnTo>
                      <a:lnTo>
                        <a:pt x="262646" y="166232"/>
                      </a:lnTo>
                      <a:lnTo>
                        <a:pt x="144622" y="482073"/>
                      </a:lnTo>
                      <a:lnTo>
                        <a:pt x="181193" y="630020"/>
                      </a:lnTo>
                      <a:lnTo>
                        <a:pt x="159583" y="635006"/>
                      </a:lnTo>
                      <a:lnTo>
                        <a:pt x="131323" y="518644"/>
                      </a:lnTo>
                      <a:lnTo>
                        <a:pt x="84778" y="644980"/>
                      </a:lnTo>
                      <a:lnTo>
                        <a:pt x="64830" y="636669"/>
                      </a:lnTo>
                      <a:lnTo>
                        <a:pt x="111376" y="511995"/>
                      </a:lnTo>
                      <a:lnTo>
                        <a:pt x="13298" y="581812"/>
                      </a:lnTo>
                      <a:lnTo>
                        <a:pt x="0" y="563527"/>
                      </a:lnTo>
                      <a:lnTo>
                        <a:pt x="124674" y="475424"/>
                      </a:lnTo>
                      <a:lnTo>
                        <a:pt x="241036" y="159583"/>
                      </a:lnTo>
                      <a:lnTo>
                        <a:pt x="206128" y="11636"/>
                      </a:lnTo>
                      <a:lnTo>
                        <a:pt x="226076" y="6650"/>
                      </a:lnTo>
                      <a:lnTo>
                        <a:pt x="254335" y="123012"/>
                      </a:lnTo>
                      <a:lnTo>
                        <a:pt x="300880" y="0"/>
                      </a:lnTo>
                      <a:lnTo>
                        <a:pt x="320827" y="66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5" name="Freeform: Shape 634">
                  <a:extLst>
                    <a:ext uri="{FF2B5EF4-FFF2-40B4-BE49-F238E27FC236}">
                      <a16:creationId xmlns:a16="http://schemas.microsoft.com/office/drawing/2014/main" id="{CA3EC102-4D70-8237-7CDD-9A2A009856ED}"/>
                    </a:ext>
                  </a:extLst>
                </p:cNvPr>
                <p:cNvSpPr/>
                <p:nvPr/>
              </p:nvSpPr>
              <p:spPr>
                <a:xfrm>
                  <a:off x="5288113" y="6532079"/>
                  <a:ext cx="673239" cy="287581"/>
                </a:xfrm>
                <a:custGeom>
                  <a:avLst/>
                  <a:gdLst>
                    <a:gd name="connsiteX0" fmla="*/ 543579 w 673239"/>
                    <a:gd name="connsiteY0" fmla="*/ 119687 h 287581"/>
                    <a:gd name="connsiteX1" fmla="*/ 651630 w 673239"/>
                    <a:gd name="connsiteY1" fmla="*/ 169557 h 287581"/>
                    <a:gd name="connsiteX2" fmla="*/ 643318 w 673239"/>
                    <a:gd name="connsiteY2" fmla="*/ 189504 h 287581"/>
                    <a:gd name="connsiteX3" fmla="*/ 503683 w 673239"/>
                    <a:gd name="connsiteY3" fmla="*/ 126336 h 287581"/>
                    <a:gd name="connsiteX4" fmla="*/ 172881 w 673239"/>
                    <a:gd name="connsiteY4" fmla="*/ 182855 h 287581"/>
                    <a:gd name="connsiteX5" fmla="*/ 63168 w 673239"/>
                    <a:gd name="connsiteY5" fmla="*/ 287581 h 287581"/>
                    <a:gd name="connsiteX6" fmla="*/ 48207 w 673239"/>
                    <a:gd name="connsiteY6" fmla="*/ 272620 h 287581"/>
                    <a:gd name="connsiteX7" fmla="*/ 134648 w 673239"/>
                    <a:gd name="connsiteY7" fmla="*/ 189504 h 287581"/>
                    <a:gd name="connsiteX8" fmla="*/ 3325 w 673239"/>
                    <a:gd name="connsiteY8" fmla="*/ 211115 h 287581"/>
                    <a:gd name="connsiteX9" fmla="*/ 0 w 673239"/>
                    <a:gd name="connsiteY9" fmla="*/ 189504 h 287581"/>
                    <a:gd name="connsiteX10" fmla="*/ 131323 w 673239"/>
                    <a:gd name="connsiteY10" fmla="*/ 167894 h 287581"/>
                    <a:gd name="connsiteX11" fmla="*/ 21610 w 673239"/>
                    <a:gd name="connsiteY11" fmla="*/ 118025 h 287581"/>
                    <a:gd name="connsiteX12" fmla="*/ 29922 w 673239"/>
                    <a:gd name="connsiteY12" fmla="*/ 98077 h 287581"/>
                    <a:gd name="connsiteX13" fmla="*/ 169557 w 673239"/>
                    <a:gd name="connsiteY13" fmla="*/ 161245 h 287581"/>
                    <a:gd name="connsiteX14" fmla="*/ 500358 w 673239"/>
                    <a:gd name="connsiteY14" fmla="*/ 104726 h 287581"/>
                    <a:gd name="connsiteX15" fmla="*/ 611734 w 673239"/>
                    <a:gd name="connsiteY15" fmla="*/ 0 h 287581"/>
                    <a:gd name="connsiteX16" fmla="*/ 626695 w 673239"/>
                    <a:gd name="connsiteY16" fmla="*/ 14961 h 287581"/>
                    <a:gd name="connsiteX17" fmla="*/ 538591 w 673239"/>
                    <a:gd name="connsiteY17" fmla="*/ 98077 h 287581"/>
                    <a:gd name="connsiteX18" fmla="*/ 668253 w 673239"/>
                    <a:gd name="connsiteY18" fmla="*/ 76467 h 287581"/>
                    <a:gd name="connsiteX19" fmla="*/ 673239 w 673239"/>
                    <a:gd name="connsiteY19" fmla="*/ 98077 h 28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73239" h="287581">
                      <a:moveTo>
                        <a:pt x="543579" y="119687"/>
                      </a:moveTo>
                      <a:lnTo>
                        <a:pt x="651630" y="169557"/>
                      </a:lnTo>
                      <a:lnTo>
                        <a:pt x="643318" y="189504"/>
                      </a:lnTo>
                      <a:lnTo>
                        <a:pt x="503683" y="126336"/>
                      </a:lnTo>
                      <a:lnTo>
                        <a:pt x="172881" y="182855"/>
                      </a:lnTo>
                      <a:lnTo>
                        <a:pt x="63168" y="287581"/>
                      </a:lnTo>
                      <a:lnTo>
                        <a:pt x="48207" y="272620"/>
                      </a:lnTo>
                      <a:lnTo>
                        <a:pt x="134648" y="189504"/>
                      </a:lnTo>
                      <a:lnTo>
                        <a:pt x="3325" y="211115"/>
                      </a:lnTo>
                      <a:lnTo>
                        <a:pt x="0" y="189504"/>
                      </a:lnTo>
                      <a:lnTo>
                        <a:pt x="131323" y="167894"/>
                      </a:lnTo>
                      <a:lnTo>
                        <a:pt x="21610" y="118025"/>
                      </a:lnTo>
                      <a:lnTo>
                        <a:pt x="29922" y="98077"/>
                      </a:lnTo>
                      <a:lnTo>
                        <a:pt x="169557" y="161245"/>
                      </a:lnTo>
                      <a:lnTo>
                        <a:pt x="500358" y="104726"/>
                      </a:lnTo>
                      <a:lnTo>
                        <a:pt x="611734" y="0"/>
                      </a:lnTo>
                      <a:lnTo>
                        <a:pt x="626695" y="14961"/>
                      </a:lnTo>
                      <a:lnTo>
                        <a:pt x="538591" y="98077"/>
                      </a:lnTo>
                      <a:lnTo>
                        <a:pt x="668253" y="76467"/>
                      </a:lnTo>
                      <a:lnTo>
                        <a:pt x="673239" y="980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6" name="Freeform: Shape 635">
                  <a:extLst>
                    <a:ext uri="{FF2B5EF4-FFF2-40B4-BE49-F238E27FC236}">
                      <a16:creationId xmlns:a16="http://schemas.microsoft.com/office/drawing/2014/main" id="{9E662207-BA21-DE4A-BACC-8A1813F06D94}"/>
                    </a:ext>
                  </a:extLst>
                </p:cNvPr>
                <p:cNvSpPr/>
                <p:nvPr/>
              </p:nvSpPr>
              <p:spPr>
                <a:xfrm>
                  <a:off x="5362917" y="6389119"/>
                  <a:ext cx="523630" cy="576825"/>
                </a:xfrm>
                <a:custGeom>
                  <a:avLst/>
                  <a:gdLst>
                    <a:gd name="connsiteX0" fmla="*/ 385658 w 523630"/>
                    <a:gd name="connsiteY0" fmla="*/ 455475 h 576825"/>
                    <a:gd name="connsiteX1" fmla="*/ 397294 w 523630"/>
                    <a:gd name="connsiteY1" fmla="*/ 573500 h 576825"/>
                    <a:gd name="connsiteX2" fmla="*/ 375684 w 523630"/>
                    <a:gd name="connsiteY2" fmla="*/ 576825 h 576825"/>
                    <a:gd name="connsiteX3" fmla="*/ 360724 w 523630"/>
                    <a:gd name="connsiteY3" fmla="*/ 423892 h 576825"/>
                    <a:gd name="connsiteX4" fmla="*/ 146284 w 523630"/>
                    <a:gd name="connsiteY4" fmla="*/ 164570 h 576825"/>
                    <a:gd name="connsiteX5" fmla="*/ 0 w 523630"/>
                    <a:gd name="connsiteY5" fmla="*/ 121350 h 576825"/>
                    <a:gd name="connsiteX6" fmla="*/ 6649 w 523630"/>
                    <a:gd name="connsiteY6" fmla="*/ 101402 h 576825"/>
                    <a:gd name="connsiteX7" fmla="*/ 121350 w 523630"/>
                    <a:gd name="connsiteY7" fmla="*/ 134648 h 576825"/>
                    <a:gd name="connsiteX8" fmla="*/ 36571 w 523630"/>
                    <a:gd name="connsiteY8" fmla="*/ 31584 h 576825"/>
                    <a:gd name="connsiteX9" fmla="*/ 53194 w 523630"/>
                    <a:gd name="connsiteY9" fmla="*/ 18286 h 576825"/>
                    <a:gd name="connsiteX10" fmla="*/ 137973 w 523630"/>
                    <a:gd name="connsiteY10" fmla="*/ 121350 h 576825"/>
                    <a:gd name="connsiteX11" fmla="*/ 126336 w 523630"/>
                    <a:gd name="connsiteY11" fmla="*/ 1662 h 576825"/>
                    <a:gd name="connsiteX12" fmla="*/ 147946 w 523630"/>
                    <a:gd name="connsiteY12" fmla="*/ 0 h 576825"/>
                    <a:gd name="connsiteX13" fmla="*/ 162908 w 523630"/>
                    <a:gd name="connsiteY13" fmla="*/ 151271 h 576825"/>
                    <a:gd name="connsiteX14" fmla="*/ 377347 w 523630"/>
                    <a:gd name="connsiteY14" fmla="*/ 410593 h 576825"/>
                    <a:gd name="connsiteX15" fmla="*/ 523631 w 523630"/>
                    <a:gd name="connsiteY15" fmla="*/ 453814 h 576825"/>
                    <a:gd name="connsiteX16" fmla="*/ 516982 w 523630"/>
                    <a:gd name="connsiteY16" fmla="*/ 475424 h 576825"/>
                    <a:gd name="connsiteX17" fmla="*/ 402282 w 523630"/>
                    <a:gd name="connsiteY17" fmla="*/ 440515 h 576825"/>
                    <a:gd name="connsiteX18" fmla="*/ 485398 w 523630"/>
                    <a:gd name="connsiteY18" fmla="*/ 541916 h 576825"/>
                    <a:gd name="connsiteX19" fmla="*/ 468774 w 523630"/>
                    <a:gd name="connsiteY19" fmla="*/ 555215 h 576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23630" h="576825">
                      <a:moveTo>
                        <a:pt x="385658" y="455475"/>
                      </a:moveTo>
                      <a:lnTo>
                        <a:pt x="397294" y="573500"/>
                      </a:lnTo>
                      <a:lnTo>
                        <a:pt x="375684" y="576825"/>
                      </a:lnTo>
                      <a:lnTo>
                        <a:pt x="360724" y="423892"/>
                      </a:lnTo>
                      <a:lnTo>
                        <a:pt x="146284" y="164570"/>
                      </a:lnTo>
                      <a:lnTo>
                        <a:pt x="0" y="121350"/>
                      </a:lnTo>
                      <a:lnTo>
                        <a:pt x="6649" y="101402"/>
                      </a:lnTo>
                      <a:lnTo>
                        <a:pt x="121350" y="134648"/>
                      </a:lnTo>
                      <a:lnTo>
                        <a:pt x="36571" y="31584"/>
                      </a:lnTo>
                      <a:lnTo>
                        <a:pt x="53194" y="18286"/>
                      </a:lnTo>
                      <a:lnTo>
                        <a:pt x="137973" y="121350"/>
                      </a:lnTo>
                      <a:lnTo>
                        <a:pt x="126336" y="1662"/>
                      </a:lnTo>
                      <a:lnTo>
                        <a:pt x="147946" y="0"/>
                      </a:lnTo>
                      <a:lnTo>
                        <a:pt x="162908" y="151271"/>
                      </a:lnTo>
                      <a:lnTo>
                        <a:pt x="377347" y="410593"/>
                      </a:lnTo>
                      <a:lnTo>
                        <a:pt x="523631" y="453814"/>
                      </a:lnTo>
                      <a:lnTo>
                        <a:pt x="516982" y="475424"/>
                      </a:lnTo>
                      <a:lnTo>
                        <a:pt x="402282" y="440515"/>
                      </a:lnTo>
                      <a:lnTo>
                        <a:pt x="485398" y="541916"/>
                      </a:lnTo>
                      <a:lnTo>
                        <a:pt x="468774" y="5552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aphic 2">
                <a:extLst>
                  <a:ext uri="{FF2B5EF4-FFF2-40B4-BE49-F238E27FC236}">
                    <a16:creationId xmlns:a16="http://schemas.microsoft.com/office/drawing/2014/main" id="{6F2150BF-9198-DF2F-30ED-7E4A80BF9E43}"/>
                  </a:ext>
                </a:extLst>
              </p:cNvPr>
              <p:cNvGrpSpPr/>
              <p:nvPr/>
            </p:nvGrpSpPr>
            <p:grpSpPr>
              <a:xfrm>
                <a:off x="33424" y="474586"/>
                <a:ext cx="11724436" cy="6454787"/>
                <a:chOff x="33424" y="474586"/>
                <a:chExt cx="11724436" cy="6454787"/>
              </a:xfrm>
              <a:solidFill>
                <a:srgbClr val="FFFFFF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5BCD7930-2237-4790-F1D6-B85C9B001F17}"/>
                    </a:ext>
                  </a:extLst>
                </p:cNvPr>
                <p:cNvSpPr/>
                <p:nvPr/>
              </p:nvSpPr>
              <p:spPr>
                <a:xfrm>
                  <a:off x="2960865" y="64913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08F70321-1E95-21F7-C7BE-8BB7BDDE84E7}"/>
                    </a:ext>
                  </a:extLst>
                </p:cNvPr>
                <p:cNvSpPr/>
                <p:nvPr/>
              </p:nvSpPr>
              <p:spPr>
                <a:xfrm>
                  <a:off x="4190982" y="82034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A32DB78D-7DDC-8B8B-8A30-FDB224E35BFB}"/>
                    </a:ext>
                  </a:extLst>
                </p:cNvPr>
                <p:cNvSpPr/>
                <p:nvPr/>
              </p:nvSpPr>
              <p:spPr>
                <a:xfrm>
                  <a:off x="4736223" y="60590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A47A4D49-988A-40F9-1276-6280423C7FEE}"/>
                    </a:ext>
                  </a:extLst>
                </p:cNvPr>
                <p:cNvSpPr/>
                <p:nvPr/>
              </p:nvSpPr>
              <p:spPr>
                <a:xfrm>
                  <a:off x="6223902" y="1969012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8286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A7E99DF1-911D-E385-6230-32D3B8526C16}"/>
                    </a:ext>
                  </a:extLst>
                </p:cNvPr>
                <p:cNvSpPr/>
                <p:nvPr/>
              </p:nvSpPr>
              <p:spPr>
                <a:xfrm>
                  <a:off x="6100987" y="152683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206C84FD-4968-3CFE-0FF3-8172757BF14B}"/>
                    </a:ext>
                  </a:extLst>
                </p:cNvPr>
                <p:cNvSpPr/>
                <p:nvPr/>
              </p:nvSpPr>
              <p:spPr>
                <a:xfrm>
                  <a:off x="7798216" y="863569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5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E8F09F3C-3E3C-4E68-FA4C-F17ADFA29C7E}"/>
                    </a:ext>
                  </a:extLst>
                </p:cNvPr>
                <p:cNvSpPr/>
                <p:nvPr/>
              </p:nvSpPr>
              <p:spPr>
                <a:xfrm>
                  <a:off x="7841436" y="1969012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054C92A7-3E20-F67A-A39C-E37FF36D82F8}"/>
                    </a:ext>
                  </a:extLst>
                </p:cNvPr>
                <p:cNvSpPr/>
                <p:nvPr/>
              </p:nvSpPr>
              <p:spPr>
                <a:xfrm>
                  <a:off x="7277909" y="118938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B9C16-32D1-48EA-6022-F4657076299D}"/>
                    </a:ext>
                  </a:extLst>
                </p:cNvPr>
                <p:cNvSpPr/>
                <p:nvPr/>
              </p:nvSpPr>
              <p:spPr>
                <a:xfrm>
                  <a:off x="8316859" y="561027"/>
                  <a:ext cx="86440" cy="86440"/>
                </a:xfrm>
                <a:custGeom>
                  <a:avLst/>
                  <a:gdLst>
                    <a:gd name="connsiteX0" fmla="*/ 43221 w 86440"/>
                    <a:gd name="connsiteY0" fmla="*/ 0 h 86440"/>
                    <a:gd name="connsiteX1" fmla="*/ 86441 w 86440"/>
                    <a:gd name="connsiteY1" fmla="*/ 43220 h 86440"/>
                    <a:gd name="connsiteX2" fmla="*/ 43221 w 86440"/>
                    <a:gd name="connsiteY2" fmla="*/ 86441 h 86440"/>
                    <a:gd name="connsiteX3" fmla="*/ 0 w 86440"/>
                    <a:gd name="connsiteY3" fmla="*/ 43220 h 86440"/>
                    <a:gd name="connsiteX4" fmla="*/ 43221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1" y="0"/>
                      </a:moveTo>
                      <a:cubicBezTo>
                        <a:pt x="68156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1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1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8CDED83-5BEF-AD79-F11E-D45D6DE809F5}"/>
                    </a:ext>
                  </a:extLst>
                </p:cNvPr>
                <p:cNvSpPr/>
                <p:nvPr/>
              </p:nvSpPr>
              <p:spPr>
                <a:xfrm>
                  <a:off x="9523703" y="56102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6F57401-77D4-8E46-3E5A-39F90CDE6AB6}"/>
                    </a:ext>
                  </a:extLst>
                </p:cNvPr>
                <p:cNvSpPr/>
                <p:nvPr/>
              </p:nvSpPr>
              <p:spPr>
                <a:xfrm>
                  <a:off x="9094825" y="1232604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7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CBFA15D-E6B9-E0BA-635D-452A61FBB989}"/>
                    </a:ext>
                  </a:extLst>
                </p:cNvPr>
                <p:cNvSpPr/>
                <p:nvPr/>
              </p:nvSpPr>
              <p:spPr>
                <a:xfrm>
                  <a:off x="9726506" y="1727975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7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CF828B8-1DCF-7123-13DC-4FAF2F095C0B}"/>
                    </a:ext>
                  </a:extLst>
                </p:cNvPr>
                <p:cNvSpPr/>
                <p:nvPr/>
              </p:nvSpPr>
              <p:spPr>
                <a:xfrm>
                  <a:off x="11322333" y="517806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5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E42B396-1D89-1C76-8BD0-2E4036FF8B2E}"/>
                    </a:ext>
                  </a:extLst>
                </p:cNvPr>
                <p:cNvSpPr/>
                <p:nvPr/>
              </p:nvSpPr>
              <p:spPr>
                <a:xfrm>
                  <a:off x="11671323" y="1684755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42D5B1A5-5503-4960-2B16-C012C6B4588A}"/>
                    </a:ext>
                  </a:extLst>
                </p:cNvPr>
                <p:cNvSpPr/>
                <p:nvPr/>
              </p:nvSpPr>
              <p:spPr>
                <a:xfrm>
                  <a:off x="10840164" y="2617316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7EC103E4-2807-641A-A936-68AF236F2870}"/>
                    </a:ext>
                  </a:extLst>
                </p:cNvPr>
                <p:cNvSpPr/>
                <p:nvPr/>
              </p:nvSpPr>
              <p:spPr>
                <a:xfrm>
                  <a:off x="10141989" y="3248998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860D78CD-057D-D44C-4FEF-A6CADAC505D9}"/>
                    </a:ext>
                  </a:extLst>
                </p:cNvPr>
                <p:cNvSpPr/>
                <p:nvPr/>
              </p:nvSpPr>
              <p:spPr>
                <a:xfrm>
                  <a:off x="6686027" y="3292218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24F683AF-ABC6-AE6C-E6EB-F3B5B4E716DA}"/>
                    </a:ext>
                  </a:extLst>
                </p:cNvPr>
                <p:cNvSpPr/>
                <p:nvPr/>
              </p:nvSpPr>
              <p:spPr>
                <a:xfrm>
                  <a:off x="6179116" y="370946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8285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5E088185-7CE6-7EF2-AB32-4EE1131B91C5}"/>
                    </a:ext>
                  </a:extLst>
                </p:cNvPr>
                <p:cNvSpPr/>
                <p:nvPr/>
              </p:nvSpPr>
              <p:spPr>
                <a:xfrm>
                  <a:off x="6598021" y="391725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81C9C7C1-657E-4BEA-062B-A8E6823970D6}"/>
                    </a:ext>
                  </a:extLst>
                </p:cNvPr>
                <p:cNvSpPr/>
                <p:nvPr/>
              </p:nvSpPr>
              <p:spPr>
                <a:xfrm>
                  <a:off x="5101933" y="4314545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E9E8487E-810B-D025-753A-D2A828686AC2}"/>
                    </a:ext>
                  </a:extLst>
                </p:cNvPr>
                <p:cNvSpPr/>
                <p:nvPr/>
              </p:nvSpPr>
              <p:spPr>
                <a:xfrm>
                  <a:off x="4781008" y="3917250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0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0"/>
                        <a:pt x="43317" y="86440"/>
                      </a:cubicBezTo>
                      <a:cubicBezTo>
                        <a:pt x="18382" y="86440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7EB14627-F4D5-194F-9DCB-512E3710229F}"/>
                    </a:ext>
                  </a:extLst>
                </p:cNvPr>
                <p:cNvSpPr/>
                <p:nvPr/>
              </p:nvSpPr>
              <p:spPr>
                <a:xfrm>
                  <a:off x="4102879" y="400369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6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30ADD249-FC7E-25E9-0B6D-C7C96368B6AC}"/>
                    </a:ext>
                  </a:extLst>
                </p:cNvPr>
                <p:cNvSpPr/>
                <p:nvPr/>
              </p:nvSpPr>
              <p:spPr>
                <a:xfrm>
                  <a:off x="2428923" y="375268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A071423E-0710-9F35-4938-59A1D3C1379E}"/>
                    </a:ext>
                  </a:extLst>
                </p:cNvPr>
                <p:cNvSpPr/>
                <p:nvPr/>
              </p:nvSpPr>
              <p:spPr>
                <a:xfrm>
                  <a:off x="2139582" y="3519956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97BBB93B-4E8A-8095-C3F7-8F74D4303543}"/>
                    </a:ext>
                  </a:extLst>
                </p:cNvPr>
                <p:cNvSpPr/>
                <p:nvPr/>
              </p:nvSpPr>
              <p:spPr>
                <a:xfrm>
                  <a:off x="2385703" y="133068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6493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15C0F284-D73C-F65E-996F-666BE415CC92}"/>
                    </a:ext>
                  </a:extLst>
                </p:cNvPr>
                <p:cNvSpPr/>
                <p:nvPr/>
              </p:nvSpPr>
              <p:spPr>
                <a:xfrm>
                  <a:off x="1739060" y="1771196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F50DC07B-2DAB-992F-3BE5-710B44BE2DF8}"/>
                    </a:ext>
                  </a:extLst>
                </p:cNvPr>
                <p:cNvSpPr/>
                <p:nvPr/>
              </p:nvSpPr>
              <p:spPr>
                <a:xfrm>
                  <a:off x="708422" y="60590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09BDBD0-6C09-E142-207C-0B317F6C6FE1}"/>
                    </a:ext>
                  </a:extLst>
                </p:cNvPr>
                <p:cNvSpPr/>
                <p:nvPr/>
              </p:nvSpPr>
              <p:spPr>
                <a:xfrm>
                  <a:off x="76741" y="474586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B5A0A9AF-CBFF-8FBF-24D3-A9D719A831B0}"/>
                    </a:ext>
                  </a:extLst>
                </p:cNvPr>
                <p:cNvSpPr/>
                <p:nvPr/>
              </p:nvSpPr>
              <p:spPr>
                <a:xfrm>
                  <a:off x="665105" y="2012232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014552B7-2B9B-A533-DBBF-0B7BE3E6FD0F}"/>
                    </a:ext>
                  </a:extLst>
                </p:cNvPr>
                <p:cNvSpPr/>
                <p:nvPr/>
              </p:nvSpPr>
              <p:spPr>
                <a:xfrm>
                  <a:off x="33424" y="2617316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5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22ADB7C8-5FD3-AC08-CEA4-E2D750EC6798}"/>
                    </a:ext>
                  </a:extLst>
                </p:cNvPr>
                <p:cNvSpPr/>
                <p:nvPr/>
              </p:nvSpPr>
              <p:spPr>
                <a:xfrm>
                  <a:off x="465627" y="3162557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8285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1150DB35-D110-C742-16FB-25D5ACB6D631}"/>
                    </a:ext>
                  </a:extLst>
                </p:cNvPr>
                <p:cNvSpPr/>
                <p:nvPr/>
              </p:nvSpPr>
              <p:spPr>
                <a:xfrm>
                  <a:off x="899589" y="379590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75FEC913-70D9-79D7-EFE4-209A6DB0E3D5}"/>
                    </a:ext>
                  </a:extLst>
                </p:cNvPr>
                <p:cNvSpPr/>
                <p:nvPr/>
              </p:nvSpPr>
              <p:spPr>
                <a:xfrm>
                  <a:off x="119961" y="404857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004447AC-EEDD-B477-105D-BCEF51B1BC52}"/>
                    </a:ext>
                  </a:extLst>
                </p:cNvPr>
                <p:cNvSpPr/>
                <p:nvPr/>
              </p:nvSpPr>
              <p:spPr>
                <a:xfrm>
                  <a:off x="942809" y="454560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608B6D6B-CE42-9CCB-B093-02B0D997CF10}"/>
                    </a:ext>
                  </a:extLst>
                </p:cNvPr>
                <p:cNvSpPr/>
                <p:nvPr/>
              </p:nvSpPr>
              <p:spPr>
                <a:xfrm>
                  <a:off x="2139582" y="4545607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9CCC8AD6-4940-9910-95BB-381A6F8ADB23}"/>
                    </a:ext>
                  </a:extLst>
                </p:cNvPr>
                <p:cNvSpPr/>
                <p:nvPr/>
              </p:nvSpPr>
              <p:spPr>
                <a:xfrm>
                  <a:off x="5863178" y="820349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7803449-3BF3-9BED-2B75-55035F95FA68}"/>
                    </a:ext>
                  </a:extLst>
                </p:cNvPr>
                <p:cNvSpPr/>
                <p:nvPr/>
              </p:nvSpPr>
              <p:spPr>
                <a:xfrm>
                  <a:off x="856272" y="4758384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572A06E5-37CB-3154-02B7-C6FBC1A46AEF}"/>
                    </a:ext>
                  </a:extLst>
                </p:cNvPr>
                <p:cNvSpPr/>
                <p:nvPr/>
              </p:nvSpPr>
              <p:spPr>
                <a:xfrm>
                  <a:off x="4016438" y="598850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09B5ACD-F330-89EE-7C17-3C8680390745}"/>
                    </a:ext>
                  </a:extLst>
                </p:cNvPr>
                <p:cNvSpPr/>
                <p:nvPr/>
              </p:nvSpPr>
              <p:spPr>
                <a:xfrm>
                  <a:off x="4824326" y="638745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5EA1B9E6-C6CD-2C6A-CEAC-69B0C13CFA05}"/>
                    </a:ext>
                  </a:extLst>
                </p:cNvPr>
                <p:cNvSpPr/>
                <p:nvPr/>
              </p:nvSpPr>
              <p:spPr>
                <a:xfrm>
                  <a:off x="4016438" y="665342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9D03E97E-A75F-1E76-A3C3-1622A74BF7B5}"/>
                    </a:ext>
                  </a:extLst>
                </p:cNvPr>
                <p:cNvSpPr/>
                <p:nvPr/>
              </p:nvSpPr>
              <p:spPr>
                <a:xfrm>
                  <a:off x="2182900" y="634423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8285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2A8DB73C-1D37-F7DC-ECC6-C21E82BB46AE}"/>
                    </a:ext>
                  </a:extLst>
                </p:cNvPr>
                <p:cNvSpPr/>
                <p:nvPr/>
              </p:nvSpPr>
              <p:spPr>
                <a:xfrm>
                  <a:off x="2550175" y="6842933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0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0"/>
                        <a:pt x="43317" y="86440"/>
                      </a:cubicBezTo>
                      <a:cubicBezTo>
                        <a:pt x="20045" y="86440"/>
                        <a:pt x="97" y="66493"/>
                        <a:pt x="97" y="43220"/>
                      </a:cubicBezTo>
                      <a:cubicBezTo>
                        <a:pt x="-1565" y="18285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69049502-C040-B598-F7C2-56AC7C97A2AE}"/>
                    </a:ext>
                  </a:extLst>
                </p:cNvPr>
                <p:cNvSpPr/>
                <p:nvPr/>
              </p:nvSpPr>
              <p:spPr>
                <a:xfrm>
                  <a:off x="508944" y="607494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5A98178B-9CC6-B2CC-C58B-00BFE98C0402}"/>
                    </a:ext>
                  </a:extLst>
                </p:cNvPr>
                <p:cNvSpPr/>
                <p:nvPr/>
              </p:nvSpPr>
              <p:spPr>
                <a:xfrm>
                  <a:off x="7277909" y="626610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14131A6C-313D-38CE-6F10-0C9A825D2B70}"/>
                    </a:ext>
                  </a:extLst>
                </p:cNvPr>
                <p:cNvSpPr/>
                <p:nvPr/>
              </p:nvSpPr>
              <p:spPr>
                <a:xfrm>
                  <a:off x="9889414" y="611982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82DF2BD-09D7-6FA9-B706-A05C89A38A6F}"/>
                    </a:ext>
                  </a:extLst>
                </p:cNvPr>
                <p:cNvSpPr/>
                <p:nvPr/>
              </p:nvSpPr>
              <p:spPr>
                <a:xfrm>
                  <a:off x="10409719" y="630932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3" name="Freeform: Shape 632">
                  <a:extLst>
                    <a:ext uri="{FF2B5EF4-FFF2-40B4-BE49-F238E27FC236}">
                      <a16:creationId xmlns:a16="http://schemas.microsoft.com/office/drawing/2014/main" id="{44F929DB-CA96-B2CB-EFCA-F9E653847F15}"/>
                    </a:ext>
                  </a:extLst>
                </p:cNvPr>
                <p:cNvSpPr/>
                <p:nvPr/>
              </p:nvSpPr>
              <p:spPr>
                <a:xfrm>
                  <a:off x="11571681" y="6309328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0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9947" y="86440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Rover">
                <a:extLst>
                  <a:ext uri="{FF2B5EF4-FFF2-40B4-BE49-F238E27FC236}">
                    <a16:creationId xmlns:a16="http://schemas.microsoft.com/office/drawing/2014/main" id="{93EF796D-F28F-7D57-D63D-57F007C4D8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0885041"/>
                  </p:ext>
                </p:extLst>
              </p:nvPr>
            </p:nvGraphicFramePr>
            <p:xfrm>
              <a:off x="4214757" y="3000082"/>
              <a:ext cx="1643159" cy="209102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43159" cy="2091025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27680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Rover">
                <a:extLst>
                  <a:ext uri="{FF2B5EF4-FFF2-40B4-BE49-F238E27FC236}">
                    <a16:creationId xmlns:a16="http://schemas.microsoft.com/office/drawing/2014/main" id="{93EF796D-F28F-7D57-D63D-57F007C4D8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4757" y="3000082"/>
                <a:ext cx="1643159" cy="20910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Gift">
                <a:extLst>
                  <a:ext uri="{FF2B5EF4-FFF2-40B4-BE49-F238E27FC236}">
                    <a16:creationId xmlns:a16="http://schemas.microsoft.com/office/drawing/2014/main" id="{16B84505-6892-F11C-E10B-0A477C3E82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5680214"/>
                  </p:ext>
                </p:extLst>
              </p:nvPr>
            </p:nvGraphicFramePr>
            <p:xfrm>
              <a:off x="4501392" y="4682718"/>
              <a:ext cx="912714" cy="107585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12714" cy="1075856"/>
                    </a:xfrm>
                    <a:prstGeom prst="rect">
                      <a:avLst/>
                    </a:prstGeom>
                  </am3d:spPr>
                  <am3d:camera>
                    <am3d:pos x="0" y="0" z="737230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4140" d="1000000"/>
                    <am3d:preTrans dx="1" dy="-17194320" dz="-613100"/>
                    <am3d:scale>
                      <am3d:sx n="1000000" d="1000000"/>
                      <am3d:sy n="1000000" d="1000000"/>
                      <am3d:sz n="1000000" d="1000000"/>
                    </am3d:scale>
                    <am3d:rot ax="1563831" ay="1626057" az="73412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326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Gift">
                <a:extLst>
                  <a:ext uri="{FF2B5EF4-FFF2-40B4-BE49-F238E27FC236}">
                    <a16:creationId xmlns:a16="http://schemas.microsoft.com/office/drawing/2014/main" id="{16B84505-6892-F11C-E10B-0A477C3E82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1392" y="4682718"/>
                <a:ext cx="912714" cy="1075856"/>
              </a:xfrm>
              <a:prstGeom prst="rect">
                <a:avLst/>
              </a:prstGeom>
            </p:spPr>
          </p:pic>
        </mc:Fallback>
      </mc:AlternateContent>
      <p:grpSp>
        <p:nvGrpSpPr>
          <p:cNvPr id="1019" name="Group 1018">
            <a:extLst>
              <a:ext uri="{FF2B5EF4-FFF2-40B4-BE49-F238E27FC236}">
                <a16:creationId xmlns:a16="http://schemas.microsoft.com/office/drawing/2014/main" id="{880CD2DD-EE50-527F-0D68-AF03D9FEE05B}"/>
              </a:ext>
            </a:extLst>
          </p:cNvPr>
          <p:cNvGrpSpPr/>
          <p:nvPr/>
        </p:nvGrpSpPr>
        <p:grpSpPr>
          <a:xfrm>
            <a:off x="9957740" y="6354672"/>
            <a:ext cx="1799285" cy="255295"/>
            <a:chOff x="10392715" y="6761072"/>
            <a:chExt cx="1799285" cy="255295"/>
          </a:xfrm>
        </p:grpSpPr>
        <p:sp>
          <p:nvSpPr>
            <p:cNvPr id="1017" name="TextBox 50">
              <a:extLst>
                <a:ext uri="{FF2B5EF4-FFF2-40B4-BE49-F238E27FC236}">
                  <a16:creationId xmlns:a16="http://schemas.microsoft.com/office/drawing/2014/main" id="{5CFE2EDA-D608-8114-63EA-9E7B6E7FD4AB}"/>
                </a:ext>
              </a:extLst>
            </p:cNvPr>
            <p:cNvSpPr txBox="1"/>
            <p:nvPr/>
          </p:nvSpPr>
          <p:spPr>
            <a:xfrm>
              <a:off x="10392715" y="6764247"/>
              <a:ext cx="785792" cy="252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Verdana Pro" panose="020B0604030504040204" pitchFamily="34" charset="0"/>
                  <a:ea typeface="Verdana" panose="020B0604030504040204" pitchFamily="34" charset="0"/>
                </a:rPr>
                <a:t>Created by </a:t>
              </a:r>
            </a:p>
          </p:txBody>
        </p:sp>
        <p:pic>
          <p:nvPicPr>
            <p:cNvPr id="1018" name="Picture 10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52B2BD4-0BE7-3FDE-793E-9FB5C21D7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1121" y="6761072"/>
              <a:ext cx="1070879" cy="193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9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6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embedded7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0" presetClass="emph" presetSubtype="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C24C8C-F617-D42E-1645-708EE92D7C98}"/>
              </a:ext>
            </a:extLst>
          </p:cNvPr>
          <p:cNvSpPr/>
          <p:nvPr/>
        </p:nvSpPr>
        <p:spPr>
          <a:xfrm>
            <a:off x="-2562844" y="-2476646"/>
            <a:ext cx="20039746" cy="13359832"/>
          </a:xfrm>
          <a:custGeom>
            <a:avLst/>
            <a:gdLst>
              <a:gd name="connsiteX0" fmla="*/ 0 w 12467396"/>
              <a:gd name="connsiteY0" fmla="*/ 0 h 8311598"/>
              <a:gd name="connsiteX1" fmla="*/ 12467397 w 12467396"/>
              <a:gd name="connsiteY1" fmla="*/ 0 h 8311598"/>
              <a:gd name="connsiteX2" fmla="*/ 12467397 w 12467396"/>
              <a:gd name="connsiteY2" fmla="*/ 8311599 h 8311598"/>
              <a:gd name="connsiteX3" fmla="*/ 0 w 12467396"/>
              <a:gd name="connsiteY3" fmla="*/ 8311599 h 8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67396" h="8311598">
                <a:moveTo>
                  <a:pt x="0" y="0"/>
                </a:moveTo>
                <a:lnTo>
                  <a:pt x="12467397" y="0"/>
                </a:lnTo>
                <a:lnTo>
                  <a:pt x="12467397" y="8311599"/>
                </a:lnTo>
                <a:lnTo>
                  <a:pt x="0" y="8311599"/>
                </a:lnTo>
                <a:close/>
              </a:path>
            </a:pathLst>
          </a:custGeom>
          <a:gradFill>
            <a:gsLst>
              <a:gs pos="0">
                <a:srgbClr val="B4DFE2"/>
              </a:gs>
              <a:gs pos="43430">
                <a:srgbClr val="8AC4D6"/>
              </a:gs>
              <a:gs pos="79220">
                <a:srgbClr val="6EB2CF"/>
              </a:gs>
              <a:gs pos="100000">
                <a:srgbClr val="64ABCC"/>
              </a:gs>
            </a:gsLst>
            <a:lin ang="5400000" scaled="1"/>
          </a:gradFill>
          <a:ln w="16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aphic 2">
            <a:extLst>
              <a:ext uri="{FF2B5EF4-FFF2-40B4-BE49-F238E27FC236}">
                <a16:creationId xmlns:a16="http://schemas.microsoft.com/office/drawing/2014/main" id="{176A01BE-4457-4704-17F8-D76901FF1818}"/>
              </a:ext>
            </a:extLst>
          </p:cNvPr>
          <p:cNvGrpSpPr/>
          <p:nvPr/>
        </p:nvGrpSpPr>
        <p:grpSpPr>
          <a:xfrm>
            <a:off x="-3579410" y="-3587832"/>
            <a:ext cx="22094488" cy="15352282"/>
            <a:chOff x="-774366" y="-740569"/>
            <a:chExt cx="13745719" cy="9551168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26E868EF-4F64-508B-1FD1-BB79765CC7AC}"/>
                </a:ext>
              </a:extLst>
            </p:cNvPr>
            <p:cNvGrpSpPr/>
            <p:nvPr/>
          </p:nvGrpSpPr>
          <p:grpSpPr>
            <a:xfrm>
              <a:off x="-774366" y="-740569"/>
              <a:ext cx="13745719" cy="8931222"/>
              <a:chOff x="-774366" y="-740569"/>
              <a:chExt cx="13745719" cy="8931222"/>
            </a:xfrm>
          </p:grpSpPr>
          <p:grpSp>
            <p:nvGrpSpPr>
              <p:cNvPr id="917" name="Graphic 2">
                <a:extLst>
                  <a:ext uri="{FF2B5EF4-FFF2-40B4-BE49-F238E27FC236}">
                    <a16:creationId xmlns:a16="http://schemas.microsoft.com/office/drawing/2014/main" id="{27A02896-19B2-BE08-54A2-93E09B2D7281}"/>
                  </a:ext>
                </a:extLst>
              </p:cNvPr>
              <p:cNvGrpSpPr/>
              <p:nvPr/>
            </p:nvGrpSpPr>
            <p:grpSpPr>
              <a:xfrm>
                <a:off x="6641241" y="-740569"/>
                <a:ext cx="6330112" cy="5412512"/>
                <a:chOff x="6641241" y="-740569"/>
                <a:chExt cx="6330112" cy="5412512"/>
              </a:xfrm>
            </p:grpSpPr>
            <p:grpSp>
              <p:nvGrpSpPr>
                <p:cNvPr id="953" name="Graphic 2">
                  <a:extLst>
                    <a:ext uri="{FF2B5EF4-FFF2-40B4-BE49-F238E27FC236}">
                      <a16:creationId xmlns:a16="http://schemas.microsoft.com/office/drawing/2014/main" id="{BC6680F2-2AA5-027F-A58A-08BE3F91DB1D}"/>
                    </a:ext>
                  </a:extLst>
                </p:cNvPr>
                <p:cNvGrpSpPr/>
                <p:nvPr/>
              </p:nvGrpSpPr>
              <p:grpSpPr>
                <a:xfrm>
                  <a:off x="10964934" y="-740569"/>
                  <a:ext cx="2006418" cy="4599638"/>
                  <a:chOff x="10964934" y="-740569"/>
                  <a:chExt cx="2006418" cy="4599638"/>
                </a:xfrm>
              </p:grpSpPr>
              <p:grpSp>
                <p:nvGrpSpPr>
                  <p:cNvPr id="1002" name="Graphic 2">
                    <a:extLst>
                      <a:ext uri="{FF2B5EF4-FFF2-40B4-BE49-F238E27FC236}">
                        <a16:creationId xmlns:a16="http://schemas.microsoft.com/office/drawing/2014/main" id="{B4BB2FE9-41C3-3D81-3119-3A28ADA93506}"/>
                      </a:ext>
                    </a:extLst>
                  </p:cNvPr>
                  <p:cNvGrpSpPr/>
                  <p:nvPr/>
                </p:nvGrpSpPr>
                <p:grpSpPr>
                  <a:xfrm>
                    <a:off x="10964934" y="-740569"/>
                    <a:ext cx="2006418" cy="3883178"/>
                    <a:chOff x="10964934" y="-740569"/>
                    <a:chExt cx="2006418" cy="3883178"/>
                  </a:xfrm>
                </p:grpSpPr>
                <p:sp>
                  <p:nvSpPr>
                    <p:cNvPr id="1013" name="Freeform: Shape 1012">
                      <a:extLst>
                        <a:ext uri="{FF2B5EF4-FFF2-40B4-BE49-F238E27FC236}">
                          <a16:creationId xmlns:a16="http://schemas.microsoft.com/office/drawing/2014/main" id="{60B54969-232D-31C7-788E-51832C4BC6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64934" y="-740569"/>
                      <a:ext cx="2006418" cy="3883178"/>
                    </a:xfrm>
                    <a:custGeom>
                      <a:avLst/>
                      <a:gdLst>
                        <a:gd name="connsiteX0" fmla="*/ 1649020 w 2006418"/>
                        <a:gd name="connsiteY0" fmla="*/ 3713622 h 3883178"/>
                        <a:gd name="connsiteX1" fmla="*/ 1786994 w 2006418"/>
                        <a:gd name="connsiteY1" fmla="*/ 3883179 h 3883178"/>
                        <a:gd name="connsiteX2" fmla="*/ 663265 w 2006418"/>
                        <a:gd name="connsiteY2" fmla="*/ 3871542 h 3883178"/>
                        <a:gd name="connsiteX3" fmla="*/ 716459 w 2006418"/>
                        <a:gd name="connsiteY3" fmla="*/ 3768479 h 3883178"/>
                        <a:gd name="connsiteX4" fmla="*/ 590123 w 2006418"/>
                        <a:gd name="connsiteY4" fmla="*/ 3869880 h 3883178"/>
                        <a:gd name="connsiteX5" fmla="*/ 192829 w 2006418"/>
                        <a:gd name="connsiteY5" fmla="*/ 3864893 h 3883178"/>
                        <a:gd name="connsiteX6" fmla="*/ 309191 w 2006418"/>
                        <a:gd name="connsiteY6" fmla="*/ 3716947 h 3883178"/>
                        <a:gd name="connsiteX7" fmla="*/ 14960 w 2006418"/>
                        <a:gd name="connsiteY7" fmla="*/ 3863231 h 3883178"/>
                        <a:gd name="connsiteX8" fmla="*/ 14960 w 2006418"/>
                        <a:gd name="connsiteY8" fmla="*/ 3863231 h 3883178"/>
                        <a:gd name="connsiteX9" fmla="*/ 0 w 2006418"/>
                        <a:gd name="connsiteY9" fmla="*/ 3863231 h 3883178"/>
                        <a:gd name="connsiteX10" fmla="*/ 246023 w 2006418"/>
                        <a:gd name="connsiteY10" fmla="*/ 2920696 h 3883178"/>
                        <a:gd name="connsiteX11" fmla="*/ 377346 w 2006418"/>
                        <a:gd name="connsiteY11" fmla="*/ 2418675 h 3883178"/>
                        <a:gd name="connsiteX12" fmla="*/ 412255 w 2006418"/>
                        <a:gd name="connsiteY12" fmla="*/ 2393740 h 3883178"/>
                        <a:gd name="connsiteX13" fmla="*/ 633343 w 2006418"/>
                        <a:gd name="connsiteY13" fmla="*/ 2240807 h 3883178"/>
                        <a:gd name="connsiteX14" fmla="*/ 445501 w 2006418"/>
                        <a:gd name="connsiteY14" fmla="*/ 2289014 h 3883178"/>
                        <a:gd name="connsiteX15" fmla="*/ 407268 w 2006418"/>
                        <a:gd name="connsiteY15" fmla="*/ 2300650 h 3883178"/>
                        <a:gd name="connsiteX16" fmla="*/ 1010690 w 2006418"/>
                        <a:gd name="connsiteY16" fmla="*/ 0 h 3883178"/>
                        <a:gd name="connsiteX17" fmla="*/ 1200194 w 2006418"/>
                        <a:gd name="connsiteY17" fmla="*/ 734745 h 3883178"/>
                        <a:gd name="connsiteX18" fmla="*/ 1068871 w 2006418"/>
                        <a:gd name="connsiteY18" fmla="*/ 729758 h 3883178"/>
                        <a:gd name="connsiteX19" fmla="*/ 1045598 w 2006418"/>
                        <a:gd name="connsiteY19" fmla="*/ 729758 h 3883178"/>
                        <a:gd name="connsiteX20" fmla="*/ 1072196 w 2006418"/>
                        <a:gd name="connsiteY20" fmla="*/ 743057 h 3883178"/>
                        <a:gd name="connsiteX21" fmla="*/ 1220142 w 2006418"/>
                        <a:gd name="connsiteY21" fmla="*/ 817861 h 3883178"/>
                        <a:gd name="connsiteX22" fmla="*/ 1875096 w 2006418"/>
                        <a:gd name="connsiteY22" fmla="*/ 3366197 h 3883178"/>
                        <a:gd name="connsiteX23" fmla="*/ 1923303 w 2006418"/>
                        <a:gd name="connsiteY23" fmla="*/ 3552377 h 3883178"/>
                        <a:gd name="connsiteX24" fmla="*/ 1501074 w 2006418"/>
                        <a:gd name="connsiteY24" fmla="*/ 3417729 h 3883178"/>
                        <a:gd name="connsiteX25" fmla="*/ 1951563 w 2006418"/>
                        <a:gd name="connsiteY25" fmla="*/ 3663753 h 3883178"/>
                        <a:gd name="connsiteX26" fmla="*/ 2006419 w 2006418"/>
                        <a:gd name="connsiteY26" fmla="*/ 3879854 h 3883178"/>
                        <a:gd name="connsiteX27" fmla="*/ 1649020 w 2006418"/>
                        <a:gd name="connsiteY27" fmla="*/ 3713622 h 3883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006418" h="3883178">
                          <a:moveTo>
                            <a:pt x="1649020" y="3713622"/>
                          </a:moveTo>
                          <a:cubicBezTo>
                            <a:pt x="1695566" y="3770141"/>
                            <a:pt x="1740448" y="3826660"/>
                            <a:pt x="1786994" y="3883179"/>
                          </a:cubicBezTo>
                          <a:lnTo>
                            <a:pt x="663265" y="3871542"/>
                          </a:lnTo>
                          <a:cubicBezTo>
                            <a:pt x="681551" y="3836634"/>
                            <a:pt x="698174" y="3803388"/>
                            <a:pt x="716459" y="3768479"/>
                          </a:cubicBezTo>
                          <a:cubicBezTo>
                            <a:pt x="674901" y="3801725"/>
                            <a:pt x="633343" y="3836634"/>
                            <a:pt x="590123" y="3869880"/>
                          </a:cubicBezTo>
                          <a:lnTo>
                            <a:pt x="192829" y="3864893"/>
                          </a:lnTo>
                          <a:cubicBezTo>
                            <a:pt x="232725" y="3815024"/>
                            <a:pt x="270958" y="3766817"/>
                            <a:pt x="309191" y="3716947"/>
                          </a:cubicBezTo>
                          <a:cubicBezTo>
                            <a:pt x="211114" y="3765154"/>
                            <a:pt x="113038" y="3815024"/>
                            <a:pt x="14960" y="3863231"/>
                          </a:cubicBezTo>
                          <a:lnTo>
                            <a:pt x="14960" y="3863231"/>
                          </a:lnTo>
                          <a:lnTo>
                            <a:pt x="0" y="3863231"/>
                          </a:lnTo>
                          <a:lnTo>
                            <a:pt x="246023" y="2920696"/>
                          </a:lnTo>
                          <a:lnTo>
                            <a:pt x="377346" y="2418675"/>
                          </a:lnTo>
                          <a:cubicBezTo>
                            <a:pt x="390645" y="2410364"/>
                            <a:pt x="402281" y="2400390"/>
                            <a:pt x="412255" y="2393740"/>
                          </a:cubicBezTo>
                          <a:cubicBezTo>
                            <a:pt x="495371" y="2333897"/>
                            <a:pt x="530279" y="2303975"/>
                            <a:pt x="633343" y="2240807"/>
                          </a:cubicBezTo>
                          <a:cubicBezTo>
                            <a:pt x="543578" y="2270729"/>
                            <a:pt x="516981" y="2267404"/>
                            <a:pt x="445501" y="2289014"/>
                          </a:cubicBezTo>
                          <a:cubicBezTo>
                            <a:pt x="433865" y="2292339"/>
                            <a:pt x="422229" y="2295664"/>
                            <a:pt x="407268" y="2300650"/>
                          </a:cubicBezTo>
                          <a:lnTo>
                            <a:pt x="1010690" y="0"/>
                          </a:lnTo>
                          <a:lnTo>
                            <a:pt x="1200194" y="734745"/>
                          </a:lnTo>
                          <a:cubicBezTo>
                            <a:pt x="1156974" y="731421"/>
                            <a:pt x="1113754" y="729758"/>
                            <a:pt x="1068871" y="729758"/>
                          </a:cubicBezTo>
                          <a:cubicBezTo>
                            <a:pt x="1062222" y="729758"/>
                            <a:pt x="1053910" y="729758"/>
                            <a:pt x="1045598" y="729758"/>
                          </a:cubicBezTo>
                          <a:cubicBezTo>
                            <a:pt x="1053910" y="734745"/>
                            <a:pt x="1063885" y="738070"/>
                            <a:pt x="1072196" y="743057"/>
                          </a:cubicBezTo>
                          <a:cubicBezTo>
                            <a:pt x="1122066" y="767992"/>
                            <a:pt x="1171935" y="792927"/>
                            <a:pt x="1220142" y="817861"/>
                          </a:cubicBezTo>
                          <a:lnTo>
                            <a:pt x="1875096" y="3366197"/>
                          </a:lnTo>
                          <a:lnTo>
                            <a:pt x="1923303" y="3552377"/>
                          </a:lnTo>
                          <a:cubicBezTo>
                            <a:pt x="1780344" y="3515806"/>
                            <a:pt x="1640709" y="3470924"/>
                            <a:pt x="1501074" y="3417729"/>
                          </a:cubicBezTo>
                          <a:cubicBezTo>
                            <a:pt x="1654008" y="3492534"/>
                            <a:pt x="1805279" y="3573987"/>
                            <a:pt x="1951563" y="3663753"/>
                          </a:cubicBezTo>
                          <a:lnTo>
                            <a:pt x="2006419" y="3879854"/>
                          </a:lnTo>
                          <a:cubicBezTo>
                            <a:pt x="1880083" y="3848270"/>
                            <a:pt x="1758734" y="3790089"/>
                            <a:pt x="1649020" y="3713622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4" name="Freeform: Shape 1013">
                      <a:extLst>
                        <a:ext uri="{FF2B5EF4-FFF2-40B4-BE49-F238E27FC236}">
                          <a16:creationId xmlns:a16="http://schemas.microsoft.com/office/drawing/2014/main" id="{976E36A3-348E-AB49-BF46-9A9FAE0699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12619" y="1653171"/>
                      <a:ext cx="166231" cy="526955"/>
                    </a:xfrm>
                    <a:custGeom>
                      <a:avLst/>
                      <a:gdLst>
                        <a:gd name="connsiteX0" fmla="*/ 131324 w 166231"/>
                        <a:gd name="connsiteY0" fmla="*/ 24935 h 526955"/>
                        <a:gd name="connsiteX1" fmla="*/ 166232 w 166231"/>
                        <a:gd name="connsiteY1" fmla="*/ 0 h 526955"/>
                        <a:gd name="connsiteX2" fmla="*/ 0 w 166231"/>
                        <a:gd name="connsiteY2" fmla="*/ 526955 h 526955"/>
                        <a:gd name="connsiteX3" fmla="*/ 131324 w 166231"/>
                        <a:gd name="connsiteY3" fmla="*/ 24935 h 526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231" h="526955">
                          <a:moveTo>
                            <a:pt x="131324" y="24935"/>
                          </a:moveTo>
                          <a:cubicBezTo>
                            <a:pt x="144622" y="16623"/>
                            <a:pt x="156258" y="6649"/>
                            <a:pt x="166232" y="0"/>
                          </a:cubicBezTo>
                          <a:lnTo>
                            <a:pt x="0" y="526955"/>
                          </a:lnTo>
                          <a:lnTo>
                            <a:pt x="131324" y="2493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5" name="Freeform: Shape 1014">
                      <a:extLst>
                        <a:ext uri="{FF2B5EF4-FFF2-40B4-BE49-F238E27FC236}">
                          <a16:creationId xmlns:a16="http://schemas.microsoft.com/office/drawing/2014/main" id="{19BD0C4D-2ADD-15DB-029C-7442BE74F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75527" y="-740569"/>
                      <a:ext cx="789601" cy="2298988"/>
                    </a:xfrm>
                    <a:custGeom>
                      <a:avLst/>
                      <a:gdLst>
                        <a:gd name="connsiteX0" fmla="*/ 789602 w 789601"/>
                        <a:gd name="connsiteY0" fmla="*/ 734745 h 2298988"/>
                        <a:gd name="connsiteX1" fmla="*/ 658279 w 789601"/>
                        <a:gd name="connsiteY1" fmla="*/ 729758 h 2298988"/>
                        <a:gd name="connsiteX2" fmla="*/ 595111 w 789601"/>
                        <a:gd name="connsiteY2" fmla="*/ 521968 h 2298988"/>
                        <a:gd name="connsiteX3" fmla="*/ 38234 w 789601"/>
                        <a:gd name="connsiteY3" fmla="*/ 2287352 h 2298988"/>
                        <a:gd name="connsiteX4" fmla="*/ 0 w 789601"/>
                        <a:gd name="connsiteY4" fmla="*/ 2298988 h 2298988"/>
                        <a:gd name="connsiteX5" fmla="*/ 600098 w 789601"/>
                        <a:gd name="connsiteY5" fmla="*/ 0 h 2298988"/>
                        <a:gd name="connsiteX6" fmla="*/ 789602 w 789601"/>
                        <a:gd name="connsiteY6" fmla="*/ 734745 h 2298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9601" h="2298988">
                          <a:moveTo>
                            <a:pt x="789602" y="734745"/>
                          </a:moveTo>
                          <a:cubicBezTo>
                            <a:pt x="746382" y="731421"/>
                            <a:pt x="703162" y="729758"/>
                            <a:pt x="658279" y="729758"/>
                          </a:cubicBezTo>
                          <a:lnTo>
                            <a:pt x="595111" y="521968"/>
                          </a:lnTo>
                          <a:lnTo>
                            <a:pt x="38234" y="2287352"/>
                          </a:lnTo>
                          <a:cubicBezTo>
                            <a:pt x="26598" y="2290677"/>
                            <a:pt x="14961" y="2294001"/>
                            <a:pt x="0" y="2298988"/>
                          </a:cubicBezTo>
                          <a:lnTo>
                            <a:pt x="600098" y="0"/>
                          </a:lnTo>
                          <a:lnTo>
                            <a:pt x="789602" y="73474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6" name="Freeform: Shape 1015">
                      <a:extLst>
                        <a:ext uri="{FF2B5EF4-FFF2-40B4-BE49-F238E27FC236}">
                          <a16:creationId xmlns:a16="http://schemas.microsoft.com/office/drawing/2014/main" id="{6037011D-7A15-80E5-4FA2-7B4321EFE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38793" y="4150"/>
                      <a:ext cx="802900" cy="2623140"/>
                    </a:xfrm>
                    <a:custGeom>
                      <a:avLst/>
                      <a:gdLst>
                        <a:gd name="connsiteX0" fmla="*/ 802900 w 802900"/>
                        <a:gd name="connsiteY0" fmla="*/ 2623141 h 2623140"/>
                        <a:gd name="connsiteX1" fmla="*/ 0 w 802900"/>
                        <a:gd name="connsiteY1" fmla="*/ 0 h 2623140"/>
                        <a:gd name="connsiteX2" fmla="*/ 147947 w 802900"/>
                        <a:gd name="connsiteY2" fmla="*/ 74804 h 2623140"/>
                        <a:gd name="connsiteX3" fmla="*/ 802900 w 802900"/>
                        <a:gd name="connsiteY3" fmla="*/ 2623141 h 2623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2900" h="2623140">
                          <a:moveTo>
                            <a:pt x="802900" y="2623141"/>
                          </a:moveTo>
                          <a:lnTo>
                            <a:pt x="0" y="0"/>
                          </a:lnTo>
                          <a:cubicBezTo>
                            <a:pt x="49870" y="24935"/>
                            <a:pt x="99739" y="49870"/>
                            <a:pt x="147947" y="74804"/>
                          </a:cubicBezTo>
                          <a:lnTo>
                            <a:pt x="802900" y="262314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3" name="Graphic 2">
                    <a:extLst>
                      <a:ext uri="{FF2B5EF4-FFF2-40B4-BE49-F238E27FC236}">
                        <a16:creationId xmlns:a16="http://schemas.microsoft.com/office/drawing/2014/main" id="{2E9048C6-C809-464C-26CA-6E56DC6AEBD0}"/>
                      </a:ext>
                    </a:extLst>
                  </p:cNvPr>
                  <p:cNvGrpSpPr/>
                  <p:nvPr/>
                </p:nvGrpSpPr>
                <p:grpSpPr>
                  <a:xfrm>
                    <a:off x="11327320" y="-354910"/>
                    <a:ext cx="1326530" cy="4213980"/>
                    <a:chOff x="11327320" y="-354910"/>
                    <a:chExt cx="1326530" cy="4213980"/>
                  </a:xfrm>
                  <a:solidFill>
                    <a:srgbClr val="297494"/>
                  </a:solidFill>
                </p:grpSpPr>
                <p:sp>
                  <p:nvSpPr>
                    <p:cNvPr id="1004" name="Freeform: Shape 1003">
                      <a:extLst>
                        <a:ext uri="{FF2B5EF4-FFF2-40B4-BE49-F238E27FC236}">
                          <a16:creationId xmlns:a16="http://schemas.microsoft.com/office/drawing/2014/main" id="{CFBC849A-1A57-C92B-EA42-DA36C279BA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49288" y="-354910"/>
                      <a:ext cx="131323" cy="4213980"/>
                    </a:xfrm>
                    <a:custGeom>
                      <a:avLst/>
                      <a:gdLst>
                        <a:gd name="connsiteX0" fmla="*/ 0 w 131323"/>
                        <a:gd name="connsiteY0" fmla="*/ 4200682 h 4213980"/>
                        <a:gd name="connsiteX1" fmla="*/ 131324 w 131323"/>
                        <a:gd name="connsiteY1" fmla="*/ 0 h 4213980"/>
                        <a:gd name="connsiteX2" fmla="*/ 129662 w 131323"/>
                        <a:gd name="connsiteY2" fmla="*/ 4213981 h 4213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1323" h="4213980">
                          <a:moveTo>
                            <a:pt x="0" y="4200682"/>
                          </a:moveTo>
                          <a:lnTo>
                            <a:pt x="131324" y="0"/>
                          </a:lnTo>
                          <a:lnTo>
                            <a:pt x="129662" y="4213981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" name="Freeform: Shape 1004">
                      <a:extLst>
                        <a:ext uri="{FF2B5EF4-FFF2-40B4-BE49-F238E27FC236}">
                          <a16:creationId xmlns:a16="http://schemas.microsoft.com/office/drawing/2014/main" id="{774E1767-E2F5-51DF-1CE4-694E9B8D0C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802" y="439677"/>
                      <a:ext cx="252183" cy="262646"/>
                    </a:xfrm>
                    <a:custGeom>
                      <a:avLst/>
                      <a:gdLst>
                        <a:gd name="connsiteX0" fmla="*/ 11147 w 252183"/>
                        <a:gd name="connsiteY0" fmla="*/ 171219 h 262646"/>
                        <a:gd name="connsiteX1" fmla="*/ 252183 w 252183"/>
                        <a:gd name="connsiteY1" fmla="*/ 0 h 262646"/>
                        <a:gd name="connsiteX2" fmla="*/ 2835 w 252183"/>
                        <a:gd name="connsiteY2" fmla="*/ 262647 h 262646"/>
                        <a:gd name="connsiteX3" fmla="*/ 11147 w 252183"/>
                        <a:gd name="connsiteY3" fmla="*/ 171219 h 262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183" h="262646">
                          <a:moveTo>
                            <a:pt x="11147" y="171219"/>
                          </a:moveTo>
                          <a:cubicBezTo>
                            <a:pt x="90938" y="114700"/>
                            <a:pt x="172391" y="58181"/>
                            <a:pt x="252183" y="0"/>
                          </a:cubicBezTo>
                          <a:cubicBezTo>
                            <a:pt x="165743" y="84778"/>
                            <a:pt x="82627" y="172881"/>
                            <a:pt x="2835" y="262647"/>
                          </a:cubicBezTo>
                          <a:cubicBezTo>
                            <a:pt x="-489" y="232725"/>
                            <a:pt x="-3814" y="204465"/>
                            <a:pt x="11147" y="17121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6" name="Freeform: Shape 1005">
                      <a:extLst>
                        <a:ext uri="{FF2B5EF4-FFF2-40B4-BE49-F238E27FC236}">
                          <a16:creationId xmlns:a16="http://schemas.microsoft.com/office/drawing/2014/main" id="{B0D27DC3-412B-5DF1-9049-97916E0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900" y="241861"/>
                      <a:ext cx="227054" cy="152933"/>
                    </a:xfrm>
                    <a:custGeom>
                      <a:avLst/>
                      <a:gdLst>
                        <a:gd name="connsiteX0" fmla="*/ 224413 w 227054"/>
                        <a:gd name="connsiteY0" fmla="*/ 152933 h 152933"/>
                        <a:gd name="connsiteX1" fmla="*/ 0 w 227054"/>
                        <a:gd name="connsiteY1" fmla="*/ 0 h 152933"/>
                        <a:gd name="connsiteX2" fmla="*/ 176205 w 227054"/>
                        <a:gd name="connsiteY2" fmla="*/ 91428 h 152933"/>
                        <a:gd name="connsiteX3" fmla="*/ 212777 w 227054"/>
                        <a:gd name="connsiteY3" fmla="*/ 114700 h 152933"/>
                        <a:gd name="connsiteX4" fmla="*/ 224413 w 227054"/>
                        <a:gd name="connsiteY4" fmla="*/ 152933 h 1529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054" h="152933">
                          <a:moveTo>
                            <a:pt x="224413" y="152933"/>
                          </a:moveTo>
                          <a:cubicBezTo>
                            <a:pt x="151271" y="99739"/>
                            <a:pt x="76466" y="48207"/>
                            <a:pt x="0" y="0"/>
                          </a:cubicBezTo>
                          <a:cubicBezTo>
                            <a:pt x="58181" y="29922"/>
                            <a:pt x="118024" y="59844"/>
                            <a:pt x="176205" y="91428"/>
                          </a:cubicBezTo>
                          <a:cubicBezTo>
                            <a:pt x="189504" y="98077"/>
                            <a:pt x="201140" y="104726"/>
                            <a:pt x="212777" y="114700"/>
                          </a:cubicBezTo>
                          <a:cubicBezTo>
                            <a:pt x="224413" y="124674"/>
                            <a:pt x="231062" y="142959"/>
                            <a:pt x="224413" y="15293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7" name="Freeform: Shape 1006">
                      <a:extLst>
                        <a:ext uri="{FF2B5EF4-FFF2-40B4-BE49-F238E27FC236}">
                          <a16:creationId xmlns:a16="http://schemas.microsoft.com/office/drawing/2014/main" id="{90AF2F2D-A7D7-DBDE-730F-D5F39150EF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1063" y="1064710"/>
                      <a:ext cx="436816" cy="398956"/>
                    </a:xfrm>
                    <a:custGeom>
                      <a:avLst/>
                      <a:gdLst>
                        <a:gd name="connsiteX0" fmla="*/ 12925 w 436816"/>
                        <a:gd name="connsiteY0" fmla="*/ 329139 h 398956"/>
                        <a:gd name="connsiteX1" fmla="*/ 436817 w 436816"/>
                        <a:gd name="connsiteY1" fmla="*/ 0 h 398956"/>
                        <a:gd name="connsiteX2" fmla="*/ 4614 w 436816"/>
                        <a:gd name="connsiteY2" fmla="*/ 398957 h 398956"/>
                        <a:gd name="connsiteX3" fmla="*/ 12925 w 436816"/>
                        <a:gd name="connsiteY3" fmla="*/ 329139 h 39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6816" h="398956">
                          <a:moveTo>
                            <a:pt x="12925" y="329139"/>
                          </a:moveTo>
                          <a:cubicBezTo>
                            <a:pt x="147573" y="211115"/>
                            <a:pt x="290533" y="101401"/>
                            <a:pt x="436817" y="0"/>
                          </a:cubicBezTo>
                          <a:cubicBezTo>
                            <a:pt x="280559" y="118025"/>
                            <a:pt x="135938" y="251010"/>
                            <a:pt x="4614" y="398957"/>
                          </a:cubicBezTo>
                          <a:cubicBezTo>
                            <a:pt x="2952" y="377347"/>
                            <a:pt x="-8684" y="347425"/>
                            <a:pt x="12925" y="32913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8" name="Freeform: Shape 1007">
                      <a:extLst>
                        <a:ext uri="{FF2B5EF4-FFF2-40B4-BE49-F238E27FC236}">
                          <a16:creationId xmlns:a16="http://schemas.microsoft.com/office/drawing/2014/main" id="{0BFC3B19-08CF-1462-2213-AC0EB667C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4641" y="1978986"/>
                      <a:ext cx="631080" cy="450488"/>
                    </a:xfrm>
                    <a:custGeom>
                      <a:avLst/>
                      <a:gdLst>
                        <a:gd name="connsiteX0" fmla="*/ 6049 w 631080"/>
                        <a:gd name="connsiteY0" fmla="*/ 352412 h 450488"/>
                        <a:gd name="connsiteX1" fmla="*/ 631081 w 631080"/>
                        <a:gd name="connsiteY1" fmla="*/ 0 h 450488"/>
                        <a:gd name="connsiteX2" fmla="*/ 2724 w 631080"/>
                        <a:gd name="connsiteY2" fmla="*/ 450488 h 450488"/>
                        <a:gd name="connsiteX3" fmla="*/ 6049 w 631080"/>
                        <a:gd name="connsiteY3" fmla="*/ 352412 h 45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080" h="450488">
                          <a:moveTo>
                            <a:pt x="6049" y="352412"/>
                          </a:moveTo>
                          <a:cubicBezTo>
                            <a:pt x="205527" y="219426"/>
                            <a:pt x="414979" y="101401"/>
                            <a:pt x="631081" y="0"/>
                          </a:cubicBezTo>
                          <a:cubicBezTo>
                            <a:pt x="413317" y="136310"/>
                            <a:pt x="202202" y="287581"/>
                            <a:pt x="2724" y="450488"/>
                          </a:cubicBezTo>
                          <a:cubicBezTo>
                            <a:pt x="-601" y="415580"/>
                            <a:pt x="-2263" y="380671"/>
                            <a:pt x="6049" y="35241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9" name="Freeform: Shape 1008">
                      <a:extLst>
                        <a:ext uri="{FF2B5EF4-FFF2-40B4-BE49-F238E27FC236}">
                          <a16:creationId xmlns:a16="http://schemas.microsoft.com/office/drawing/2014/main" id="{13565290-2F8F-2456-BD0C-3E87E68461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19105" y="2542512"/>
                      <a:ext cx="734745" cy="555214"/>
                    </a:xfrm>
                    <a:custGeom>
                      <a:avLst/>
                      <a:gdLst>
                        <a:gd name="connsiteX0" fmla="*/ 0 w 734745"/>
                        <a:gd name="connsiteY0" fmla="*/ 433866 h 555214"/>
                        <a:gd name="connsiteX1" fmla="*/ 734745 w 734745"/>
                        <a:gd name="connsiteY1" fmla="*/ 0 h 555214"/>
                        <a:gd name="connsiteX2" fmla="*/ 24935 w 734745"/>
                        <a:gd name="connsiteY2" fmla="*/ 555215 h 555214"/>
                        <a:gd name="connsiteX3" fmla="*/ 0 w 734745"/>
                        <a:gd name="connsiteY3" fmla="*/ 433866 h 555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4745" h="555214">
                          <a:moveTo>
                            <a:pt x="0" y="433866"/>
                          </a:moveTo>
                          <a:cubicBezTo>
                            <a:pt x="244361" y="289244"/>
                            <a:pt x="490384" y="144622"/>
                            <a:pt x="734745" y="0"/>
                          </a:cubicBezTo>
                          <a:cubicBezTo>
                            <a:pt x="488722" y="171219"/>
                            <a:pt x="251011" y="357399"/>
                            <a:pt x="24935" y="555215"/>
                          </a:cubicBezTo>
                          <a:cubicBezTo>
                            <a:pt x="16623" y="511995"/>
                            <a:pt x="6650" y="470437"/>
                            <a:pt x="0" y="43386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0" name="Freeform: Shape 1009">
                      <a:extLst>
                        <a:ext uri="{FF2B5EF4-FFF2-40B4-BE49-F238E27FC236}">
                          <a16:creationId xmlns:a16="http://schemas.microsoft.com/office/drawing/2014/main" id="{A88BC6B9-4BC2-E4F2-B9DA-0AA01D2D89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7320" y="2567447"/>
                      <a:ext cx="620232" cy="355736"/>
                    </a:xfrm>
                    <a:custGeom>
                      <a:avLst/>
                      <a:gdLst>
                        <a:gd name="connsiteX0" fmla="*/ 616720 w 620232"/>
                        <a:gd name="connsiteY0" fmla="*/ 247686 h 355736"/>
                        <a:gd name="connsiteX1" fmla="*/ 0 w 620232"/>
                        <a:gd name="connsiteY1" fmla="*/ 0 h 355736"/>
                        <a:gd name="connsiteX2" fmla="*/ 616720 w 620232"/>
                        <a:gd name="connsiteY2" fmla="*/ 355736 h 355736"/>
                        <a:gd name="connsiteX3" fmla="*/ 616720 w 620232"/>
                        <a:gd name="connsiteY3" fmla="*/ 247686 h 355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0232" h="355736">
                          <a:moveTo>
                            <a:pt x="616720" y="247686"/>
                          </a:moveTo>
                          <a:cubicBezTo>
                            <a:pt x="393970" y="136310"/>
                            <a:pt x="234387" y="83116"/>
                            <a:pt x="0" y="0"/>
                          </a:cubicBezTo>
                          <a:cubicBezTo>
                            <a:pt x="219426" y="147946"/>
                            <a:pt x="397294" y="207790"/>
                            <a:pt x="616720" y="355736"/>
                          </a:cubicBezTo>
                          <a:cubicBezTo>
                            <a:pt x="626695" y="300880"/>
                            <a:pt x="611733" y="290906"/>
                            <a:pt x="616720" y="24768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1" name="Freeform: Shape 1010">
                      <a:extLst>
                        <a:ext uri="{FF2B5EF4-FFF2-40B4-BE49-F238E27FC236}">
                          <a16:creationId xmlns:a16="http://schemas.microsoft.com/office/drawing/2014/main" id="{A4332E44-1296-5E38-E559-0D79B6D23B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05188" y="1797793"/>
                      <a:ext cx="432844" cy="447164"/>
                    </a:xfrm>
                    <a:custGeom>
                      <a:avLst/>
                      <a:gdLst>
                        <a:gd name="connsiteX0" fmla="*/ 430540 w 432844"/>
                        <a:gd name="connsiteY0" fmla="*/ 447164 h 447164"/>
                        <a:gd name="connsiteX1" fmla="*/ 0 w 432844"/>
                        <a:gd name="connsiteY1" fmla="*/ 0 h 447164"/>
                        <a:gd name="connsiteX2" fmla="*/ 342437 w 432844"/>
                        <a:gd name="connsiteY2" fmla="*/ 252673 h 447164"/>
                        <a:gd name="connsiteX3" fmla="*/ 423892 w 432844"/>
                        <a:gd name="connsiteY3" fmla="*/ 342438 h 447164"/>
                        <a:gd name="connsiteX4" fmla="*/ 430540 w 432844"/>
                        <a:gd name="connsiteY4" fmla="*/ 447164 h 447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2844" h="447164">
                          <a:moveTo>
                            <a:pt x="430540" y="447164"/>
                          </a:moveTo>
                          <a:cubicBezTo>
                            <a:pt x="287581" y="297555"/>
                            <a:pt x="142959" y="149609"/>
                            <a:pt x="0" y="0"/>
                          </a:cubicBezTo>
                          <a:cubicBezTo>
                            <a:pt x="114699" y="84778"/>
                            <a:pt x="229400" y="167894"/>
                            <a:pt x="342437" y="252673"/>
                          </a:cubicBezTo>
                          <a:cubicBezTo>
                            <a:pt x="375684" y="275945"/>
                            <a:pt x="408930" y="302542"/>
                            <a:pt x="423892" y="342438"/>
                          </a:cubicBezTo>
                          <a:cubicBezTo>
                            <a:pt x="437190" y="377347"/>
                            <a:pt x="432203" y="415580"/>
                            <a:pt x="430540" y="44716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2" name="Freeform: Shape 1011">
                      <a:extLst>
                        <a:ext uri="{FF2B5EF4-FFF2-40B4-BE49-F238E27FC236}">
                          <a16:creationId xmlns:a16="http://schemas.microsoft.com/office/drawing/2014/main" id="{F1EA6B12-928B-4D5C-7EC6-420E07181B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03265" y="993230"/>
                      <a:ext cx="364048" cy="330801"/>
                    </a:xfrm>
                    <a:custGeom>
                      <a:avLst/>
                      <a:gdLst>
                        <a:gd name="connsiteX0" fmla="*/ 352412 w 364048"/>
                        <a:gd name="connsiteY0" fmla="*/ 330802 h 330801"/>
                        <a:gd name="connsiteX1" fmla="*/ 0 w 364048"/>
                        <a:gd name="connsiteY1" fmla="*/ 0 h 330801"/>
                        <a:gd name="connsiteX2" fmla="*/ 364048 w 364048"/>
                        <a:gd name="connsiteY2" fmla="*/ 272620 h 330801"/>
                        <a:gd name="connsiteX3" fmla="*/ 352412 w 364048"/>
                        <a:gd name="connsiteY3" fmla="*/ 330802 h 330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048" h="330801">
                          <a:moveTo>
                            <a:pt x="352412" y="330802"/>
                          </a:moveTo>
                          <a:cubicBezTo>
                            <a:pt x="224413" y="234387"/>
                            <a:pt x="104726" y="123012"/>
                            <a:pt x="0" y="0"/>
                          </a:cubicBezTo>
                          <a:cubicBezTo>
                            <a:pt x="121349" y="91428"/>
                            <a:pt x="242699" y="181193"/>
                            <a:pt x="364048" y="272620"/>
                          </a:cubicBezTo>
                          <a:cubicBezTo>
                            <a:pt x="355737" y="292568"/>
                            <a:pt x="352412" y="314178"/>
                            <a:pt x="352412" y="33080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54" name="Graphic 2">
                  <a:extLst>
                    <a:ext uri="{FF2B5EF4-FFF2-40B4-BE49-F238E27FC236}">
                      <a16:creationId xmlns:a16="http://schemas.microsoft.com/office/drawing/2014/main" id="{F8B35D4E-4425-71EB-8990-F2B03B29D2E2}"/>
                    </a:ext>
                  </a:extLst>
                </p:cNvPr>
                <p:cNvGrpSpPr/>
                <p:nvPr/>
              </p:nvGrpSpPr>
              <p:grpSpPr>
                <a:xfrm>
                  <a:off x="9754765" y="265134"/>
                  <a:ext cx="1697228" cy="3884841"/>
                  <a:chOff x="9754765" y="265134"/>
                  <a:chExt cx="1697228" cy="3884841"/>
                </a:xfrm>
              </p:grpSpPr>
              <p:grpSp>
                <p:nvGrpSpPr>
                  <p:cNvPr id="987" name="Graphic 2">
                    <a:extLst>
                      <a:ext uri="{FF2B5EF4-FFF2-40B4-BE49-F238E27FC236}">
                        <a16:creationId xmlns:a16="http://schemas.microsoft.com/office/drawing/2014/main" id="{BBF93BEC-1E60-C552-336F-A8B67E2B5C0F}"/>
                      </a:ext>
                    </a:extLst>
                  </p:cNvPr>
                  <p:cNvGrpSpPr/>
                  <p:nvPr/>
                </p:nvGrpSpPr>
                <p:grpSpPr>
                  <a:xfrm>
                    <a:off x="9754765" y="265134"/>
                    <a:ext cx="1697228" cy="3281418"/>
                    <a:chOff x="9754765" y="265134"/>
                    <a:chExt cx="1697228" cy="3281418"/>
                  </a:xfrm>
                </p:grpSpPr>
                <p:sp>
                  <p:nvSpPr>
                    <p:cNvPr id="998" name="Freeform: Shape 997">
                      <a:extLst>
                        <a:ext uri="{FF2B5EF4-FFF2-40B4-BE49-F238E27FC236}">
                          <a16:creationId xmlns:a16="http://schemas.microsoft.com/office/drawing/2014/main" id="{7F12BF4A-F5F1-AF3F-3AFC-913286208E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4765" y="266796"/>
                      <a:ext cx="1697228" cy="3279756"/>
                    </a:xfrm>
                    <a:custGeom>
                      <a:avLst/>
                      <a:gdLst>
                        <a:gd name="connsiteX0" fmla="*/ 1389700 w 1697228"/>
                        <a:gd name="connsiteY0" fmla="*/ 3135135 h 3279756"/>
                        <a:gd name="connsiteX1" fmla="*/ 1506062 w 1697228"/>
                        <a:gd name="connsiteY1" fmla="*/ 3278094 h 3279756"/>
                        <a:gd name="connsiteX2" fmla="*/ 556877 w 1697228"/>
                        <a:gd name="connsiteY2" fmla="*/ 3268121 h 3279756"/>
                        <a:gd name="connsiteX3" fmla="*/ 601760 w 1697228"/>
                        <a:gd name="connsiteY3" fmla="*/ 3181680 h 3279756"/>
                        <a:gd name="connsiteX4" fmla="*/ 495372 w 1697228"/>
                        <a:gd name="connsiteY4" fmla="*/ 3268121 h 3279756"/>
                        <a:gd name="connsiteX5" fmla="*/ 161245 w 1697228"/>
                        <a:gd name="connsiteY5" fmla="*/ 3264796 h 3279756"/>
                        <a:gd name="connsiteX6" fmla="*/ 260984 w 1697228"/>
                        <a:gd name="connsiteY6" fmla="*/ 3140122 h 3279756"/>
                        <a:gd name="connsiteX7" fmla="*/ 11636 w 1697228"/>
                        <a:gd name="connsiteY7" fmla="*/ 3263134 h 3279756"/>
                        <a:gd name="connsiteX8" fmla="*/ 11636 w 1697228"/>
                        <a:gd name="connsiteY8" fmla="*/ 3263134 h 3279756"/>
                        <a:gd name="connsiteX9" fmla="*/ 0 w 1697228"/>
                        <a:gd name="connsiteY9" fmla="*/ 3263134 h 3279756"/>
                        <a:gd name="connsiteX10" fmla="*/ 207790 w 1697228"/>
                        <a:gd name="connsiteY10" fmla="*/ 2466883 h 3279756"/>
                        <a:gd name="connsiteX11" fmla="*/ 319166 w 1697228"/>
                        <a:gd name="connsiteY11" fmla="*/ 2042991 h 3279756"/>
                        <a:gd name="connsiteX12" fmla="*/ 349087 w 1697228"/>
                        <a:gd name="connsiteY12" fmla="*/ 2021381 h 3279756"/>
                        <a:gd name="connsiteX13" fmla="*/ 535267 w 1697228"/>
                        <a:gd name="connsiteY13" fmla="*/ 1893382 h 3279756"/>
                        <a:gd name="connsiteX14" fmla="*/ 377347 w 1697228"/>
                        <a:gd name="connsiteY14" fmla="*/ 1933278 h 3279756"/>
                        <a:gd name="connsiteX15" fmla="*/ 345763 w 1697228"/>
                        <a:gd name="connsiteY15" fmla="*/ 1943252 h 3279756"/>
                        <a:gd name="connsiteX16" fmla="*/ 852771 w 1697228"/>
                        <a:gd name="connsiteY16" fmla="*/ 0 h 3279756"/>
                        <a:gd name="connsiteX17" fmla="*/ 1012353 w 1697228"/>
                        <a:gd name="connsiteY17" fmla="*/ 621708 h 3279756"/>
                        <a:gd name="connsiteX18" fmla="*/ 902640 w 1697228"/>
                        <a:gd name="connsiteY18" fmla="*/ 618383 h 3279756"/>
                        <a:gd name="connsiteX19" fmla="*/ 884354 w 1697228"/>
                        <a:gd name="connsiteY19" fmla="*/ 618383 h 3279756"/>
                        <a:gd name="connsiteX20" fmla="*/ 907627 w 1697228"/>
                        <a:gd name="connsiteY20" fmla="*/ 630019 h 3279756"/>
                        <a:gd name="connsiteX21" fmla="*/ 1032301 w 1697228"/>
                        <a:gd name="connsiteY21" fmla="*/ 693187 h 3279756"/>
                        <a:gd name="connsiteX22" fmla="*/ 1585853 w 1697228"/>
                        <a:gd name="connsiteY22" fmla="*/ 2845891 h 3279756"/>
                        <a:gd name="connsiteX23" fmla="*/ 1625749 w 1697228"/>
                        <a:gd name="connsiteY23" fmla="*/ 3003812 h 3279756"/>
                        <a:gd name="connsiteX24" fmla="*/ 1270013 w 1697228"/>
                        <a:gd name="connsiteY24" fmla="*/ 2889112 h 3279756"/>
                        <a:gd name="connsiteX25" fmla="*/ 1650684 w 1697228"/>
                        <a:gd name="connsiteY25" fmla="*/ 3096902 h 3279756"/>
                        <a:gd name="connsiteX26" fmla="*/ 1697229 w 1697228"/>
                        <a:gd name="connsiteY26" fmla="*/ 3279757 h 3279756"/>
                        <a:gd name="connsiteX27" fmla="*/ 1389700 w 1697228"/>
                        <a:gd name="connsiteY27" fmla="*/ 3135135 h 3279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697228" h="3279756">
                          <a:moveTo>
                            <a:pt x="1389700" y="3135135"/>
                          </a:moveTo>
                          <a:cubicBezTo>
                            <a:pt x="1427933" y="3183342"/>
                            <a:pt x="1467829" y="3229887"/>
                            <a:pt x="1506062" y="3278094"/>
                          </a:cubicBezTo>
                          <a:lnTo>
                            <a:pt x="556877" y="3268121"/>
                          </a:lnTo>
                          <a:cubicBezTo>
                            <a:pt x="571838" y="3239861"/>
                            <a:pt x="586800" y="3209939"/>
                            <a:pt x="601760" y="3181680"/>
                          </a:cubicBezTo>
                          <a:cubicBezTo>
                            <a:pt x="566852" y="3209939"/>
                            <a:pt x="530280" y="3239861"/>
                            <a:pt x="495372" y="3268121"/>
                          </a:cubicBezTo>
                          <a:lnTo>
                            <a:pt x="161245" y="3264796"/>
                          </a:lnTo>
                          <a:cubicBezTo>
                            <a:pt x="194492" y="3223238"/>
                            <a:pt x="227738" y="3181680"/>
                            <a:pt x="260984" y="3140122"/>
                          </a:cubicBezTo>
                          <a:cubicBezTo>
                            <a:pt x="177868" y="3181680"/>
                            <a:pt x="94752" y="3223238"/>
                            <a:pt x="11636" y="3263134"/>
                          </a:cubicBezTo>
                          <a:lnTo>
                            <a:pt x="11636" y="3263134"/>
                          </a:lnTo>
                          <a:lnTo>
                            <a:pt x="0" y="3263134"/>
                          </a:lnTo>
                          <a:lnTo>
                            <a:pt x="207790" y="2466883"/>
                          </a:lnTo>
                          <a:lnTo>
                            <a:pt x="319166" y="2042991"/>
                          </a:lnTo>
                          <a:cubicBezTo>
                            <a:pt x="330802" y="2034679"/>
                            <a:pt x="339114" y="2028030"/>
                            <a:pt x="349087" y="2021381"/>
                          </a:cubicBezTo>
                          <a:cubicBezTo>
                            <a:pt x="418905" y="1969849"/>
                            <a:pt x="448826" y="1944914"/>
                            <a:pt x="535267" y="1893382"/>
                          </a:cubicBezTo>
                          <a:cubicBezTo>
                            <a:pt x="460463" y="1918317"/>
                            <a:pt x="437191" y="1914992"/>
                            <a:pt x="377347" y="1933278"/>
                          </a:cubicBezTo>
                          <a:cubicBezTo>
                            <a:pt x="367373" y="1936603"/>
                            <a:pt x="357399" y="1939927"/>
                            <a:pt x="345763" y="1943252"/>
                          </a:cubicBezTo>
                          <a:lnTo>
                            <a:pt x="852771" y="0"/>
                          </a:lnTo>
                          <a:lnTo>
                            <a:pt x="1012353" y="621708"/>
                          </a:lnTo>
                          <a:cubicBezTo>
                            <a:pt x="975782" y="618383"/>
                            <a:pt x="939211" y="618383"/>
                            <a:pt x="902640" y="618383"/>
                          </a:cubicBezTo>
                          <a:cubicBezTo>
                            <a:pt x="895991" y="618383"/>
                            <a:pt x="889341" y="618383"/>
                            <a:pt x="884354" y="618383"/>
                          </a:cubicBezTo>
                          <a:cubicBezTo>
                            <a:pt x="892666" y="621708"/>
                            <a:pt x="899316" y="626695"/>
                            <a:pt x="907627" y="630019"/>
                          </a:cubicBezTo>
                          <a:cubicBezTo>
                            <a:pt x="949185" y="651629"/>
                            <a:pt x="990743" y="671577"/>
                            <a:pt x="1032301" y="693187"/>
                          </a:cubicBezTo>
                          <a:lnTo>
                            <a:pt x="1585853" y="2845891"/>
                          </a:lnTo>
                          <a:lnTo>
                            <a:pt x="1625749" y="3003812"/>
                          </a:lnTo>
                          <a:cubicBezTo>
                            <a:pt x="1506062" y="2972228"/>
                            <a:pt x="1386375" y="2933994"/>
                            <a:pt x="1270013" y="2889112"/>
                          </a:cubicBezTo>
                          <a:cubicBezTo>
                            <a:pt x="1399673" y="2952280"/>
                            <a:pt x="1526010" y="3022097"/>
                            <a:pt x="1650684" y="3096902"/>
                          </a:cubicBezTo>
                          <a:lnTo>
                            <a:pt x="1697229" y="3279757"/>
                          </a:lnTo>
                          <a:cubicBezTo>
                            <a:pt x="1585853" y="3248173"/>
                            <a:pt x="1482789" y="3199966"/>
                            <a:pt x="1389700" y="3135135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" name="Freeform: Shape 998">
                      <a:extLst>
                        <a:ext uri="{FF2B5EF4-FFF2-40B4-BE49-F238E27FC236}">
                          <a16:creationId xmlns:a16="http://schemas.microsoft.com/office/drawing/2014/main" id="{287EB713-49F1-260B-C867-21142E0956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62555" y="2286515"/>
                      <a:ext cx="141297" cy="445501"/>
                    </a:xfrm>
                    <a:custGeom>
                      <a:avLst/>
                      <a:gdLst>
                        <a:gd name="connsiteX0" fmla="*/ 111376 w 141297"/>
                        <a:gd name="connsiteY0" fmla="*/ 21610 h 445501"/>
                        <a:gd name="connsiteX1" fmla="*/ 141297 w 141297"/>
                        <a:gd name="connsiteY1" fmla="*/ 0 h 445501"/>
                        <a:gd name="connsiteX2" fmla="*/ 0 w 141297"/>
                        <a:gd name="connsiteY2" fmla="*/ 445501 h 445501"/>
                        <a:gd name="connsiteX3" fmla="*/ 111376 w 141297"/>
                        <a:gd name="connsiteY3" fmla="*/ 21610 h 4455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297" h="445501">
                          <a:moveTo>
                            <a:pt x="111376" y="21610"/>
                          </a:moveTo>
                          <a:cubicBezTo>
                            <a:pt x="123012" y="13298"/>
                            <a:pt x="131324" y="6649"/>
                            <a:pt x="141297" y="0"/>
                          </a:cubicBezTo>
                          <a:lnTo>
                            <a:pt x="0" y="445501"/>
                          </a:lnTo>
                          <a:lnTo>
                            <a:pt x="111376" y="2161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" name="Freeform: Shape 999">
                      <a:extLst>
                        <a:ext uri="{FF2B5EF4-FFF2-40B4-BE49-F238E27FC236}">
                          <a16:creationId xmlns:a16="http://schemas.microsoft.com/office/drawing/2014/main" id="{856A0BEF-C404-EA8E-1D64-C5F5823DB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00528" y="265134"/>
                      <a:ext cx="664927" cy="1943251"/>
                    </a:xfrm>
                    <a:custGeom>
                      <a:avLst/>
                      <a:gdLst>
                        <a:gd name="connsiteX0" fmla="*/ 664928 w 664927"/>
                        <a:gd name="connsiteY0" fmla="*/ 621708 h 1943251"/>
                        <a:gd name="connsiteX1" fmla="*/ 555214 w 664927"/>
                        <a:gd name="connsiteY1" fmla="*/ 618383 h 1943251"/>
                        <a:gd name="connsiteX2" fmla="*/ 502020 w 664927"/>
                        <a:gd name="connsiteY2" fmla="*/ 442177 h 1943251"/>
                        <a:gd name="connsiteX3" fmla="*/ 31583 w 664927"/>
                        <a:gd name="connsiteY3" fmla="*/ 1933278 h 1943251"/>
                        <a:gd name="connsiteX4" fmla="*/ 0 w 664927"/>
                        <a:gd name="connsiteY4" fmla="*/ 1943252 h 1943251"/>
                        <a:gd name="connsiteX5" fmla="*/ 507007 w 664927"/>
                        <a:gd name="connsiteY5" fmla="*/ 0 h 1943251"/>
                        <a:gd name="connsiteX6" fmla="*/ 664928 w 664927"/>
                        <a:gd name="connsiteY6" fmla="*/ 621708 h 1943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4927" h="1943251">
                          <a:moveTo>
                            <a:pt x="664928" y="621708"/>
                          </a:moveTo>
                          <a:cubicBezTo>
                            <a:pt x="628357" y="618383"/>
                            <a:pt x="591785" y="618383"/>
                            <a:pt x="555214" y="618383"/>
                          </a:cubicBezTo>
                          <a:lnTo>
                            <a:pt x="502020" y="442177"/>
                          </a:lnTo>
                          <a:lnTo>
                            <a:pt x="31583" y="1933278"/>
                          </a:lnTo>
                          <a:cubicBezTo>
                            <a:pt x="21610" y="1936602"/>
                            <a:pt x="11635" y="1939927"/>
                            <a:pt x="0" y="1943252"/>
                          </a:cubicBezTo>
                          <a:lnTo>
                            <a:pt x="507007" y="0"/>
                          </a:lnTo>
                          <a:lnTo>
                            <a:pt x="664928" y="621708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" name="Freeform: Shape 1000">
                      <a:extLst>
                        <a:ext uri="{FF2B5EF4-FFF2-40B4-BE49-F238E27FC236}">
                          <a16:creationId xmlns:a16="http://schemas.microsoft.com/office/drawing/2014/main" id="{A999B701-2DE5-4ADC-A6D3-F243190A68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59067" y="895153"/>
                      <a:ext cx="678226" cy="2215872"/>
                    </a:xfrm>
                    <a:custGeom>
                      <a:avLst/>
                      <a:gdLst>
                        <a:gd name="connsiteX0" fmla="*/ 678226 w 678226"/>
                        <a:gd name="connsiteY0" fmla="*/ 2215872 h 2215872"/>
                        <a:gd name="connsiteX1" fmla="*/ 0 w 678226"/>
                        <a:gd name="connsiteY1" fmla="*/ 0 h 2215872"/>
                        <a:gd name="connsiteX2" fmla="*/ 124674 w 678226"/>
                        <a:gd name="connsiteY2" fmla="*/ 63168 h 2215872"/>
                        <a:gd name="connsiteX3" fmla="*/ 678226 w 678226"/>
                        <a:gd name="connsiteY3" fmla="*/ 2215872 h 22158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8226" h="2215872">
                          <a:moveTo>
                            <a:pt x="678226" y="2215872"/>
                          </a:moveTo>
                          <a:lnTo>
                            <a:pt x="0" y="0"/>
                          </a:lnTo>
                          <a:cubicBezTo>
                            <a:pt x="41558" y="21610"/>
                            <a:pt x="83116" y="41558"/>
                            <a:pt x="124674" y="63168"/>
                          </a:cubicBezTo>
                          <a:lnTo>
                            <a:pt x="678226" y="2215872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8" name="Graphic 2">
                    <a:extLst>
                      <a:ext uri="{FF2B5EF4-FFF2-40B4-BE49-F238E27FC236}">
                        <a16:creationId xmlns:a16="http://schemas.microsoft.com/office/drawing/2014/main" id="{12E2829D-B18E-5879-D799-6CB6FE9AE681}"/>
                      </a:ext>
                    </a:extLst>
                  </p:cNvPr>
                  <p:cNvGrpSpPr/>
                  <p:nvPr/>
                </p:nvGrpSpPr>
                <p:grpSpPr>
                  <a:xfrm>
                    <a:off x="10058970" y="590949"/>
                    <a:ext cx="1120402" cy="3559026"/>
                    <a:chOff x="10058970" y="590949"/>
                    <a:chExt cx="1120402" cy="3559026"/>
                  </a:xfrm>
                  <a:solidFill>
                    <a:srgbClr val="297494"/>
                  </a:solidFill>
                </p:grpSpPr>
                <p:sp>
                  <p:nvSpPr>
                    <p:cNvPr id="989" name="Freeform: Shape 988">
                      <a:extLst>
                        <a:ext uri="{FF2B5EF4-FFF2-40B4-BE49-F238E27FC236}">
                          <a16:creationId xmlns:a16="http://schemas.microsoft.com/office/drawing/2014/main" id="{61B64485-D485-6A20-0B8C-D4700430FC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9485" y="590949"/>
                      <a:ext cx="111374" cy="3559026"/>
                    </a:xfrm>
                    <a:custGeom>
                      <a:avLst/>
                      <a:gdLst>
                        <a:gd name="connsiteX0" fmla="*/ 0 w 111374"/>
                        <a:gd name="connsiteY0" fmla="*/ 3547390 h 3559026"/>
                        <a:gd name="connsiteX1" fmla="*/ 111375 w 111374"/>
                        <a:gd name="connsiteY1" fmla="*/ 0 h 3559026"/>
                        <a:gd name="connsiteX2" fmla="*/ 109713 w 111374"/>
                        <a:gd name="connsiteY2" fmla="*/ 3559027 h 35590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1374" h="3559026">
                          <a:moveTo>
                            <a:pt x="0" y="3547390"/>
                          </a:moveTo>
                          <a:lnTo>
                            <a:pt x="111375" y="0"/>
                          </a:lnTo>
                          <a:lnTo>
                            <a:pt x="109713" y="3559027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" name="Freeform: Shape 989">
                      <a:extLst>
                        <a:ext uri="{FF2B5EF4-FFF2-40B4-BE49-F238E27FC236}">
                          <a16:creationId xmlns:a16="http://schemas.microsoft.com/office/drawing/2014/main" id="{8EE269DC-B246-D176-BD26-92E340CB60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9263" y="1262526"/>
                      <a:ext cx="212737" cy="221088"/>
                    </a:xfrm>
                    <a:custGeom>
                      <a:avLst/>
                      <a:gdLst>
                        <a:gd name="connsiteX0" fmla="*/ 9934 w 212737"/>
                        <a:gd name="connsiteY0" fmla="*/ 144622 h 221088"/>
                        <a:gd name="connsiteX1" fmla="*/ 212738 w 212737"/>
                        <a:gd name="connsiteY1" fmla="*/ 0 h 221088"/>
                        <a:gd name="connsiteX2" fmla="*/ 1623 w 212737"/>
                        <a:gd name="connsiteY2" fmla="*/ 221089 h 221088"/>
                        <a:gd name="connsiteX3" fmla="*/ 9934 w 212737"/>
                        <a:gd name="connsiteY3" fmla="*/ 144622 h 221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2737" h="221088">
                          <a:moveTo>
                            <a:pt x="9934" y="144622"/>
                          </a:moveTo>
                          <a:cubicBezTo>
                            <a:pt x="78089" y="96415"/>
                            <a:pt x="146245" y="48207"/>
                            <a:pt x="212738" y="0"/>
                          </a:cubicBezTo>
                          <a:cubicBezTo>
                            <a:pt x="139595" y="71480"/>
                            <a:pt x="69777" y="146284"/>
                            <a:pt x="1623" y="221089"/>
                          </a:cubicBezTo>
                          <a:cubicBezTo>
                            <a:pt x="-39" y="197816"/>
                            <a:pt x="-3364" y="172881"/>
                            <a:pt x="9934" y="14462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" name="Freeform: Shape 990">
                      <a:extLst>
                        <a:ext uri="{FF2B5EF4-FFF2-40B4-BE49-F238E27FC236}">
                          <a16:creationId xmlns:a16="http://schemas.microsoft.com/office/drawing/2014/main" id="{AC5D9852-EFA9-E4A5-9407-A2043E0B5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4872" y="1791143"/>
                      <a:ext cx="368425" cy="335788"/>
                    </a:xfrm>
                    <a:custGeom>
                      <a:avLst/>
                      <a:gdLst>
                        <a:gd name="connsiteX0" fmla="*/ 11027 w 368425"/>
                        <a:gd name="connsiteY0" fmla="*/ 277607 h 335788"/>
                        <a:gd name="connsiteX1" fmla="*/ 368426 w 368425"/>
                        <a:gd name="connsiteY1" fmla="*/ 0 h 335788"/>
                        <a:gd name="connsiteX2" fmla="*/ 2715 w 368425"/>
                        <a:gd name="connsiteY2" fmla="*/ 335789 h 335788"/>
                        <a:gd name="connsiteX3" fmla="*/ 11027 w 368425"/>
                        <a:gd name="connsiteY3" fmla="*/ 277607 h 335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8425" h="335788">
                          <a:moveTo>
                            <a:pt x="11027" y="277607"/>
                          </a:moveTo>
                          <a:cubicBezTo>
                            <a:pt x="125726" y="177868"/>
                            <a:pt x="245414" y="84778"/>
                            <a:pt x="368426" y="0"/>
                          </a:cubicBezTo>
                          <a:cubicBezTo>
                            <a:pt x="237102" y="99739"/>
                            <a:pt x="114091" y="212777"/>
                            <a:pt x="2715" y="335789"/>
                          </a:cubicBezTo>
                          <a:cubicBezTo>
                            <a:pt x="2715" y="317503"/>
                            <a:pt x="-7259" y="292568"/>
                            <a:pt x="11027" y="27760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" name="Freeform: Shape 991">
                      <a:extLst>
                        <a:ext uri="{FF2B5EF4-FFF2-40B4-BE49-F238E27FC236}">
                          <a16:creationId xmlns:a16="http://schemas.microsoft.com/office/drawing/2014/main" id="{FA6FA8F5-EC62-8880-540E-A9FAFA093B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944" y="2562460"/>
                      <a:ext cx="531274" cy="380671"/>
                    </a:xfrm>
                    <a:custGeom>
                      <a:avLst/>
                      <a:gdLst>
                        <a:gd name="connsiteX0" fmla="*/ 4319 w 531274"/>
                        <a:gd name="connsiteY0" fmla="*/ 297555 h 380671"/>
                        <a:gd name="connsiteX1" fmla="*/ 531274 w 531274"/>
                        <a:gd name="connsiteY1" fmla="*/ 0 h 380671"/>
                        <a:gd name="connsiteX2" fmla="*/ 994 w 531274"/>
                        <a:gd name="connsiteY2" fmla="*/ 380671 h 380671"/>
                        <a:gd name="connsiteX3" fmla="*/ 4319 w 531274"/>
                        <a:gd name="connsiteY3" fmla="*/ 297555 h 380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1274" h="380671">
                          <a:moveTo>
                            <a:pt x="4319" y="297555"/>
                          </a:moveTo>
                          <a:cubicBezTo>
                            <a:pt x="172213" y="184518"/>
                            <a:pt x="348419" y="84778"/>
                            <a:pt x="531274" y="0"/>
                          </a:cubicBezTo>
                          <a:cubicBezTo>
                            <a:pt x="346756" y="114700"/>
                            <a:pt x="168889" y="242699"/>
                            <a:pt x="994" y="380671"/>
                          </a:cubicBezTo>
                          <a:cubicBezTo>
                            <a:pt x="-668" y="350750"/>
                            <a:pt x="-668" y="320828"/>
                            <a:pt x="4319" y="297555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" name="Freeform: Shape 992">
                      <a:extLst>
                        <a:ext uri="{FF2B5EF4-FFF2-40B4-BE49-F238E27FC236}">
                          <a16:creationId xmlns:a16="http://schemas.microsoft.com/office/drawing/2014/main" id="{B827C406-CA4D-A815-2ACF-FB6DB2B672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7666" y="3037883"/>
                      <a:ext cx="621706" cy="468774"/>
                    </a:xfrm>
                    <a:custGeom>
                      <a:avLst/>
                      <a:gdLst>
                        <a:gd name="connsiteX0" fmla="*/ 0 w 621706"/>
                        <a:gd name="connsiteY0" fmla="*/ 367373 h 468774"/>
                        <a:gd name="connsiteX1" fmla="*/ 621707 w 621706"/>
                        <a:gd name="connsiteY1" fmla="*/ 0 h 468774"/>
                        <a:gd name="connsiteX2" fmla="*/ 21610 w 621706"/>
                        <a:gd name="connsiteY2" fmla="*/ 468774 h 468774"/>
                        <a:gd name="connsiteX3" fmla="*/ 0 w 621706"/>
                        <a:gd name="connsiteY3" fmla="*/ 367373 h 468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706" h="468774">
                          <a:moveTo>
                            <a:pt x="0" y="367373"/>
                          </a:moveTo>
                          <a:cubicBezTo>
                            <a:pt x="207790" y="244361"/>
                            <a:pt x="413917" y="123012"/>
                            <a:pt x="621707" y="0"/>
                          </a:cubicBezTo>
                          <a:cubicBezTo>
                            <a:pt x="413917" y="144622"/>
                            <a:pt x="212777" y="300880"/>
                            <a:pt x="21610" y="468774"/>
                          </a:cubicBezTo>
                          <a:cubicBezTo>
                            <a:pt x="14960" y="433865"/>
                            <a:pt x="6649" y="397294"/>
                            <a:pt x="0" y="36737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" name="Freeform: Shape 993">
                      <a:extLst>
                        <a:ext uri="{FF2B5EF4-FFF2-40B4-BE49-F238E27FC236}">
                          <a16:creationId xmlns:a16="http://schemas.microsoft.com/office/drawing/2014/main" id="{D3A6B1AC-6714-7C1A-255F-3A1D7CD901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58970" y="3059493"/>
                      <a:ext cx="523872" cy="300879"/>
                    </a:xfrm>
                    <a:custGeom>
                      <a:avLst/>
                      <a:gdLst>
                        <a:gd name="connsiteX0" fmla="*/ 520306 w 523872"/>
                        <a:gd name="connsiteY0" fmla="*/ 209452 h 300879"/>
                        <a:gd name="connsiteX1" fmla="*/ 0 w 523872"/>
                        <a:gd name="connsiteY1" fmla="*/ 0 h 300879"/>
                        <a:gd name="connsiteX2" fmla="*/ 521968 w 523872"/>
                        <a:gd name="connsiteY2" fmla="*/ 300880 h 300879"/>
                        <a:gd name="connsiteX3" fmla="*/ 520306 w 523872"/>
                        <a:gd name="connsiteY3" fmla="*/ 209452 h 3008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2" h="300879">
                          <a:moveTo>
                            <a:pt x="520306" y="209452"/>
                          </a:moveTo>
                          <a:cubicBezTo>
                            <a:pt x="332464" y="116362"/>
                            <a:pt x="196154" y="71480"/>
                            <a:pt x="0" y="0"/>
                          </a:cubicBezTo>
                          <a:cubicBezTo>
                            <a:pt x="186179" y="124674"/>
                            <a:pt x="335788" y="176206"/>
                            <a:pt x="521968" y="300880"/>
                          </a:cubicBezTo>
                          <a:cubicBezTo>
                            <a:pt x="528617" y="254335"/>
                            <a:pt x="515319" y="244361"/>
                            <a:pt x="520306" y="20945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" name="Freeform: Shape 994">
                      <a:extLst>
                        <a:ext uri="{FF2B5EF4-FFF2-40B4-BE49-F238E27FC236}">
                          <a16:creationId xmlns:a16="http://schemas.microsoft.com/office/drawing/2014/main" id="{F29F8D58-ADB1-51DC-1AD7-AD3A3F2F0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8579" y="2411189"/>
                      <a:ext cx="365109" cy="377346"/>
                    </a:xfrm>
                    <a:custGeom>
                      <a:avLst/>
                      <a:gdLst>
                        <a:gd name="connsiteX0" fmla="*/ 364047 w 365109"/>
                        <a:gd name="connsiteY0" fmla="*/ 377347 h 377346"/>
                        <a:gd name="connsiteX1" fmla="*/ 0 w 365109"/>
                        <a:gd name="connsiteY1" fmla="*/ 0 h 377346"/>
                        <a:gd name="connsiteX2" fmla="*/ 289243 w 365109"/>
                        <a:gd name="connsiteY2" fmla="*/ 212777 h 377346"/>
                        <a:gd name="connsiteX3" fmla="*/ 357399 w 365109"/>
                        <a:gd name="connsiteY3" fmla="*/ 287581 h 377346"/>
                        <a:gd name="connsiteX4" fmla="*/ 364047 w 365109"/>
                        <a:gd name="connsiteY4" fmla="*/ 377347 h 377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5109" h="377346">
                          <a:moveTo>
                            <a:pt x="364047" y="377347"/>
                          </a:moveTo>
                          <a:lnTo>
                            <a:pt x="0" y="0"/>
                          </a:lnTo>
                          <a:cubicBezTo>
                            <a:pt x="96414" y="71480"/>
                            <a:pt x="192829" y="141297"/>
                            <a:pt x="289243" y="212777"/>
                          </a:cubicBezTo>
                          <a:cubicBezTo>
                            <a:pt x="317503" y="232725"/>
                            <a:pt x="345762" y="255997"/>
                            <a:pt x="357399" y="287581"/>
                          </a:cubicBezTo>
                          <a:cubicBezTo>
                            <a:pt x="369034" y="317503"/>
                            <a:pt x="364047" y="349087"/>
                            <a:pt x="364047" y="37734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" name="Freeform: Shape 995">
                      <a:extLst>
                        <a:ext uri="{FF2B5EF4-FFF2-40B4-BE49-F238E27FC236}">
                          <a16:creationId xmlns:a16="http://schemas.microsoft.com/office/drawing/2014/main" id="{27F5201F-63C3-A3C4-B1B6-320F89772E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91695" y="1729638"/>
                      <a:ext cx="307529" cy="279269"/>
                    </a:xfrm>
                    <a:custGeom>
                      <a:avLst/>
                      <a:gdLst>
                        <a:gd name="connsiteX0" fmla="*/ 297555 w 307529"/>
                        <a:gd name="connsiteY0" fmla="*/ 279270 h 279269"/>
                        <a:gd name="connsiteX1" fmla="*/ 0 w 307529"/>
                        <a:gd name="connsiteY1" fmla="*/ 0 h 279269"/>
                        <a:gd name="connsiteX2" fmla="*/ 307529 w 307529"/>
                        <a:gd name="connsiteY2" fmla="*/ 231062 h 279269"/>
                        <a:gd name="connsiteX3" fmla="*/ 297555 w 307529"/>
                        <a:gd name="connsiteY3" fmla="*/ 279270 h 27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7529" h="279269">
                          <a:moveTo>
                            <a:pt x="297555" y="279270"/>
                          </a:moveTo>
                          <a:cubicBezTo>
                            <a:pt x="189504" y="197816"/>
                            <a:pt x="88103" y="104726"/>
                            <a:pt x="0" y="0"/>
                          </a:cubicBezTo>
                          <a:cubicBezTo>
                            <a:pt x="103063" y="76467"/>
                            <a:pt x="204465" y="152933"/>
                            <a:pt x="307529" y="231062"/>
                          </a:cubicBezTo>
                          <a:cubicBezTo>
                            <a:pt x="299218" y="247686"/>
                            <a:pt x="297555" y="265971"/>
                            <a:pt x="297555" y="27927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" name="Freeform: Shape 996">
                      <a:extLst>
                        <a:ext uri="{FF2B5EF4-FFF2-40B4-BE49-F238E27FC236}">
                          <a16:creationId xmlns:a16="http://schemas.microsoft.com/office/drawing/2014/main" id="{63E9C3AF-DD1E-879F-3B38-E6097434F2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09719" y="1094631"/>
                      <a:ext cx="191461" cy="129660"/>
                    </a:xfrm>
                    <a:custGeom>
                      <a:avLst/>
                      <a:gdLst>
                        <a:gd name="connsiteX0" fmla="*/ 189505 w 191461"/>
                        <a:gd name="connsiteY0" fmla="*/ 129661 h 129660"/>
                        <a:gd name="connsiteX1" fmla="*/ 0 w 191461"/>
                        <a:gd name="connsiteY1" fmla="*/ 0 h 129660"/>
                        <a:gd name="connsiteX2" fmla="*/ 149609 w 191461"/>
                        <a:gd name="connsiteY2" fmla="*/ 76467 h 129660"/>
                        <a:gd name="connsiteX3" fmla="*/ 179530 w 191461"/>
                        <a:gd name="connsiteY3" fmla="*/ 96414 h 129660"/>
                        <a:gd name="connsiteX4" fmla="*/ 189505 w 191461"/>
                        <a:gd name="connsiteY4" fmla="*/ 129661 h 129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1461" h="129660">
                          <a:moveTo>
                            <a:pt x="189505" y="129661"/>
                          </a:moveTo>
                          <a:cubicBezTo>
                            <a:pt x="127999" y="84778"/>
                            <a:pt x="64831" y="41558"/>
                            <a:pt x="0" y="0"/>
                          </a:cubicBezTo>
                          <a:cubicBezTo>
                            <a:pt x="49870" y="24935"/>
                            <a:pt x="99739" y="51532"/>
                            <a:pt x="149609" y="76467"/>
                          </a:cubicBezTo>
                          <a:cubicBezTo>
                            <a:pt x="159582" y="81454"/>
                            <a:pt x="171219" y="88103"/>
                            <a:pt x="179530" y="96414"/>
                          </a:cubicBezTo>
                          <a:cubicBezTo>
                            <a:pt x="189505" y="106388"/>
                            <a:pt x="194492" y="121349"/>
                            <a:pt x="189505" y="1296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55" name="Graphic 2">
                  <a:extLst>
                    <a:ext uri="{FF2B5EF4-FFF2-40B4-BE49-F238E27FC236}">
                      <a16:creationId xmlns:a16="http://schemas.microsoft.com/office/drawing/2014/main" id="{3A268E8B-4B81-DE71-724F-099721BAB101}"/>
                    </a:ext>
                  </a:extLst>
                </p:cNvPr>
                <p:cNvGrpSpPr/>
                <p:nvPr/>
              </p:nvGrpSpPr>
              <p:grpSpPr>
                <a:xfrm>
                  <a:off x="7907928" y="-393144"/>
                  <a:ext cx="2013068" cy="4612936"/>
                  <a:chOff x="7907928" y="-393144"/>
                  <a:chExt cx="2013068" cy="4612936"/>
                </a:xfrm>
              </p:grpSpPr>
              <p:grpSp>
                <p:nvGrpSpPr>
                  <p:cNvPr id="972" name="Graphic 2">
                    <a:extLst>
                      <a:ext uri="{FF2B5EF4-FFF2-40B4-BE49-F238E27FC236}">
                        <a16:creationId xmlns:a16="http://schemas.microsoft.com/office/drawing/2014/main" id="{D7CEF9EE-3AC4-DB25-928A-C2E0D59F3A61}"/>
                      </a:ext>
                    </a:extLst>
                  </p:cNvPr>
                  <p:cNvGrpSpPr/>
                  <p:nvPr/>
                </p:nvGrpSpPr>
                <p:grpSpPr>
                  <a:xfrm>
                    <a:off x="7907928" y="-393144"/>
                    <a:ext cx="2013068" cy="3894814"/>
                    <a:chOff x="7907928" y="-393144"/>
                    <a:chExt cx="2013068" cy="3894814"/>
                  </a:xfrm>
                </p:grpSpPr>
                <p:sp>
                  <p:nvSpPr>
                    <p:cNvPr id="983" name="Freeform: Shape 982">
                      <a:extLst>
                        <a:ext uri="{FF2B5EF4-FFF2-40B4-BE49-F238E27FC236}">
                          <a16:creationId xmlns:a16="http://schemas.microsoft.com/office/drawing/2014/main" id="{63F64686-345D-C827-FD94-2F55675255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7928" y="-391481"/>
                      <a:ext cx="2013068" cy="3893152"/>
                    </a:xfrm>
                    <a:custGeom>
                      <a:avLst/>
                      <a:gdLst>
                        <a:gd name="connsiteX0" fmla="*/ 1652346 w 2013068"/>
                        <a:gd name="connsiteY0" fmla="*/ 3723596 h 3893152"/>
                        <a:gd name="connsiteX1" fmla="*/ 1790318 w 2013068"/>
                        <a:gd name="connsiteY1" fmla="*/ 3893153 h 3893152"/>
                        <a:gd name="connsiteX2" fmla="*/ 663266 w 2013068"/>
                        <a:gd name="connsiteY2" fmla="*/ 3881517 h 3893152"/>
                        <a:gd name="connsiteX3" fmla="*/ 716459 w 2013068"/>
                        <a:gd name="connsiteY3" fmla="*/ 3778453 h 3893152"/>
                        <a:gd name="connsiteX4" fmla="*/ 590123 w 2013068"/>
                        <a:gd name="connsiteY4" fmla="*/ 3881517 h 3893152"/>
                        <a:gd name="connsiteX5" fmla="*/ 192829 w 2013068"/>
                        <a:gd name="connsiteY5" fmla="*/ 3876530 h 3893152"/>
                        <a:gd name="connsiteX6" fmla="*/ 310854 w 2013068"/>
                        <a:gd name="connsiteY6" fmla="*/ 3728583 h 3893152"/>
                        <a:gd name="connsiteX7" fmla="*/ 14961 w 2013068"/>
                        <a:gd name="connsiteY7" fmla="*/ 3874867 h 3893152"/>
                        <a:gd name="connsiteX8" fmla="*/ 14961 w 2013068"/>
                        <a:gd name="connsiteY8" fmla="*/ 3874867 h 3893152"/>
                        <a:gd name="connsiteX9" fmla="*/ 0 w 2013068"/>
                        <a:gd name="connsiteY9" fmla="*/ 3874867 h 3893152"/>
                        <a:gd name="connsiteX10" fmla="*/ 247686 w 2013068"/>
                        <a:gd name="connsiteY10" fmla="*/ 2929007 h 3893152"/>
                        <a:gd name="connsiteX11" fmla="*/ 379009 w 2013068"/>
                        <a:gd name="connsiteY11" fmla="*/ 2425324 h 3893152"/>
                        <a:gd name="connsiteX12" fmla="*/ 413918 w 2013068"/>
                        <a:gd name="connsiteY12" fmla="*/ 2400390 h 3893152"/>
                        <a:gd name="connsiteX13" fmla="*/ 635006 w 2013068"/>
                        <a:gd name="connsiteY13" fmla="*/ 2247456 h 3893152"/>
                        <a:gd name="connsiteX14" fmla="*/ 447164 w 2013068"/>
                        <a:gd name="connsiteY14" fmla="*/ 2295664 h 3893152"/>
                        <a:gd name="connsiteX15" fmla="*/ 408930 w 2013068"/>
                        <a:gd name="connsiteY15" fmla="*/ 2307300 h 3893152"/>
                        <a:gd name="connsiteX16" fmla="*/ 1010690 w 2013068"/>
                        <a:gd name="connsiteY16" fmla="*/ 0 h 3893152"/>
                        <a:gd name="connsiteX17" fmla="*/ 1200195 w 2013068"/>
                        <a:gd name="connsiteY17" fmla="*/ 738070 h 3893152"/>
                        <a:gd name="connsiteX18" fmla="*/ 1068871 w 2013068"/>
                        <a:gd name="connsiteY18" fmla="*/ 733083 h 3893152"/>
                        <a:gd name="connsiteX19" fmla="*/ 1045599 w 2013068"/>
                        <a:gd name="connsiteY19" fmla="*/ 733083 h 3893152"/>
                        <a:gd name="connsiteX20" fmla="*/ 1072196 w 2013068"/>
                        <a:gd name="connsiteY20" fmla="*/ 746382 h 3893152"/>
                        <a:gd name="connsiteX21" fmla="*/ 1221805 w 2013068"/>
                        <a:gd name="connsiteY21" fmla="*/ 821186 h 3893152"/>
                        <a:gd name="connsiteX22" fmla="*/ 1878421 w 2013068"/>
                        <a:gd name="connsiteY22" fmla="*/ 3376171 h 3893152"/>
                        <a:gd name="connsiteX23" fmla="*/ 1926629 w 2013068"/>
                        <a:gd name="connsiteY23" fmla="*/ 3562351 h 3893152"/>
                        <a:gd name="connsiteX24" fmla="*/ 1504399 w 2013068"/>
                        <a:gd name="connsiteY24" fmla="*/ 3427703 h 3893152"/>
                        <a:gd name="connsiteX25" fmla="*/ 1956550 w 2013068"/>
                        <a:gd name="connsiteY25" fmla="*/ 3675389 h 3893152"/>
                        <a:gd name="connsiteX26" fmla="*/ 2013069 w 2013068"/>
                        <a:gd name="connsiteY26" fmla="*/ 3891491 h 3893152"/>
                        <a:gd name="connsiteX27" fmla="*/ 1652346 w 2013068"/>
                        <a:gd name="connsiteY27" fmla="*/ 3723596 h 3893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013068" h="3893152">
                          <a:moveTo>
                            <a:pt x="1652346" y="3723596"/>
                          </a:moveTo>
                          <a:cubicBezTo>
                            <a:pt x="1698891" y="3780115"/>
                            <a:pt x="1743774" y="3836634"/>
                            <a:pt x="1790318" y="3893153"/>
                          </a:cubicBezTo>
                          <a:lnTo>
                            <a:pt x="663266" y="3881517"/>
                          </a:lnTo>
                          <a:cubicBezTo>
                            <a:pt x="681551" y="3846608"/>
                            <a:pt x="698174" y="3813361"/>
                            <a:pt x="716459" y="3778453"/>
                          </a:cubicBezTo>
                          <a:cubicBezTo>
                            <a:pt x="674901" y="3813361"/>
                            <a:pt x="633343" y="3846608"/>
                            <a:pt x="590123" y="3881517"/>
                          </a:cubicBezTo>
                          <a:lnTo>
                            <a:pt x="192829" y="3876530"/>
                          </a:lnTo>
                          <a:cubicBezTo>
                            <a:pt x="232725" y="3826660"/>
                            <a:pt x="270958" y="3776790"/>
                            <a:pt x="310854" y="3728583"/>
                          </a:cubicBezTo>
                          <a:cubicBezTo>
                            <a:pt x="212777" y="3776790"/>
                            <a:pt x="114700" y="3826660"/>
                            <a:pt x="14961" y="3874867"/>
                          </a:cubicBezTo>
                          <a:lnTo>
                            <a:pt x="14961" y="3874867"/>
                          </a:lnTo>
                          <a:lnTo>
                            <a:pt x="0" y="3874867"/>
                          </a:lnTo>
                          <a:lnTo>
                            <a:pt x="247686" y="2929007"/>
                          </a:lnTo>
                          <a:lnTo>
                            <a:pt x="379009" y="2425324"/>
                          </a:lnTo>
                          <a:cubicBezTo>
                            <a:pt x="392307" y="2417013"/>
                            <a:pt x="403943" y="2407039"/>
                            <a:pt x="413918" y="2400390"/>
                          </a:cubicBezTo>
                          <a:cubicBezTo>
                            <a:pt x="497034" y="2338884"/>
                            <a:pt x="531942" y="2308962"/>
                            <a:pt x="635006" y="2247456"/>
                          </a:cubicBezTo>
                          <a:cubicBezTo>
                            <a:pt x="545241" y="2277378"/>
                            <a:pt x="518644" y="2274053"/>
                            <a:pt x="447164" y="2295664"/>
                          </a:cubicBezTo>
                          <a:cubicBezTo>
                            <a:pt x="435528" y="2298988"/>
                            <a:pt x="423892" y="2302313"/>
                            <a:pt x="408930" y="2307300"/>
                          </a:cubicBezTo>
                          <a:lnTo>
                            <a:pt x="1010690" y="0"/>
                          </a:lnTo>
                          <a:lnTo>
                            <a:pt x="1200195" y="738070"/>
                          </a:lnTo>
                          <a:cubicBezTo>
                            <a:pt x="1156974" y="734745"/>
                            <a:pt x="1112092" y="733083"/>
                            <a:pt x="1068871" y="733083"/>
                          </a:cubicBezTo>
                          <a:cubicBezTo>
                            <a:pt x="1062223" y="733083"/>
                            <a:pt x="1053911" y="733083"/>
                            <a:pt x="1045599" y="733083"/>
                          </a:cubicBezTo>
                          <a:cubicBezTo>
                            <a:pt x="1053911" y="738070"/>
                            <a:pt x="1063885" y="741395"/>
                            <a:pt x="1072196" y="746382"/>
                          </a:cubicBezTo>
                          <a:cubicBezTo>
                            <a:pt x="1122066" y="771316"/>
                            <a:pt x="1171935" y="796251"/>
                            <a:pt x="1221805" y="821186"/>
                          </a:cubicBezTo>
                          <a:lnTo>
                            <a:pt x="1878421" y="3376171"/>
                          </a:lnTo>
                          <a:lnTo>
                            <a:pt x="1926629" y="3562351"/>
                          </a:lnTo>
                          <a:cubicBezTo>
                            <a:pt x="1783669" y="3525780"/>
                            <a:pt x="1642372" y="3480897"/>
                            <a:pt x="1504399" y="3427703"/>
                          </a:cubicBezTo>
                          <a:cubicBezTo>
                            <a:pt x="1658995" y="3502508"/>
                            <a:pt x="1808604" y="3585624"/>
                            <a:pt x="1956550" y="3675389"/>
                          </a:cubicBezTo>
                          <a:lnTo>
                            <a:pt x="2013069" y="3891491"/>
                          </a:lnTo>
                          <a:cubicBezTo>
                            <a:pt x="1885071" y="3858244"/>
                            <a:pt x="1762059" y="3800063"/>
                            <a:pt x="1652346" y="3723596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" name="Freeform: Shape 983">
                      <a:extLst>
                        <a:ext uri="{FF2B5EF4-FFF2-40B4-BE49-F238E27FC236}">
                          <a16:creationId xmlns:a16="http://schemas.microsoft.com/office/drawing/2014/main" id="{E81B8F2F-8D13-6DFD-889C-0385E7926E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5614" y="2008907"/>
                      <a:ext cx="166231" cy="528617"/>
                    </a:xfrm>
                    <a:custGeom>
                      <a:avLst/>
                      <a:gdLst>
                        <a:gd name="connsiteX0" fmla="*/ 131323 w 166231"/>
                        <a:gd name="connsiteY0" fmla="*/ 24935 h 528617"/>
                        <a:gd name="connsiteX1" fmla="*/ 166232 w 166231"/>
                        <a:gd name="connsiteY1" fmla="*/ 0 h 528617"/>
                        <a:gd name="connsiteX2" fmla="*/ 0 w 166231"/>
                        <a:gd name="connsiteY2" fmla="*/ 528618 h 528617"/>
                        <a:gd name="connsiteX3" fmla="*/ 131323 w 166231"/>
                        <a:gd name="connsiteY3" fmla="*/ 24935 h 528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231" h="528617">
                          <a:moveTo>
                            <a:pt x="131323" y="24935"/>
                          </a:moveTo>
                          <a:cubicBezTo>
                            <a:pt x="144621" y="16623"/>
                            <a:pt x="156257" y="6649"/>
                            <a:pt x="166232" y="0"/>
                          </a:cubicBezTo>
                          <a:lnTo>
                            <a:pt x="0" y="528618"/>
                          </a:lnTo>
                          <a:lnTo>
                            <a:pt x="131323" y="2493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" name="Freeform: Shape 984">
                      <a:extLst>
                        <a:ext uri="{FF2B5EF4-FFF2-40B4-BE49-F238E27FC236}">
                          <a16:creationId xmlns:a16="http://schemas.microsoft.com/office/drawing/2014/main" id="{1BF941FA-E6EE-85CE-A69E-6E9DB465F5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18521" y="-393144"/>
                      <a:ext cx="791263" cy="2307299"/>
                    </a:xfrm>
                    <a:custGeom>
                      <a:avLst/>
                      <a:gdLst>
                        <a:gd name="connsiteX0" fmla="*/ 791264 w 791263"/>
                        <a:gd name="connsiteY0" fmla="*/ 738070 h 2307299"/>
                        <a:gd name="connsiteX1" fmla="*/ 659941 w 791263"/>
                        <a:gd name="connsiteY1" fmla="*/ 733083 h 2307299"/>
                        <a:gd name="connsiteX2" fmla="*/ 596772 w 791263"/>
                        <a:gd name="connsiteY2" fmla="*/ 523631 h 2307299"/>
                        <a:gd name="connsiteX3" fmla="*/ 38233 w 791263"/>
                        <a:gd name="connsiteY3" fmla="*/ 2295664 h 2307299"/>
                        <a:gd name="connsiteX4" fmla="*/ 0 w 791263"/>
                        <a:gd name="connsiteY4" fmla="*/ 2307300 h 2307299"/>
                        <a:gd name="connsiteX5" fmla="*/ 601760 w 791263"/>
                        <a:gd name="connsiteY5" fmla="*/ 0 h 2307299"/>
                        <a:gd name="connsiteX6" fmla="*/ 791264 w 791263"/>
                        <a:gd name="connsiteY6" fmla="*/ 738070 h 230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91263" h="2307299">
                          <a:moveTo>
                            <a:pt x="791264" y="738070"/>
                          </a:moveTo>
                          <a:cubicBezTo>
                            <a:pt x="748044" y="734745"/>
                            <a:pt x="703161" y="733083"/>
                            <a:pt x="659941" y="733083"/>
                          </a:cubicBezTo>
                          <a:lnTo>
                            <a:pt x="596772" y="523631"/>
                          </a:lnTo>
                          <a:lnTo>
                            <a:pt x="38233" y="2295664"/>
                          </a:lnTo>
                          <a:cubicBezTo>
                            <a:pt x="26597" y="2298988"/>
                            <a:pt x="14960" y="2302313"/>
                            <a:pt x="0" y="2307300"/>
                          </a:cubicBezTo>
                          <a:lnTo>
                            <a:pt x="601760" y="0"/>
                          </a:lnTo>
                          <a:lnTo>
                            <a:pt x="791264" y="73807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" name="Freeform: Shape 985">
                      <a:extLst>
                        <a:ext uri="{FF2B5EF4-FFF2-40B4-BE49-F238E27FC236}">
                          <a16:creationId xmlns:a16="http://schemas.microsoft.com/office/drawing/2014/main" id="{21978C6F-42D9-B393-0940-4BF6FD9030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83449" y="354899"/>
                      <a:ext cx="806225" cy="2629789"/>
                    </a:xfrm>
                    <a:custGeom>
                      <a:avLst/>
                      <a:gdLst>
                        <a:gd name="connsiteX0" fmla="*/ 806225 w 806225"/>
                        <a:gd name="connsiteY0" fmla="*/ 2629790 h 2629789"/>
                        <a:gd name="connsiteX1" fmla="*/ 0 w 806225"/>
                        <a:gd name="connsiteY1" fmla="*/ 0 h 2629789"/>
                        <a:gd name="connsiteX2" fmla="*/ 149609 w 806225"/>
                        <a:gd name="connsiteY2" fmla="*/ 74804 h 2629789"/>
                        <a:gd name="connsiteX3" fmla="*/ 806225 w 806225"/>
                        <a:gd name="connsiteY3" fmla="*/ 2629790 h 262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6225" h="2629789">
                          <a:moveTo>
                            <a:pt x="806225" y="2629790"/>
                          </a:moveTo>
                          <a:lnTo>
                            <a:pt x="0" y="0"/>
                          </a:lnTo>
                          <a:cubicBezTo>
                            <a:pt x="49870" y="24935"/>
                            <a:pt x="99739" y="49870"/>
                            <a:pt x="149609" y="74804"/>
                          </a:cubicBezTo>
                          <a:lnTo>
                            <a:pt x="806225" y="262979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3" name="Graphic 2">
                    <a:extLst>
                      <a:ext uri="{FF2B5EF4-FFF2-40B4-BE49-F238E27FC236}">
                        <a16:creationId xmlns:a16="http://schemas.microsoft.com/office/drawing/2014/main" id="{C4A90A6F-0A31-C35E-F3FC-C619123CC390}"/>
                      </a:ext>
                    </a:extLst>
                  </p:cNvPr>
                  <p:cNvGrpSpPr/>
                  <p:nvPr/>
                </p:nvGrpSpPr>
                <p:grpSpPr>
                  <a:xfrm>
                    <a:off x="8270314" y="-5823"/>
                    <a:ext cx="1329855" cy="4225616"/>
                    <a:chOff x="8270314" y="-5823"/>
                    <a:chExt cx="1329855" cy="4225616"/>
                  </a:xfrm>
                  <a:solidFill>
                    <a:srgbClr val="297494"/>
                  </a:solidFill>
                </p:grpSpPr>
                <p:sp>
                  <p:nvSpPr>
                    <p:cNvPr id="974" name="Freeform: Shape 973">
                      <a:extLst>
                        <a:ext uri="{FF2B5EF4-FFF2-40B4-BE49-F238E27FC236}">
                          <a16:creationId xmlns:a16="http://schemas.microsoft.com/office/drawing/2014/main" id="{D0DA4D7D-3ACB-ECB9-9573-046C4026C5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283" y="-5823"/>
                      <a:ext cx="132985" cy="4225616"/>
                    </a:xfrm>
                    <a:custGeom>
                      <a:avLst/>
                      <a:gdLst>
                        <a:gd name="connsiteX0" fmla="*/ 0 w 132985"/>
                        <a:gd name="connsiteY0" fmla="*/ 4212318 h 4225616"/>
                        <a:gd name="connsiteX1" fmla="*/ 132986 w 132985"/>
                        <a:gd name="connsiteY1" fmla="*/ 0 h 4225616"/>
                        <a:gd name="connsiteX2" fmla="*/ 131323 w 132985"/>
                        <a:gd name="connsiteY2" fmla="*/ 4225617 h 4225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985" h="4225616">
                          <a:moveTo>
                            <a:pt x="0" y="4212318"/>
                          </a:moveTo>
                          <a:lnTo>
                            <a:pt x="132986" y="0"/>
                          </a:lnTo>
                          <a:lnTo>
                            <a:pt x="131323" y="4225617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" name="Freeform: Shape 974">
                      <a:extLst>
                        <a:ext uri="{FF2B5EF4-FFF2-40B4-BE49-F238E27FC236}">
                          <a16:creationId xmlns:a16="http://schemas.microsoft.com/office/drawing/2014/main" id="{8D471405-E198-359E-091C-AF53345408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2111" y="792089"/>
                      <a:ext cx="252530" cy="264308"/>
                    </a:xfrm>
                    <a:custGeom>
                      <a:avLst/>
                      <a:gdLst>
                        <a:gd name="connsiteX0" fmla="*/ 11494 w 252530"/>
                        <a:gd name="connsiteY0" fmla="*/ 171219 h 264308"/>
                        <a:gd name="connsiteX1" fmla="*/ 252530 w 252530"/>
                        <a:gd name="connsiteY1" fmla="*/ 0 h 264308"/>
                        <a:gd name="connsiteX2" fmla="*/ 1521 w 252530"/>
                        <a:gd name="connsiteY2" fmla="*/ 264309 h 264308"/>
                        <a:gd name="connsiteX3" fmla="*/ 11494 w 252530"/>
                        <a:gd name="connsiteY3" fmla="*/ 171219 h 26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530" h="264308">
                          <a:moveTo>
                            <a:pt x="11494" y="171219"/>
                          </a:moveTo>
                          <a:cubicBezTo>
                            <a:pt x="91286" y="114700"/>
                            <a:pt x="172739" y="56519"/>
                            <a:pt x="252530" y="0"/>
                          </a:cubicBezTo>
                          <a:cubicBezTo>
                            <a:pt x="166091" y="84778"/>
                            <a:pt x="82975" y="172881"/>
                            <a:pt x="1521" y="264309"/>
                          </a:cubicBezTo>
                          <a:cubicBezTo>
                            <a:pt x="-141" y="232725"/>
                            <a:pt x="-3466" y="202803"/>
                            <a:pt x="11494" y="17121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6" name="Freeform: Shape 975">
                      <a:extLst>
                        <a:ext uri="{FF2B5EF4-FFF2-40B4-BE49-F238E27FC236}">
                          <a16:creationId xmlns:a16="http://schemas.microsoft.com/office/drawing/2014/main" id="{808FCB57-D2C5-1452-E59B-3CB699B3E0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4711" y="1420446"/>
                      <a:ext cx="437825" cy="398956"/>
                    </a:xfrm>
                    <a:custGeom>
                      <a:avLst/>
                      <a:gdLst>
                        <a:gd name="connsiteX0" fmla="*/ 12271 w 437825"/>
                        <a:gd name="connsiteY0" fmla="*/ 329139 h 398956"/>
                        <a:gd name="connsiteX1" fmla="*/ 437825 w 437825"/>
                        <a:gd name="connsiteY1" fmla="*/ 0 h 398956"/>
                        <a:gd name="connsiteX2" fmla="*/ 3959 w 437825"/>
                        <a:gd name="connsiteY2" fmla="*/ 398957 h 398956"/>
                        <a:gd name="connsiteX3" fmla="*/ 12271 w 437825"/>
                        <a:gd name="connsiteY3" fmla="*/ 329139 h 39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7825" h="398956">
                          <a:moveTo>
                            <a:pt x="12271" y="329139"/>
                          </a:moveTo>
                          <a:cubicBezTo>
                            <a:pt x="148581" y="211115"/>
                            <a:pt x="289878" y="101402"/>
                            <a:pt x="437825" y="0"/>
                          </a:cubicBezTo>
                          <a:cubicBezTo>
                            <a:pt x="281567" y="118025"/>
                            <a:pt x="136945" y="252673"/>
                            <a:pt x="3959" y="398957"/>
                          </a:cubicBezTo>
                          <a:cubicBezTo>
                            <a:pt x="2297" y="375684"/>
                            <a:pt x="-7676" y="345763"/>
                            <a:pt x="12271" y="32913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" name="Freeform: Shape 976">
                      <a:extLst>
                        <a:ext uri="{FF2B5EF4-FFF2-40B4-BE49-F238E27FC236}">
                          <a16:creationId xmlns:a16="http://schemas.microsoft.com/office/drawing/2014/main" id="{CB1AA0BF-9032-4693-D89D-9F235E7193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8872" y="2334722"/>
                      <a:ext cx="631505" cy="452150"/>
                    </a:xfrm>
                    <a:custGeom>
                      <a:avLst/>
                      <a:gdLst>
                        <a:gd name="connsiteX0" fmla="*/ 4811 w 631505"/>
                        <a:gd name="connsiteY0" fmla="*/ 354074 h 452150"/>
                        <a:gd name="connsiteX1" fmla="*/ 631506 w 631505"/>
                        <a:gd name="connsiteY1" fmla="*/ 0 h 452150"/>
                        <a:gd name="connsiteX2" fmla="*/ 1486 w 631505"/>
                        <a:gd name="connsiteY2" fmla="*/ 452151 h 452150"/>
                        <a:gd name="connsiteX3" fmla="*/ 4811 w 631505"/>
                        <a:gd name="connsiteY3" fmla="*/ 354074 h 452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05" h="452150">
                          <a:moveTo>
                            <a:pt x="4811" y="354074"/>
                          </a:moveTo>
                          <a:cubicBezTo>
                            <a:pt x="204290" y="219426"/>
                            <a:pt x="413742" y="101402"/>
                            <a:pt x="631506" y="0"/>
                          </a:cubicBezTo>
                          <a:cubicBezTo>
                            <a:pt x="412080" y="136310"/>
                            <a:pt x="202628" y="287581"/>
                            <a:pt x="1486" y="452151"/>
                          </a:cubicBezTo>
                          <a:cubicBezTo>
                            <a:pt x="-176" y="417242"/>
                            <a:pt x="-1837" y="382334"/>
                            <a:pt x="4811" y="35407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" name="Freeform: Shape 977">
                      <a:extLst>
                        <a:ext uri="{FF2B5EF4-FFF2-40B4-BE49-F238E27FC236}">
                          <a16:creationId xmlns:a16="http://schemas.microsoft.com/office/drawing/2014/main" id="{E8103EEA-8CA6-F402-94EC-EF12FFB13D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2100" y="2899911"/>
                      <a:ext cx="738069" cy="556877"/>
                    </a:xfrm>
                    <a:custGeom>
                      <a:avLst/>
                      <a:gdLst>
                        <a:gd name="connsiteX0" fmla="*/ 0 w 738069"/>
                        <a:gd name="connsiteY0" fmla="*/ 435528 h 556877"/>
                        <a:gd name="connsiteX1" fmla="*/ 738069 w 738069"/>
                        <a:gd name="connsiteY1" fmla="*/ 0 h 556877"/>
                        <a:gd name="connsiteX2" fmla="*/ 26597 w 738069"/>
                        <a:gd name="connsiteY2" fmla="*/ 556877 h 556877"/>
                        <a:gd name="connsiteX3" fmla="*/ 0 w 738069"/>
                        <a:gd name="connsiteY3" fmla="*/ 435528 h 5568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8069" h="556877">
                          <a:moveTo>
                            <a:pt x="0" y="435528"/>
                          </a:moveTo>
                          <a:cubicBezTo>
                            <a:pt x="246023" y="290906"/>
                            <a:pt x="492046" y="144622"/>
                            <a:pt x="738069" y="0"/>
                          </a:cubicBezTo>
                          <a:cubicBezTo>
                            <a:pt x="490384" y="171219"/>
                            <a:pt x="252672" y="357399"/>
                            <a:pt x="26597" y="556877"/>
                          </a:cubicBezTo>
                          <a:cubicBezTo>
                            <a:pt x="18285" y="513657"/>
                            <a:pt x="8312" y="472099"/>
                            <a:pt x="0" y="43552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" name="Freeform: Shape 978">
                      <a:extLst>
                        <a:ext uri="{FF2B5EF4-FFF2-40B4-BE49-F238E27FC236}">
                          <a16:creationId xmlns:a16="http://schemas.microsoft.com/office/drawing/2014/main" id="{B02C729C-1E93-1049-4BFE-DD79CF4DA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0314" y="2923183"/>
                      <a:ext cx="621657" cy="357398"/>
                    </a:xfrm>
                    <a:custGeom>
                      <a:avLst/>
                      <a:gdLst>
                        <a:gd name="connsiteX0" fmla="*/ 618383 w 621657"/>
                        <a:gd name="connsiteY0" fmla="*/ 249348 h 357398"/>
                        <a:gd name="connsiteX1" fmla="*/ 0 w 621657"/>
                        <a:gd name="connsiteY1" fmla="*/ 0 h 357398"/>
                        <a:gd name="connsiteX2" fmla="*/ 618383 w 621657"/>
                        <a:gd name="connsiteY2" fmla="*/ 357399 h 357398"/>
                        <a:gd name="connsiteX3" fmla="*/ 618383 w 621657"/>
                        <a:gd name="connsiteY3" fmla="*/ 249348 h 3573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657" h="357398">
                          <a:moveTo>
                            <a:pt x="618383" y="249348"/>
                          </a:moveTo>
                          <a:cubicBezTo>
                            <a:pt x="395632" y="137973"/>
                            <a:pt x="234388" y="84778"/>
                            <a:pt x="0" y="0"/>
                          </a:cubicBezTo>
                          <a:cubicBezTo>
                            <a:pt x="221088" y="149609"/>
                            <a:pt x="398957" y="207790"/>
                            <a:pt x="618383" y="357399"/>
                          </a:cubicBezTo>
                          <a:cubicBezTo>
                            <a:pt x="628357" y="302542"/>
                            <a:pt x="611733" y="292568"/>
                            <a:pt x="618383" y="24934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" name="Freeform: Shape 979">
                      <a:extLst>
                        <a:ext uri="{FF2B5EF4-FFF2-40B4-BE49-F238E27FC236}">
                          <a16:creationId xmlns:a16="http://schemas.microsoft.com/office/drawing/2014/main" id="{71FA0E24-2A1F-AC0D-73ED-E2528D87B5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8182" y="2153529"/>
                      <a:ext cx="434506" cy="448826"/>
                    </a:xfrm>
                    <a:custGeom>
                      <a:avLst/>
                      <a:gdLst>
                        <a:gd name="connsiteX0" fmla="*/ 432203 w 434506"/>
                        <a:gd name="connsiteY0" fmla="*/ 448826 h 448826"/>
                        <a:gd name="connsiteX1" fmla="*/ 0 w 434506"/>
                        <a:gd name="connsiteY1" fmla="*/ 0 h 448826"/>
                        <a:gd name="connsiteX2" fmla="*/ 344100 w 434506"/>
                        <a:gd name="connsiteY2" fmla="*/ 252673 h 448826"/>
                        <a:gd name="connsiteX3" fmla="*/ 425553 w 434506"/>
                        <a:gd name="connsiteY3" fmla="*/ 342438 h 448826"/>
                        <a:gd name="connsiteX4" fmla="*/ 432203 w 434506"/>
                        <a:gd name="connsiteY4" fmla="*/ 448826 h 448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4506" h="448826">
                          <a:moveTo>
                            <a:pt x="432203" y="448826"/>
                          </a:moveTo>
                          <a:cubicBezTo>
                            <a:pt x="287581" y="299218"/>
                            <a:pt x="144622" y="149609"/>
                            <a:pt x="0" y="0"/>
                          </a:cubicBezTo>
                          <a:cubicBezTo>
                            <a:pt x="114700" y="84778"/>
                            <a:pt x="229400" y="167894"/>
                            <a:pt x="344100" y="252673"/>
                          </a:cubicBezTo>
                          <a:cubicBezTo>
                            <a:pt x="377347" y="277607"/>
                            <a:pt x="412255" y="302542"/>
                            <a:pt x="425553" y="342438"/>
                          </a:cubicBezTo>
                          <a:cubicBezTo>
                            <a:pt x="438853" y="377347"/>
                            <a:pt x="433865" y="417242"/>
                            <a:pt x="432203" y="44882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" name="Freeform: Shape 980">
                      <a:extLst>
                        <a:ext uri="{FF2B5EF4-FFF2-40B4-BE49-F238E27FC236}">
                          <a16:creationId xmlns:a16="http://schemas.microsoft.com/office/drawing/2014/main" id="{F943E529-85E6-0837-20E2-CBDEC8789E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6259" y="1345642"/>
                      <a:ext cx="364047" cy="332463"/>
                    </a:xfrm>
                    <a:custGeom>
                      <a:avLst/>
                      <a:gdLst>
                        <a:gd name="connsiteX0" fmla="*/ 354074 w 364047"/>
                        <a:gd name="connsiteY0" fmla="*/ 332464 h 332463"/>
                        <a:gd name="connsiteX1" fmla="*/ 0 w 364047"/>
                        <a:gd name="connsiteY1" fmla="*/ 0 h 332463"/>
                        <a:gd name="connsiteX2" fmla="*/ 364047 w 364047"/>
                        <a:gd name="connsiteY2" fmla="*/ 274283 h 332463"/>
                        <a:gd name="connsiteX3" fmla="*/ 354074 w 364047"/>
                        <a:gd name="connsiteY3" fmla="*/ 332464 h 332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047" h="332463">
                          <a:moveTo>
                            <a:pt x="354074" y="332464"/>
                          </a:moveTo>
                          <a:cubicBezTo>
                            <a:pt x="224413" y="236049"/>
                            <a:pt x="106388" y="124674"/>
                            <a:pt x="0" y="0"/>
                          </a:cubicBezTo>
                          <a:cubicBezTo>
                            <a:pt x="121349" y="91428"/>
                            <a:pt x="242698" y="182855"/>
                            <a:pt x="364047" y="274283"/>
                          </a:cubicBezTo>
                          <a:cubicBezTo>
                            <a:pt x="355736" y="294231"/>
                            <a:pt x="354074" y="315841"/>
                            <a:pt x="354074" y="33246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" name="Freeform: Shape 981">
                      <a:extLst>
                        <a:ext uri="{FF2B5EF4-FFF2-40B4-BE49-F238E27FC236}">
                          <a16:creationId xmlns:a16="http://schemas.microsoft.com/office/drawing/2014/main" id="{EA885BC2-F422-D09F-C075-C1AFECF79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5894" y="590949"/>
                      <a:ext cx="228684" cy="154595"/>
                    </a:xfrm>
                    <a:custGeom>
                      <a:avLst/>
                      <a:gdLst>
                        <a:gd name="connsiteX0" fmla="*/ 226076 w 228684"/>
                        <a:gd name="connsiteY0" fmla="*/ 154596 h 154595"/>
                        <a:gd name="connsiteX1" fmla="*/ 0 w 228684"/>
                        <a:gd name="connsiteY1" fmla="*/ 0 h 154595"/>
                        <a:gd name="connsiteX2" fmla="*/ 176206 w 228684"/>
                        <a:gd name="connsiteY2" fmla="*/ 91428 h 154595"/>
                        <a:gd name="connsiteX3" fmla="*/ 212777 w 228684"/>
                        <a:gd name="connsiteY3" fmla="*/ 114700 h 154595"/>
                        <a:gd name="connsiteX4" fmla="*/ 226076 w 228684"/>
                        <a:gd name="connsiteY4" fmla="*/ 154596 h 154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84" h="154595">
                          <a:moveTo>
                            <a:pt x="226076" y="154596"/>
                          </a:moveTo>
                          <a:cubicBezTo>
                            <a:pt x="152934" y="101401"/>
                            <a:pt x="76467" y="49870"/>
                            <a:pt x="0" y="0"/>
                          </a:cubicBezTo>
                          <a:cubicBezTo>
                            <a:pt x="58181" y="29922"/>
                            <a:pt x="118025" y="59843"/>
                            <a:pt x="176206" y="91428"/>
                          </a:cubicBezTo>
                          <a:cubicBezTo>
                            <a:pt x="189505" y="98077"/>
                            <a:pt x="201141" y="104726"/>
                            <a:pt x="212777" y="114700"/>
                          </a:cubicBezTo>
                          <a:cubicBezTo>
                            <a:pt x="226076" y="126336"/>
                            <a:pt x="232725" y="144622"/>
                            <a:pt x="226076" y="15459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56" name="Graphic 2">
                  <a:extLst>
                    <a:ext uri="{FF2B5EF4-FFF2-40B4-BE49-F238E27FC236}">
                      <a16:creationId xmlns:a16="http://schemas.microsoft.com/office/drawing/2014/main" id="{D8B787C9-7E75-E210-33B2-1157968583AD}"/>
                    </a:ext>
                  </a:extLst>
                </p:cNvPr>
                <p:cNvGrpSpPr/>
                <p:nvPr/>
              </p:nvGrpSpPr>
              <p:grpSpPr>
                <a:xfrm>
                  <a:off x="6641241" y="1300759"/>
                  <a:ext cx="1471152" cy="3371184"/>
                  <a:chOff x="6641241" y="1300759"/>
                  <a:chExt cx="1471152" cy="3371184"/>
                </a:xfrm>
              </p:grpSpPr>
              <p:grpSp>
                <p:nvGrpSpPr>
                  <p:cNvPr id="957" name="Graphic 2">
                    <a:extLst>
                      <a:ext uri="{FF2B5EF4-FFF2-40B4-BE49-F238E27FC236}">
                        <a16:creationId xmlns:a16="http://schemas.microsoft.com/office/drawing/2014/main" id="{C9B2DCBF-1E7D-9868-547C-48709B27F9B5}"/>
                      </a:ext>
                    </a:extLst>
                  </p:cNvPr>
                  <p:cNvGrpSpPr/>
                  <p:nvPr/>
                </p:nvGrpSpPr>
                <p:grpSpPr>
                  <a:xfrm>
                    <a:off x="6641241" y="1300759"/>
                    <a:ext cx="1471152" cy="2847553"/>
                    <a:chOff x="6641241" y="1300759"/>
                    <a:chExt cx="1471152" cy="2847553"/>
                  </a:xfrm>
                </p:grpSpPr>
                <p:sp>
                  <p:nvSpPr>
                    <p:cNvPr id="968" name="Freeform: Shape 967">
                      <a:extLst>
                        <a:ext uri="{FF2B5EF4-FFF2-40B4-BE49-F238E27FC236}">
                          <a16:creationId xmlns:a16="http://schemas.microsoft.com/office/drawing/2014/main" id="{4CCBF995-D1F9-60BB-95E9-62C7CAEC84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1241" y="1304084"/>
                      <a:ext cx="1471152" cy="2844229"/>
                    </a:xfrm>
                    <a:custGeom>
                      <a:avLst/>
                      <a:gdLst>
                        <a:gd name="connsiteX0" fmla="*/ 1203520 w 1471152"/>
                        <a:gd name="connsiteY0" fmla="*/ 2717893 h 2844229"/>
                        <a:gd name="connsiteX1" fmla="*/ 1304921 w 1471152"/>
                        <a:gd name="connsiteY1" fmla="*/ 2842567 h 2844229"/>
                        <a:gd name="connsiteX2" fmla="*/ 482073 w 1471152"/>
                        <a:gd name="connsiteY2" fmla="*/ 2834255 h 2844229"/>
                        <a:gd name="connsiteX3" fmla="*/ 521969 w 1471152"/>
                        <a:gd name="connsiteY3" fmla="*/ 2759451 h 2844229"/>
                        <a:gd name="connsiteX4" fmla="*/ 430541 w 1471152"/>
                        <a:gd name="connsiteY4" fmla="*/ 2834255 h 2844229"/>
                        <a:gd name="connsiteX5" fmla="*/ 139635 w 1471152"/>
                        <a:gd name="connsiteY5" fmla="*/ 2830930 h 2844229"/>
                        <a:gd name="connsiteX6" fmla="*/ 226076 w 1471152"/>
                        <a:gd name="connsiteY6" fmla="*/ 2722880 h 2844229"/>
                        <a:gd name="connsiteX7" fmla="*/ 9974 w 1471152"/>
                        <a:gd name="connsiteY7" fmla="*/ 2830930 h 2844229"/>
                        <a:gd name="connsiteX8" fmla="*/ 9974 w 1471152"/>
                        <a:gd name="connsiteY8" fmla="*/ 2830930 h 2844229"/>
                        <a:gd name="connsiteX9" fmla="*/ 0 w 1471152"/>
                        <a:gd name="connsiteY9" fmla="*/ 2830930 h 2844229"/>
                        <a:gd name="connsiteX10" fmla="*/ 181193 w 1471152"/>
                        <a:gd name="connsiteY10" fmla="*/ 2139405 h 2844229"/>
                        <a:gd name="connsiteX11" fmla="*/ 277608 w 1471152"/>
                        <a:gd name="connsiteY11" fmla="*/ 1772033 h 2844229"/>
                        <a:gd name="connsiteX12" fmla="*/ 304205 w 1471152"/>
                        <a:gd name="connsiteY12" fmla="*/ 1753747 h 2844229"/>
                        <a:gd name="connsiteX13" fmla="*/ 467112 w 1471152"/>
                        <a:gd name="connsiteY13" fmla="*/ 1642372 h 2844229"/>
                        <a:gd name="connsiteX14" fmla="*/ 329140 w 1471152"/>
                        <a:gd name="connsiteY14" fmla="*/ 1677280 h 2844229"/>
                        <a:gd name="connsiteX15" fmla="*/ 300880 w 1471152"/>
                        <a:gd name="connsiteY15" fmla="*/ 1685592 h 2844229"/>
                        <a:gd name="connsiteX16" fmla="*/ 741395 w 1471152"/>
                        <a:gd name="connsiteY16" fmla="*/ 0 h 2844229"/>
                        <a:gd name="connsiteX17" fmla="*/ 879367 w 1471152"/>
                        <a:gd name="connsiteY17" fmla="*/ 538591 h 2844229"/>
                        <a:gd name="connsiteX18" fmla="*/ 782953 w 1471152"/>
                        <a:gd name="connsiteY18" fmla="*/ 535267 h 2844229"/>
                        <a:gd name="connsiteX19" fmla="*/ 766329 w 1471152"/>
                        <a:gd name="connsiteY19" fmla="*/ 535267 h 2844229"/>
                        <a:gd name="connsiteX20" fmla="*/ 786278 w 1471152"/>
                        <a:gd name="connsiteY20" fmla="*/ 545241 h 2844229"/>
                        <a:gd name="connsiteX21" fmla="*/ 894328 w 1471152"/>
                        <a:gd name="connsiteY21" fmla="*/ 600098 h 2844229"/>
                        <a:gd name="connsiteX22" fmla="*/ 1374739 w 1471152"/>
                        <a:gd name="connsiteY22" fmla="*/ 2466882 h 2844229"/>
                        <a:gd name="connsiteX23" fmla="*/ 1409647 w 1471152"/>
                        <a:gd name="connsiteY23" fmla="*/ 2603193 h 2844229"/>
                        <a:gd name="connsiteX24" fmla="*/ 1100456 w 1471152"/>
                        <a:gd name="connsiteY24" fmla="*/ 2505116 h 2844229"/>
                        <a:gd name="connsiteX25" fmla="*/ 1429595 w 1471152"/>
                        <a:gd name="connsiteY25" fmla="*/ 2686309 h 2844229"/>
                        <a:gd name="connsiteX26" fmla="*/ 1471153 w 1471152"/>
                        <a:gd name="connsiteY26" fmla="*/ 2844229 h 2844229"/>
                        <a:gd name="connsiteX27" fmla="*/ 1203520 w 1471152"/>
                        <a:gd name="connsiteY27" fmla="*/ 2717893 h 284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471152" h="2844229">
                          <a:moveTo>
                            <a:pt x="1203520" y="2717893"/>
                          </a:moveTo>
                          <a:cubicBezTo>
                            <a:pt x="1236766" y="2759451"/>
                            <a:pt x="1271675" y="2801009"/>
                            <a:pt x="1304921" y="2842567"/>
                          </a:cubicBezTo>
                          <a:lnTo>
                            <a:pt x="482073" y="2834255"/>
                          </a:lnTo>
                          <a:cubicBezTo>
                            <a:pt x="495372" y="2809320"/>
                            <a:pt x="508670" y="2784386"/>
                            <a:pt x="521969" y="2759451"/>
                          </a:cubicBezTo>
                          <a:cubicBezTo>
                            <a:pt x="490384" y="2784386"/>
                            <a:pt x="460463" y="2809320"/>
                            <a:pt x="430541" y="2834255"/>
                          </a:cubicBezTo>
                          <a:lnTo>
                            <a:pt x="139635" y="2830930"/>
                          </a:lnTo>
                          <a:cubicBezTo>
                            <a:pt x="167894" y="2794360"/>
                            <a:pt x="196154" y="2757788"/>
                            <a:pt x="226076" y="2722880"/>
                          </a:cubicBezTo>
                          <a:cubicBezTo>
                            <a:pt x="154596" y="2757788"/>
                            <a:pt x="81454" y="2794360"/>
                            <a:pt x="9974" y="2830930"/>
                          </a:cubicBezTo>
                          <a:lnTo>
                            <a:pt x="9974" y="2830930"/>
                          </a:lnTo>
                          <a:lnTo>
                            <a:pt x="0" y="2830930"/>
                          </a:lnTo>
                          <a:lnTo>
                            <a:pt x="181193" y="2139405"/>
                          </a:lnTo>
                          <a:lnTo>
                            <a:pt x="277608" y="1772033"/>
                          </a:lnTo>
                          <a:cubicBezTo>
                            <a:pt x="287582" y="1765383"/>
                            <a:pt x="295893" y="1758734"/>
                            <a:pt x="304205" y="1753747"/>
                          </a:cubicBezTo>
                          <a:cubicBezTo>
                            <a:pt x="365710" y="1708865"/>
                            <a:pt x="390645" y="1687255"/>
                            <a:pt x="467112" y="1642372"/>
                          </a:cubicBezTo>
                          <a:cubicBezTo>
                            <a:pt x="402282" y="1663982"/>
                            <a:pt x="382334" y="1662320"/>
                            <a:pt x="329140" y="1677280"/>
                          </a:cubicBezTo>
                          <a:cubicBezTo>
                            <a:pt x="320828" y="1678943"/>
                            <a:pt x="312516" y="1682267"/>
                            <a:pt x="300880" y="1685592"/>
                          </a:cubicBezTo>
                          <a:lnTo>
                            <a:pt x="741395" y="0"/>
                          </a:lnTo>
                          <a:lnTo>
                            <a:pt x="879367" y="538591"/>
                          </a:lnTo>
                          <a:cubicBezTo>
                            <a:pt x="847783" y="536929"/>
                            <a:pt x="816199" y="535267"/>
                            <a:pt x="782953" y="535267"/>
                          </a:cubicBezTo>
                          <a:cubicBezTo>
                            <a:pt x="777966" y="535267"/>
                            <a:pt x="771317" y="535267"/>
                            <a:pt x="766329" y="535267"/>
                          </a:cubicBezTo>
                          <a:lnTo>
                            <a:pt x="786278" y="545241"/>
                          </a:lnTo>
                          <a:cubicBezTo>
                            <a:pt x="822848" y="563526"/>
                            <a:pt x="859419" y="581812"/>
                            <a:pt x="894328" y="600098"/>
                          </a:cubicBezTo>
                          <a:lnTo>
                            <a:pt x="1374739" y="2466882"/>
                          </a:lnTo>
                          <a:lnTo>
                            <a:pt x="1409647" y="2603193"/>
                          </a:lnTo>
                          <a:cubicBezTo>
                            <a:pt x="1304921" y="2576596"/>
                            <a:pt x="1201857" y="2543349"/>
                            <a:pt x="1100456" y="2505116"/>
                          </a:cubicBezTo>
                          <a:cubicBezTo>
                            <a:pt x="1213493" y="2559972"/>
                            <a:pt x="1323207" y="2619816"/>
                            <a:pt x="1429595" y="2686309"/>
                          </a:cubicBezTo>
                          <a:lnTo>
                            <a:pt x="1471153" y="2844229"/>
                          </a:lnTo>
                          <a:cubicBezTo>
                            <a:pt x="1373077" y="2817632"/>
                            <a:pt x="1283311" y="2774412"/>
                            <a:pt x="1203520" y="2717893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9" name="Freeform: Shape 968">
                      <a:extLst>
                        <a:ext uri="{FF2B5EF4-FFF2-40B4-BE49-F238E27FC236}">
                          <a16:creationId xmlns:a16="http://schemas.microsoft.com/office/drawing/2014/main" id="{08756E1E-5C93-73CB-D289-ABA6A938F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109" y="3056168"/>
                      <a:ext cx="121349" cy="385658"/>
                    </a:xfrm>
                    <a:custGeom>
                      <a:avLst/>
                      <a:gdLst>
                        <a:gd name="connsiteX0" fmla="*/ 94752 w 121349"/>
                        <a:gd name="connsiteY0" fmla="*/ 18286 h 385658"/>
                        <a:gd name="connsiteX1" fmla="*/ 121349 w 121349"/>
                        <a:gd name="connsiteY1" fmla="*/ 0 h 385658"/>
                        <a:gd name="connsiteX2" fmla="*/ 0 w 121349"/>
                        <a:gd name="connsiteY2" fmla="*/ 385658 h 385658"/>
                        <a:gd name="connsiteX3" fmla="*/ 94752 w 121349"/>
                        <a:gd name="connsiteY3" fmla="*/ 18286 h 3856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1349" h="385658">
                          <a:moveTo>
                            <a:pt x="94752" y="18286"/>
                          </a:moveTo>
                          <a:cubicBezTo>
                            <a:pt x="104726" y="11636"/>
                            <a:pt x="113038" y="4987"/>
                            <a:pt x="121349" y="0"/>
                          </a:cubicBezTo>
                          <a:lnTo>
                            <a:pt x="0" y="385658"/>
                          </a:lnTo>
                          <a:lnTo>
                            <a:pt x="94752" y="18286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0" name="Freeform: Shape 969">
                      <a:extLst>
                        <a:ext uri="{FF2B5EF4-FFF2-40B4-BE49-F238E27FC236}">
                          <a16:creationId xmlns:a16="http://schemas.microsoft.com/office/drawing/2014/main" id="{0FD7C267-0EA5-272F-1905-470114128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5471" y="1300759"/>
                      <a:ext cx="580149" cy="1685592"/>
                    </a:xfrm>
                    <a:custGeom>
                      <a:avLst/>
                      <a:gdLst>
                        <a:gd name="connsiteX0" fmla="*/ 580149 w 580149"/>
                        <a:gd name="connsiteY0" fmla="*/ 538591 h 1685592"/>
                        <a:gd name="connsiteX1" fmla="*/ 483735 w 580149"/>
                        <a:gd name="connsiteY1" fmla="*/ 535267 h 1685592"/>
                        <a:gd name="connsiteX2" fmla="*/ 437190 w 580149"/>
                        <a:gd name="connsiteY2" fmla="*/ 382334 h 1685592"/>
                        <a:gd name="connsiteX3" fmla="*/ 28260 w 580149"/>
                        <a:gd name="connsiteY3" fmla="*/ 1677280 h 1685592"/>
                        <a:gd name="connsiteX4" fmla="*/ 0 w 580149"/>
                        <a:gd name="connsiteY4" fmla="*/ 1685592 h 1685592"/>
                        <a:gd name="connsiteX5" fmla="*/ 440515 w 580149"/>
                        <a:gd name="connsiteY5" fmla="*/ 0 h 1685592"/>
                        <a:gd name="connsiteX6" fmla="*/ 580149 w 580149"/>
                        <a:gd name="connsiteY6" fmla="*/ 538591 h 1685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0149" h="1685592">
                          <a:moveTo>
                            <a:pt x="580149" y="538591"/>
                          </a:moveTo>
                          <a:cubicBezTo>
                            <a:pt x="548565" y="536929"/>
                            <a:pt x="516982" y="535267"/>
                            <a:pt x="483735" y="535267"/>
                          </a:cubicBezTo>
                          <a:lnTo>
                            <a:pt x="437190" y="382334"/>
                          </a:lnTo>
                          <a:lnTo>
                            <a:pt x="28260" y="1677280"/>
                          </a:lnTo>
                          <a:cubicBezTo>
                            <a:pt x="19948" y="1678943"/>
                            <a:pt x="11636" y="1682267"/>
                            <a:pt x="0" y="1685592"/>
                          </a:cubicBezTo>
                          <a:lnTo>
                            <a:pt x="440515" y="0"/>
                          </a:lnTo>
                          <a:lnTo>
                            <a:pt x="580149" y="53859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1" name="Freeform: Shape 970">
                      <a:extLst>
                        <a:ext uri="{FF2B5EF4-FFF2-40B4-BE49-F238E27FC236}">
                          <a16:creationId xmlns:a16="http://schemas.microsoft.com/office/drawing/2014/main" id="{5BE14060-69F9-8ECC-A6D1-E6A10B63CF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2531" y="1847662"/>
                      <a:ext cx="588461" cy="1921641"/>
                    </a:xfrm>
                    <a:custGeom>
                      <a:avLst/>
                      <a:gdLst>
                        <a:gd name="connsiteX0" fmla="*/ 588462 w 588461"/>
                        <a:gd name="connsiteY0" fmla="*/ 1921641 h 1921641"/>
                        <a:gd name="connsiteX1" fmla="*/ 0 w 588461"/>
                        <a:gd name="connsiteY1" fmla="*/ 0 h 1921641"/>
                        <a:gd name="connsiteX2" fmla="*/ 108051 w 588461"/>
                        <a:gd name="connsiteY2" fmla="*/ 54857 h 1921641"/>
                        <a:gd name="connsiteX3" fmla="*/ 588462 w 588461"/>
                        <a:gd name="connsiteY3" fmla="*/ 1921641 h 1921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8461" h="1921641">
                          <a:moveTo>
                            <a:pt x="588462" y="1921641"/>
                          </a:moveTo>
                          <a:lnTo>
                            <a:pt x="0" y="0"/>
                          </a:lnTo>
                          <a:cubicBezTo>
                            <a:pt x="36571" y="18286"/>
                            <a:pt x="73142" y="36571"/>
                            <a:pt x="108051" y="54857"/>
                          </a:cubicBezTo>
                          <a:lnTo>
                            <a:pt x="588462" y="192164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58" name="Graphic 2">
                    <a:extLst>
                      <a:ext uri="{FF2B5EF4-FFF2-40B4-BE49-F238E27FC236}">
                        <a16:creationId xmlns:a16="http://schemas.microsoft.com/office/drawing/2014/main" id="{252AE5E8-0306-4593-6FA0-18532D0A6672}"/>
                      </a:ext>
                    </a:extLst>
                  </p:cNvPr>
                  <p:cNvGrpSpPr/>
                  <p:nvPr/>
                </p:nvGrpSpPr>
                <p:grpSpPr>
                  <a:xfrm>
                    <a:off x="6900563" y="1583353"/>
                    <a:ext cx="972457" cy="3088589"/>
                    <a:chOff x="6900563" y="1583353"/>
                    <a:chExt cx="972457" cy="3088589"/>
                  </a:xfrm>
                  <a:solidFill>
                    <a:srgbClr val="297494"/>
                  </a:solidFill>
                </p:grpSpPr>
                <p:sp>
                  <p:nvSpPr>
                    <p:cNvPr id="959" name="Freeform: Shape 958">
                      <a:extLst>
                        <a:ext uri="{FF2B5EF4-FFF2-40B4-BE49-F238E27FC236}">
                          <a16:creationId xmlns:a16="http://schemas.microsoft.com/office/drawing/2014/main" id="{03C64B73-C654-1DB1-9A26-02569871D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84559" y="1583353"/>
                      <a:ext cx="96414" cy="3088589"/>
                    </a:xfrm>
                    <a:custGeom>
                      <a:avLst/>
                      <a:gdLst>
                        <a:gd name="connsiteX0" fmla="*/ 0 w 96414"/>
                        <a:gd name="connsiteY0" fmla="*/ 3078616 h 3088589"/>
                        <a:gd name="connsiteX1" fmla="*/ 96414 w 96414"/>
                        <a:gd name="connsiteY1" fmla="*/ 0 h 3088589"/>
                        <a:gd name="connsiteX2" fmla="*/ 94752 w 96414"/>
                        <a:gd name="connsiteY2" fmla="*/ 3088590 h 30885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6414" h="3088589">
                          <a:moveTo>
                            <a:pt x="0" y="3078616"/>
                          </a:moveTo>
                          <a:lnTo>
                            <a:pt x="96414" y="0"/>
                          </a:lnTo>
                          <a:lnTo>
                            <a:pt x="94752" y="3088590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0" name="Freeform: Shape 959">
                      <a:extLst>
                        <a:ext uri="{FF2B5EF4-FFF2-40B4-BE49-F238E27FC236}">
                          <a16:creationId xmlns:a16="http://schemas.microsoft.com/office/drawing/2014/main" id="{F052B6DC-D911-32CA-7F82-70B5D18D46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1405" y="2166827"/>
                      <a:ext cx="184111" cy="192829"/>
                    </a:xfrm>
                    <a:custGeom>
                      <a:avLst/>
                      <a:gdLst>
                        <a:gd name="connsiteX0" fmla="*/ 7906 w 184111"/>
                        <a:gd name="connsiteY0" fmla="*/ 124674 h 192829"/>
                        <a:gd name="connsiteX1" fmla="*/ 184111 w 184111"/>
                        <a:gd name="connsiteY1" fmla="*/ 0 h 192829"/>
                        <a:gd name="connsiteX2" fmla="*/ 1256 w 184111"/>
                        <a:gd name="connsiteY2" fmla="*/ 192829 h 192829"/>
                        <a:gd name="connsiteX3" fmla="*/ 7906 w 184111"/>
                        <a:gd name="connsiteY3" fmla="*/ 124674 h 192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4111" h="192829">
                          <a:moveTo>
                            <a:pt x="7906" y="124674"/>
                          </a:moveTo>
                          <a:cubicBezTo>
                            <a:pt x="66087" y="83116"/>
                            <a:pt x="125930" y="41558"/>
                            <a:pt x="184111" y="0"/>
                          </a:cubicBezTo>
                          <a:cubicBezTo>
                            <a:pt x="120944" y="61506"/>
                            <a:pt x="59438" y="126336"/>
                            <a:pt x="1256" y="192829"/>
                          </a:cubicBezTo>
                          <a:cubicBezTo>
                            <a:pt x="-406" y="171219"/>
                            <a:pt x="-2068" y="149609"/>
                            <a:pt x="7906" y="12467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1" name="Freeform: Shape 960">
                      <a:extLst>
                        <a:ext uri="{FF2B5EF4-FFF2-40B4-BE49-F238E27FC236}">
                          <a16:creationId xmlns:a16="http://schemas.microsoft.com/office/drawing/2014/main" id="{9AE231FA-E5BD-03A8-56F8-7E64F24E8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8723" y="2625628"/>
                      <a:ext cx="319805" cy="292568"/>
                    </a:xfrm>
                    <a:custGeom>
                      <a:avLst/>
                      <a:gdLst>
                        <a:gd name="connsiteX0" fmla="*/ 8952 w 319805"/>
                        <a:gd name="connsiteY0" fmla="*/ 241036 h 292568"/>
                        <a:gd name="connsiteX1" fmla="*/ 319806 w 319805"/>
                        <a:gd name="connsiteY1" fmla="*/ 0 h 292568"/>
                        <a:gd name="connsiteX2" fmla="*/ 2302 w 319805"/>
                        <a:gd name="connsiteY2" fmla="*/ 292568 h 292568"/>
                        <a:gd name="connsiteX3" fmla="*/ 8952 w 319805"/>
                        <a:gd name="connsiteY3" fmla="*/ 241036 h 29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9805" h="292568">
                          <a:moveTo>
                            <a:pt x="8952" y="241036"/>
                          </a:moveTo>
                          <a:cubicBezTo>
                            <a:pt x="108691" y="154596"/>
                            <a:pt x="211755" y="74804"/>
                            <a:pt x="319806" y="0"/>
                          </a:cubicBezTo>
                          <a:cubicBezTo>
                            <a:pt x="205105" y="86441"/>
                            <a:pt x="98717" y="184518"/>
                            <a:pt x="2302" y="292568"/>
                          </a:cubicBezTo>
                          <a:cubicBezTo>
                            <a:pt x="2302" y="275945"/>
                            <a:pt x="-6009" y="254335"/>
                            <a:pt x="8952" y="24103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2" name="Freeform: Shape 961">
                      <a:extLst>
                        <a:ext uri="{FF2B5EF4-FFF2-40B4-BE49-F238E27FC236}">
                          <a16:creationId xmlns:a16="http://schemas.microsoft.com/office/drawing/2014/main" id="{0A74402B-3A7E-CE58-3A33-7835A6FC40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4110" y="3295543"/>
                      <a:ext cx="460728" cy="329139"/>
                    </a:xfrm>
                    <a:custGeom>
                      <a:avLst/>
                      <a:gdLst>
                        <a:gd name="connsiteX0" fmla="*/ 3590 w 460728"/>
                        <a:gd name="connsiteY0" fmla="*/ 257659 h 329139"/>
                        <a:gd name="connsiteX1" fmla="*/ 460729 w 460728"/>
                        <a:gd name="connsiteY1" fmla="*/ 0 h 329139"/>
                        <a:gd name="connsiteX2" fmla="*/ 266 w 460728"/>
                        <a:gd name="connsiteY2" fmla="*/ 329139 h 329139"/>
                        <a:gd name="connsiteX3" fmla="*/ 3590 w 460728"/>
                        <a:gd name="connsiteY3" fmla="*/ 257659 h 329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0728" h="329139">
                          <a:moveTo>
                            <a:pt x="3590" y="257659"/>
                          </a:moveTo>
                          <a:cubicBezTo>
                            <a:pt x="149875" y="159583"/>
                            <a:pt x="302808" y="73142"/>
                            <a:pt x="460729" y="0"/>
                          </a:cubicBezTo>
                          <a:cubicBezTo>
                            <a:pt x="301145" y="99739"/>
                            <a:pt x="146550" y="209452"/>
                            <a:pt x="266" y="329139"/>
                          </a:cubicBezTo>
                          <a:cubicBezTo>
                            <a:pt x="266" y="302542"/>
                            <a:pt x="-1396" y="277607"/>
                            <a:pt x="3590" y="25765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3" name="Freeform: Shape 962">
                      <a:extLst>
                        <a:ext uri="{FF2B5EF4-FFF2-40B4-BE49-F238E27FC236}">
                          <a16:creationId xmlns:a16="http://schemas.microsoft.com/office/drawing/2014/main" id="{6A06216F-FE70-177C-3806-90A587BCB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4428" y="3707798"/>
                      <a:ext cx="538591" cy="407268"/>
                    </a:xfrm>
                    <a:custGeom>
                      <a:avLst/>
                      <a:gdLst>
                        <a:gd name="connsiteX0" fmla="*/ 0 w 538591"/>
                        <a:gd name="connsiteY0" fmla="*/ 317503 h 407268"/>
                        <a:gd name="connsiteX1" fmla="*/ 538592 w 538591"/>
                        <a:gd name="connsiteY1" fmla="*/ 0 h 407268"/>
                        <a:gd name="connsiteX2" fmla="*/ 18286 w 538591"/>
                        <a:gd name="connsiteY2" fmla="*/ 407268 h 407268"/>
                        <a:gd name="connsiteX3" fmla="*/ 0 w 538591"/>
                        <a:gd name="connsiteY3" fmla="*/ 317503 h 40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8591" h="407268">
                          <a:moveTo>
                            <a:pt x="0" y="317503"/>
                          </a:moveTo>
                          <a:cubicBezTo>
                            <a:pt x="179530" y="211114"/>
                            <a:pt x="359061" y="104726"/>
                            <a:pt x="538592" y="0"/>
                          </a:cubicBezTo>
                          <a:cubicBezTo>
                            <a:pt x="357399" y="124674"/>
                            <a:pt x="184518" y="260984"/>
                            <a:pt x="18286" y="407268"/>
                          </a:cubicBezTo>
                          <a:cubicBezTo>
                            <a:pt x="13298" y="375684"/>
                            <a:pt x="6649" y="344100"/>
                            <a:pt x="0" y="31750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4" name="Freeform: Shape 963">
                      <a:extLst>
                        <a:ext uri="{FF2B5EF4-FFF2-40B4-BE49-F238E27FC236}">
                          <a16:creationId xmlns:a16="http://schemas.microsoft.com/office/drawing/2014/main" id="{093F2636-D1FE-827C-D2E7-CF6B5CA18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0563" y="3726084"/>
                      <a:ext cx="455208" cy="260983"/>
                    </a:xfrm>
                    <a:custGeom>
                      <a:avLst/>
                      <a:gdLst>
                        <a:gd name="connsiteX0" fmla="*/ 452151 w 455208"/>
                        <a:gd name="connsiteY0" fmla="*/ 181193 h 260983"/>
                        <a:gd name="connsiteX1" fmla="*/ 0 w 455208"/>
                        <a:gd name="connsiteY1" fmla="*/ 0 h 260983"/>
                        <a:gd name="connsiteX2" fmla="*/ 452151 w 455208"/>
                        <a:gd name="connsiteY2" fmla="*/ 260984 h 260983"/>
                        <a:gd name="connsiteX3" fmla="*/ 452151 w 455208"/>
                        <a:gd name="connsiteY3" fmla="*/ 181193 h 260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55208" h="260983">
                          <a:moveTo>
                            <a:pt x="452151" y="181193"/>
                          </a:moveTo>
                          <a:cubicBezTo>
                            <a:pt x="289244" y="99739"/>
                            <a:pt x="171219" y="61506"/>
                            <a:pt x="0" y="0"/>
                          </a:cubicBezTo>
                          <a:cubicBezTo>
                            <a:pt x="161245" y="108051"/>
                            <a:pt x="290906" y="152933"/>
                            <a:pt x="452151" y="260984"/>
                          </a:cubicBezTo>
                          <a:cubicBezTo>
                            <a:pt x="460463" y="219426"/>
                            <a:pt x="448826" y="212777"/>
                            <a:pt x="452151" y="18119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5" name="Freeform: Shape 964">
                      <a:extLst>
                        <a:ext uri="{FF2B5EF4-FFF2-40B4-BE49-F238E27FC236}">
                          <a16:creationId xmlns:a16="http://schemas.microsoft.com/office/drawing/2014/main" id="{24FEE1D6-1F54-40C3-454F-2C6CB25F31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31886" y="3162557"/>
                      <a:ext cx="317733" cy="327476"/>
                    </a:xfrm>
                    <a:custGeom>
                      <a:avLst/>
                      <a:gdLst>
                        <a:gd name="connsiteX0" fmla="*/ 315841 w 317733"/>
                        <a:gd name="connsiteY0" fmla="*/ 327477 h 327476"/>
                        <a:gd name="connsiteX1" fmla="*/ 0 w 317733"/>
                        <a:gd name="connsiteY1" fmla="*/ 0 h 327476"/>
                        <a:gd name="connsiteX2" fmla="*/ 251010 w 317733"/>
                        <a:gd name="connsiteY2" fmla="*/ 184517 h 327476"/>
                        <a:gd name="connsiteX3" fmla="*/ 310854 w 317733"/>
                        <a:gd name="connsiteY3" fmla="*/ 249348 h 327476"/>
                        <a:gd name="connsiteX4" fmla="*/ 315841 w 317733"/>
                        <a:gd name="connsiteY4" fmla="*/ 327477 h 327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7733" h="327476">
                          <a:moveTo>
                            <a:pt x="315841" y="327477"/>
                          </a:moveTo>
                          <a:cubicBezTo>
                            <a:pt x="211115" y="217764"/>
                            <a:pt x="104726" y="109713"/>
                            <a:pt x="0" y="0"/>
                          </a:cubicBezTo>
                          <a:cubicBezTo>
                            <a:pt x="83116" y="61506"/>
                            <a:pt x="167894" y="123012"/>
                            <a:pt x="251010" y="184517"/>
                          </a:cubicBezTo>
                          <a:cubicBezTo>
                            <a:pt x="274283" y="202803"/>
                            <a:pt x="300880" y="221089"/>
                            <a:pt x="310854" y="249348"/>
                          </a:cubicBezTo>
                          <a:cubicBezTo>
                            <a:pt x="320828" y="275945"/>
                            <a:pt x="317503" y="304205"/>
                            <a:pt x="315841" y="32747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6" name="Freeform: Shape 965">
                      <a:extLst>
                        <a:ext uri="{FF2B5EF4-FFF2-40B4-BE49-F238E27FC236}">
                          <a16:creationId xmlns:a16="http://schemas.microsoft.com/office/drawing/2014/main" id="{84E8BF2E-602C-D87E-D568-B4A1DDEE8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5028" y="2570771"/>
                      <a:ext cx="265971" cy="242698"/>
                    </a:xfrm>
                    <a:custGeom>
                      <a:avLst/>
                      <a:gdLst>
                        <a:gd name="connsiteX0" fmla="*/ 257660 w 265971"/>
                        <a:gd name="connsiteY0" fmla="*/ 242699 h 242698"/>
                        <a:gd name="connsiteX1" fmla="*/ 0 w 265971"/>
                        <a:gd name="connsiteY1" fmla="*/ 0 h 242698"/>
                        <a:gd name="connsiteX2" fmla="*/ 265971 w 265971"/>
                        <a:gd name="connsiteY2" fmla="*/ 199478 h 242698"/>
                        <a:gd name="connsiteX3" fmla="*/ 257660 w 265971"/>
                        <a:gd name="connsiteY3" fmla="*/ 242699 h 2426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5971" h="242698">
                          <a:moveTo>
                            <a:pt x="257660" y="242699"/>
                          </a:moveTo>
                          <a:cubicBezTo>
                            <a:pt x="162907" y="172881"/>
                            <a:pt x="76466" y="91428"/>
                            <a:pt x="0" y="0"/>
                          </a:cubicBezTo>
                          <a:cubicBezTo>
                            <a:pt x="88103" y="66493"/>
                            <a:pt x="177868" y="132986"/>
                            <a:pt x="265971" y="199478"/>
                          </a:cubicBezTo>
                          <a:cubicBezTo>
                            <a:pt x="259321" y="214439"/>
                            <a:pt x="257660" y="231063"/>
                            <a:pt x="257660" y="24269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7" name="Freeform: Shape 966">
                      <a:extLst>
                        <a:ext uri="{FF2B5EF4-FFF2-40B4-BE49-F238E27FC236}">
                          <a16:creationId xmlns:a16="http://schemas.microsoft.com/office/drawing/2014/main" id="{3201C716-D64A-15ED-F042-70DC25D13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6429" y="2020544"/>
                      <a:ext cx="166559" cy="113037"/>
                    </a:xfrm>
                    <a:custGeom>
                      <a:avLst/>
                      <a:gdLst>
                        <a:gd name="connsiteX0" fmla="*/ 164570 w 166559"/>
                        <a:gd name="connsiteY0" fmla="*/ 113038 h 113037"/>
                        <a:gd name="connsiteX1" fmla="*/ 0 w 166559"/>
                        <a:gd name="connsiteY1" fmla="*/ 0 h 113037"/>
                        <a:gd name="connsiteX2" fmla="*/ 129661 w 166559"/>
                        <a:gd name="connsiteY2" fmla="*/ 66493 h 113037"/>
                        <a:gd name="connsiteX3" fmla="*/ 156258 w 166559"/>
                        <a:gd name="connsiteY3" fmla="*/ 83116 h 113037"/>
                        <a:gd name="connsiteX4" fmla="*/ 164570 w 166559"/>
                        <a:gd name="connsiteY4" fmla="*/ 113038 h 113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559" h="113037">
                          <a:moveTo>
                            <a:pt x="164570" y="113038"/>
                          </a:moveTo>
                          <a:cubicBezTo>
                            <a:pt x="111376" y="73142"/>
                            <a:pt x="56519" y="36571"/>
                            <a:pt x="0" y="0"/>
                          </a:cubicBezTo>
                          <a:cubicBezTo>
                            <a:pt x="43220" y="21610"/>
                            <a:pt x="86441" y="44883"/>
                            <a:pt x="129661" y="66493"/>
                          </a:cubicBezTo>
                          <a:cubicBezTo>
                            <a:pt x="139635" y="71480"/>
                            <a:pt x="147947" y="76467"/>
                            <a:pt x="156258" y="83116"/>
                          </a:cubicBezTo>
                          <a:cubicBezTo>
                            <a:pt x="164570" y="91428"/>
                            <a:pt x="169557" y="104726"/>
                            <a:pt x="164570" y="11303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918" name="Graphic 2">
                <a:extLst>
                  <a:ext uri="{FF2B5EF4-FFF2-40B4-BE49-F238E27FC236}">
                    <a16:creationId xmlns:a16="http://schemas.microsoft.com/office/drawing/2014/main" id="{59D823BC-A16F-27F1-EFAC-48EDB299F6DB}"/>
                  </a:ext>
                </a:extLst>
              </p:cNvPr>
              <p:cNvGrpSpPr/>
              <p:nvPr/>
            </p:nvGrpSpPr>
            <p:grpSpPr>
              <a:xfrm>
                <a:off x="-774366" y="160408"/>
                <a:ext cx="2852540" cy="5020205"/>
                <a:chOff x="-774366" y="160408"/>
                <a:chExt cx="2852540" cy="5020205"/>
              </a:xfrm>
            </p:grpSpPr>
            <p:grpSp>
              <p:nvGrpSpPr>
                <p:cNvPr id="922" name="Graphic 2">
                  <a:extLst>
                    <a:ext uri="{FF2B5EF4-FFF2-40B4-BE49-F238E27FC236}">
                      <a16:creationId xmlns:a16="http://schemas.microsoft.com/office/drawing/2014/main" id="{93CACC68-EF58-3355-99AF-615CA22213DC}"/>
                    </a:ext>
                  </a:extLst>
                </p:cNvPr>
                <p:cNvGrpSpPr/>
                <p:nvPr/>
              </p:nvGrpSpPr>
              <p:grpSpPr>
                <a:xfrm>
                  <a:off x="-774366" y="160408"/>
                  <a:ext cx="2151041" cy="5020205"/>
                  <a:chOff x="-774366" y="160408"/>
                  <a:chExt cx="2151041" cy="5020205"/>
                </a:xfrm>
              </p:grpSpPr>
              <p:grpSp>
                <p:nvGrpSpPr>
                  <p:cNvPr id="939" name="Graphic 2">
                    <a:extLst>
                      <a:ext uri="{FF2B5EF4-FFF2-40B4-BE49-F238E27FC236}">
                        <a16:creationId xmlns:a16="http://schemas.microsoft.com/office/drawing/2014/main" id="{EDDB77A2-A368-E6DB-FCEF-71D690F7717F}"/>
                      </a:ext>
                    </a:extLst>
                  </p:cNvPr>
                  <p:cNvGrpSpPr/>
                  <p:nvPr/>
                </p:nvGrpSpPr>
                <p:grpSpPr>
                  <a:xfrm>
                    <a:off x="-774366" y="160408"/>
                    <a:ext cx="2151041" cy="4237252"/>
                    <a:chOff x="-774366" y="160408"/>
                    <a:chExt cx="2151041" cy="4237252"/>
                  </a:xfrm>
                </p:grpSpPr>
                <p:sp>
                  <p:nvSpPr>
                    <p:cNvPr id="950" name="Freeform: Shape 949">
                      <a:extLst>
                        <a:ext uri="{FF2B5EF4-FFF2-40B4-BE49-F238E27FC236}">
                          <a16:creationId xmlns:a16="http://schemas.microsoft.com/office/drawing/2014/main" id="{9D2AE14A-3D8D-D91A-2AB0-988EE0D963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74366" y="160408"/>
                      <a:ext cx="2151041" cy="4237252"/>
                    </a:xfrm>
                    <a:custGeom>
                      <a:avLst/>
                      <a:gdLst>
                        <a:gd name="connsiteX0" fmla="*/ 1765383 w 2151041"/>
                        <a:gd name="connsiteY0" fmla="*/ 4052735 h 4237252"/>
                        <a:gd name="connsiteX1" fmla="*/ 1913330 w 2151041"/>
                        <a:gd name="connsiteY1" fmla="*/ 4237253 h 4237252"/>
                        <a:gd name="connsiteX2" fmla="*/ 706486 w 2151041"/>
                        <a:gd name="connsiteY2" fmla="*/ 4223954 h 4237252"/>
                        <a:gd name="connsiteX3" fmla="*/ 764667 w 2151041"/>
                        <a:gd name="connsiteY3" fmla="*/ 4110917 h 4237252"/>
                        <a:gd name="connsiteX4" fmla="*/ 630019 w 2151041"/>
                        <a:gd name="connsiteY4" fmla="*/ 4222292 h 4237252"/>
                        <a:gd name="connsiteX5" fmla="*/ 204465 w 2151041"/>
                        <a:gd name="connsiteY5" fmla="*/ 4217305 h 4237252"/>
                        <a:gd name="connsiteX6" fmla="*/ 330802 w 2151041"/>
                        <a:gd name="connsiteY6" fmla="*/ 4056060 h 4237252"/>
                        <a:gd name="connsiteX7" fmla="*/ 14961 w 2151041"/>
                        <a:gd name="connsiteY7" fmla="*/ 4215643 h 4237252"/>
                        <a:gd name="connsiteX8" fmla="*/ 14961 w 2151041"/>
                        <a:gd name="connsiteY8" fmla="*/ 4215643 h 4237252"/>
                        <a:gd name="connsiteX9" fmla="*/ 0 w 2151041"/>
                        <a:gd name="connsiteY9" fmla="*/ 4215643 h 4237252"/>
                        <a:gd name="connsiteX10" fmla="*/ 260984 w 2151041"/>
                        <a:gd name="connsiteY10" fmla="*/ 3188329 h 4237252"/>
                        <a:gd name="connsiteX11" fmla="*/ 402281 w 2151041"/>
                        <a:gd name="connsiteY11" fmla="*/ 2639764 h 4237252"/>
                        <a:gd name="connsiteX12" fmla="*/ 440515 w 2151041"/>
                        <a:gd name="connsiteY12" fmla="*/ 2611504 h 4237252"/>
                        <a:gd name="connsiteX13" fmla="*/ 678226 w 2151041"/>
                        <a:gd name="connsiteY13" fmla="*/ 2445272 h 4237252"/>
                        <a:gd name="connsiteX14" fmla="*/ 475423 w 2151041"/>
                        <a:gd name="connsiteY14" fmla="*/ 2496804 h 4237252"/>
                        <a:gd name="connsiteX15" fmla="*/ 435528 w 2151041"/>
                        <a:gd name="connsiteY15" fmla="*/ 2510103 h 4237252"/>
                        <a:gd name="connsiteX16" fmla="*/ 1080508 w 2151041"/>
                        <a:gd name="connsiteY16" fmla="*/ 0 h 4237252"/>
                        <a:gd name="connsiteX17" fmla="*/ 1283311 w 2151041"/>
                        <a:gd name="connsiteY17" fmla="*/ 802900 h 4237252"/>
                        <a:gd name="connsiteX18" fmla="*/ 1142014 w 2151041"/>
                        <a:gd name="connsiteY18" fmla="*/ 797913 h 4237252"/>
                        <a:gd name="connsiteX19" fmla="*/ 1117079 w 2151041"/>
                        <a:gd name="connsiteY19" fmla="*/ 797913 h 4237252"/>
                        <a:gd name="connsiteX20" fmla="*/ 1145338 w 2151041"/>
                        <a:gd name="connsiteY20" fmla="*/ 812874 h 4237252"/>
                        <a:gd name="connsiteX21" fmla="*/ 1304921 w 2151041"/>
                        <a:gd name="connsiteY21" fmla="*/ 894328 h 4237252"/>
                        <a:gd name="connsiteX22" fmla="*/ 2008082 w 2151041"/>
                        <a:gd name="connsiteY22" fmla="*/ 3675389 h 4237252"/>
                        <a:gd name="connsiteX23" fmla="*/ 2059614 w 2151041"/>
                        <a:gd name="connsiteY23" fmla="*/ 3878192 h 4237252"/>
                        <a:gd name="connsiteX24" fmla="*/ 1607463 w 2151041"/>
                        <a:gd name="connsiteY24" fmla="*/ 3730246 h 4237252"/>
                        <a:gd name="connsiteX25" fmla="*/ 2091198 w 2151041"/>
                        <a:gd name="connsiteY25" fmla="*/ 3999541 h 4237252"/>
                        <a:gd name="connsiteX26" fmla="*/ 2151042 w 2151041"/>
                        <a:gd name="connsiteY26" fmla="*/ 4235591 h 4237252"/>
                        <a:gd name="connsiteX27" fmla="*/ 1765383 w 2151041"/>
                        <a:gd name="connsiteY27" fmla="*/ 4052735 h 4237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151041" h="4237252">
                          <a:moveTo>
                            <a:pt x="1765383" y="4052735"/>
                          </a:moveTo>
                          <a:cubicBezTo>
                            <a:pt x="1815253" y="4114241"/>
                            <a:pt x="1863460" y="4175747"/>
                            <a:pt x="1913330" y="4237253"/>
                          </a:cubicBezTo>
                          <a:lnTo>
                            <a:pt x="706486" y="4223954"/>
                          </a:lnTo>
                          <a:cubicBezTo>
                            <a:pt x="724771" y="4187383"/>
                            <a:pt x="744719" y="4149150"/>
                            <a:pt x="764667" y="4110917"/>
                          </a:cubicBezTo>
                          <a:cubicBezTo>
                            <a:pt x="719784" y="4147488"/>
                            <a:pt x="674902" y="4185721"/>
                            <a:pt x="630019" y="4222292"/>
                          </a:cubicBezTo>
                          <a:lnTo>
                            <a:pt x="204465" y="4217305"/>
                          </a:lnTo>
                          <a:cubicBezTo>
                            <a:pt x="246023" y="4164111"/>
                            <a:pt x="287581" y="4109254"/>
                            <a:pt x="330802" y="4056060"/>
                          </a:cubicBezTo>
                          <a:cubicBezTo>
                            <a:pt x="226075" y="4109254"/>
                            <a:pt x="119687" y="4162449"/>
                            <a:pt x="14961" y="4215643"/>
                          </a:cubicBezTo>
                          <a:lnTo>
                            <a:pt x="14961" y="4215643"/>
                          </a:lnTo>
                          <a:lnTo>
                            <a:pt x="0" y="4215643"/>
                          </a:lnTo>
                          <a:lnTo>
                            <a:pt x="260984" y="3188329"/>
                          </a:lnTo>
                          <a:lnTo>
                            <a:pt x="402281" y="2639764"/>
                          </a:lnTo>
                          <a:cubicBezTo>
                            <a:pt x="415580" y="2629790"/>
                            <a:pt x="428878" y="2621478"/>
                            <a:pt x="440515" y="2611504"/>
                          </a:cubicBezTo>
                          <a:cubicBezTo>
                            <a:pt x="530280" y="2545012"/>
                            <a:pt x="568513" y="2513427"/>
                            <a:pt x="678226" y="2445272"/>
                          </a:cubicBezTo>
                          <a:cubicBezTo>
                            <a:pt x="581812" y="2478519"/>
                            <a:pt x="553552" y="2473532"/>
                            <a:pt x="475423" y="2496804"/>
                          </a:cubicBezTo>
                          <a:cubicBezTo>
                            <a:pt x="463787" y="2500129"/>
                            <a:pt x="450489" y="2505116"/>
                            <a:pt x="435528" y="2510103"/>
                          </a:cubicBezTo>
                          <a:lnTo>
                            <a:pt x="1080508" y="0"/>
                          </a:lnTo>
                          <a:lnTo>
                            <a:pt x="1283311" y="802900"/>
                          </a:lnTo>
                          <a:cubicBezTo>
                            <a:pt x="1236766" y="799576"/>
                            <a:pt x="1190221" y="797913"/>
                            <a:pt x="1142014" y="797913"/>
                          </a:cubicBezTo>
                          <a:cubicBezTo>
                            <a:pt x="1133702" y="797913"/>
                            <a:pt x="1125390" y="797913"/>
                            <a:pt x="1117079" y="797913"/>
                          </a:cubicBezTo>
                          <a:cubicBezTo>
                            <a:pt x="1127053" y="802900"/>
                            <a:pt x="1137027" y="807887"/>
                            <a:pt x="1145338" y="812874"/>
                          </a:cubicBezTo>
                          <a:cubicBezTo>
                            <a:pt x="1198533" y="839471"/>
                            <a:pt x="1251727" y="867731"/>
                            <a:pt x="1304921" y="894328"/>
                          </a:cubicBezTo>
                          <a:lnTo>
                            <a:pt x="2008082" y="3675389"/>
                          </a:lnTo>
                          <a:lnTo>
                            <a:pt x="2059614" y="3878192"/>
                          </a:lnTo>
                          <a:cubicBezTo>
                            <a:pt x="1906681" y="3838296"/>
                            <a:pt x="1755410" y="3788427"/>
                            <a:pt x="1607463" y="3730246"/>
                          </a:cubicBezTo>
                          <a:cubicBezTo>
                            <a:pt x="1772033" y="3811699"/>
                            <a:pt x="1934940" y="3901464"/>
                            <a:pt x="2091198" y="3999541"/>
                          </a:cubicBezTo>
                          <a:lnTo>
                            <a:pt x="2151042" y="4235591"/>
                          </a:lnTo>
                          <a:cubicBezTo>
                            <a:pt x="2014731" y="4199019"/>
                            <a:pt x="1883408" y="4137514"/>
                            <a:pt x="1765383" y="4052735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" name="Freeform: Shape 950">
                      <a:extLst>
                        <a:ext uri="{FF2B5EF4-FFF2-40B4-BE49-F238E27FC236}">
                          <a16:creationId xmlns:a16="http://schemas.microsoft.com/office/drawing/2014/main" id="{DDC33ECB-B2C9-FDE9-F126-03138BD156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38838" y="160408"/>
                      <a:ext cx="847783" cy="2511765"/>
                    </a:xfrm>
                    <a:custGeom>
                      <a:avLst/>
                      <a:gdLst>
                        <a:gd name="connsiteX0" fmla="*/ 847783 w 847783"/>
                        <a:gd name="connsiteY0" fmla="*/ 802900 h 2511765"/>
                        <a:gd name="connsiteX1" fmla="*/ 706486 w 847783"/>
                        <a:gd name="connsiteY1" fmla="*/ 797913 h 2511765"/>
                        <a:gd name="connsiteX2" fmla="*/ 638331 w 847783"/>
                        <a:gd name="connsiteY2" fmla="*/ 570176 h 2511765"/>
                        <a:gd name="connsiteX3" fmla="*/ 39896 w 847783"/>
                        <a:gd name="connsiteY3" fmla="*/ 2498467 h 2511765"/>
                        <a:gd name="connsiteX4" fmla="*/ 0 w 847783"/>
                        <a:gd name="connsiteY4" fmla="*/ 2511765 h 2511765"/>
                        <a:gd name="connsiteX5" fmla="*/ 644980 w 847783"/>
                        <a:gd name="connsiteY5" fmla="*/ 0 h 2511765"/>
                        <a:gd name="connsiteX6" fmla="*/ 847783 w 847783"/>
                        <a:gd name="connsiteY6" fmla="*/ 802900 h 2511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47783" h="2511765">
                          <a:moveTo>
                            <a:pt x="847783" y="802900"/>
                          </a:moveTo>
                          <a:cubicBezTo>
                            <a:pt x="801238" y="799576"/>
                            <a:pt x="754693" y="797913"/>
                            <a:pt x="706486" y="797913"/>
                          </a:cubicBezTo>
                          <a:lnTo>
                            <a:pt x="638331" y="570176"/>
                          </a:lnTo>
                          <a:lnTo>
                            <a:pt x="39896" y="2498467"/>
                          </a:lnTo>
                          <a:cubicBezTo>
                            <a:pt x="28259" y="2501791"/>
                            <a:pt x="14961" y="2506778"/>
                            <a:pt x="0" y="2511765"/>
                          </a:cubicBezTo>
                          <a:lnTo>
                            <a:pt x="644980" y="0"/>
                          </a:lnTo>
                          <a:lnTo>
                            <a:pt x="847783" y="80290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" name="Freeform: Shape 951">
                      <a:extLst>
                        <a:ext uri="{FF2B5EF4-FFF2-40B4-BE49-F238E27FC236}">
                          <a16:creationId xmlns:a16="http://schemas.microsoft.com/office/drawing/2014/main" id="{2C02CEDC-3F58-2A4C-99E6-9DF9F3B2B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2634" y="973282"/>
                      <a:ext cx="864406" cy="2864176"/>
                    </a:xfrm>
                    <a:custGeom>
                      <a:avLst/>
                      <a:gdLst>
                        <a:gd name="connsiteX0" fmla="*/ 864406 w 864406"/>
                        <a:gd name="connsiteY0" fmla="*/ 2864177 h 2864176"/>
                        <a:gd name="connsiteX1" fmla="*/ 0 w 864406"/>
                        <a:gd name="connsiteY1" fmla="*/ 0 h 2864176"/>
                        <a:gd name="connsiteX2" fmla="*/ 159583 w 864406"/>
                        <a:gd name="connsiteY2" fmla="*/ 81454 h 2864176"/>
                        <a:gd name="connsiteX3" fmla="*/ 864406 w 864406"/>
                        <a:gd name="connsiteY3" fmla="*/ 2864177 h 2864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4406" h="2864176">
                          <a:moveTo>
                            <a:pt x="864406" y="2864177"/>
                          </a:moveTo>
                          <a:lnTo>
                            <a:pt x="0" y="0"/>
                          </a:lnTo>
                          <a:cubicBezTo>
                            <a:pt x="53194" y="26597"/>
                            <a:pt x="106388" y="54857"/>
                            <a:pt x="159583" y="81454"/>
                          </a:cubicBezTo>
                          <a:lnTo>
                            <a:pt x="864406" y="2864177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40" name="Graphic 2">
                    <a:extLst>
                      <a:ext uri="{FF2B5EF4-FFF2-40B4-BE49-F238E27FC236}">
                        <a16:creationId xmlns:a16="http://schemas.microsoft.com/office/drawing/2014/main" id="{9453C552-3F36-AB2A-D4BC-ABBBB0BFBB6E}"/>
                      </a:ext>
                    </a:extLst>
                  </p:cNvPr>
                  <p:cNvGrpSpPr/>
                  <p:nvPr/>
                </p:nvGrpSpPr>
                <p:grpSpPr>
                  <a:xfrm>
                    <a:off x="-390370" y="580975"/>
                    <a:ext cx="1424607" cy="4599638"/>
                    <a:chOff x="-390370" y="580975"/>
                    <a:chExt cx="1424607" cy="4599638"/>
                  </a:xfrm>
                  <a:solidFill>
                    <a:srgbClr val="297494"/>
                  </a:solidFill>
                </p:grpSpPr>
                <p:sp>
                  <p:nvSpPr>
                    <p:cNvPr id="941" name="Freeform: Shape 940">
                      <a:extLst>
                        <a:ext uri="{FF2B5EF4-FFF2-40B4-BE49-F238E27FC236}">
                          <a16:creationId xmlns:a16="http://schemas.microsoft.com/office/drawing/2014/main" id="{FBBB6151-42C5-6C51-6374-B78BBAD61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831" y="580975"/>
                      <a:ext cx="141297" cy="4599638"/>
                    </a:xfrm>
                    <a:custGeom>
                      <a:avLst/>
                      <a:gdLst>
                        <a:gd name="connsiteX0" fmla="*/ 0 w 141297"/>
                        <a:gd name="connsiteY0" fmla="*/ 4584678 h 4599638"/>
                        <a:gd name="connsiteX1" fmla="*/ 141297 w 141297"/>
                        <a:gd name="connsiteY1" fmla="*/ 0 h 4599638"/>
                        <a:gd name="connsiteX2" fmla="*/ 139635 w 141297"/>
                        <a:gd name="connsiteY2" fmla="*/ 4599639 h 45996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297" h="4599638">
                          <a:moveTo>
                            <a:pt x="0" y="4584678"/>
                          </a:moveTo>
                          <a:lnTo>
                            <a:pt x="141297" y="0"/>
                          </a:lnTo>
                          <a:lnTo>
                            <a:pt x="139635" y="4599639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" name="Freeform: Shape 941">
                      <a:extLst>
                        <a:ext uri="{FF2B5EF4-FFF2-40B4-BE49-F238E27FC236}">
                          <a16:creationId xmlns:a16="http://schemas.microsoft.com/office/drawing/2014/main" id="{B5D0D567-B7D0-4FB9-DD0B-2DF3A9BB3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242" y="1448705"/>
                      <a:ext cx="271545" cy="287581"/>
                    </a:xfrm>
                    <a:custGeom>
                      <a:avLst/>
                      <a:gdLst>
                        <a:gd name="connsiteX0" fmla="*/ 12224 w 271545"/>
                        <a:gd name="connsiteY0" fmla="*/ 186180 h 287581"/>
                        <a:gd name="connsiteX1" fmla="*/ 271546 w 271545"/>
                        <a:gd name="connsiteY1" fmla="*/ 0 h 287581"/>
                        <a:gd name="connsiteX2" fmla="*/ 2250 w 271545"/>
                        <a:gd name="connsiteY2" fmla="*/ 287581 h 287581"/>
                        <a:gd name="connsiteX3" fmla="*/ 12224 w 271545"/>
                        <a:gd name="connsiteY3" fmla="*/ 186180 h 2875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1545" h="287581">
                          <a:moveTo>
                            <a:pt x="12224" y="186180"/>
                          </a:moveTo>
                          <a:cubicBezTo>
                            <a:pt x="98665" y="124674"/>
                            <a:pt x="185105" y="61506"/>
                            <a:pt x="271546" y="0"/>
                          </a:cubicBezTo>
                          <a:cubicBezTo>
                            <a:pt x="178456" y="93090"/>
                            <a:pt x="88691" y="187842"/>
                            <a:pt x="2250" y="287581"/>
                          </a:cubicBezTo>
                          <a:cubicBezTo>
                            <a:pt x="-1075" y="254335"/>
                            <a:pt x="-2737" y="222751"/>
                            <a:pt x="12224" y="18618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" name="Freeform: Shape 942">
                      <a:extLst>
                        <a:ext uri="{FF2B5EF4-FFF2-40B4-BE49-F238E27FC236}">
                          <a16:creationId xmlns:a16="http://schemas.microsoft.com/office/drawing/2014/main" id="{00038FA5-4234-68B8-A9B0-75E38C58BB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495" y="2131919"/>
                      <a:ext cx="469823" cy="433865"/>
                    </a:xfrm>
                    <a:custGeom>
                      <a:avLst/>
                      <a:gdLst>
                        <a:gd name="connsiteX0" fmla="*/ 14348 w 469823"/>
                        <a:gd name="connsiteY0" fmla="*/ 359061 h 433865"/>
                        <a:gd name="connsiteX1" fmla="*/ 469823 w 469823"/>
                        <a:gd name="connsiteY1" fmla="*/ 0 h 433865"/>
                        <a:gd name="connsiteX2" fmla="*/ 4374 w 469823"/>
                        <a:gd name="connsiteY2" fmla="*/ 433865 h 433865"/>
                        <a:gd name="connsiteX3" fmla="*/ 14348 w 469823"/>
                        <a:gd name="connsiteY3" fmla="*/ 359061 h 433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9823" h="433865">
                          <a:moveTo>
                            <a:pt x="14348" y="359061"/>
                          </a:moveTo>
                          <a:cubicBezTo>
                            <a:pt x="158969" y="231062"/>
                            <a:pt x="311903" y="111375"/>
                            <a:pt x="469823" y="0"/>
                          </a:cubicBezTo>
                          <a:cubicBezTo>
                            <a:pt x="301929" y="127999"/>
                            <a:pt x="147333" y="274283"/>
                            <a:pt x="4374" y="433865"/>
                          </a:cubicBezTo>
                          <a:cubicBezTo>
                            <a:pt x="2711" y="410593"/>
                            <a:pt x="-8925" y="379009"/>
                            <a:pt x="14348" y="3590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" name="Freeform: Shape 943">
                      <a:extLst>
                        <a:ext uri="{FF2B5EF4-FFF2-40B4-BE49-F238E27FC236}">
                          <a16:creationId xmlns:a16="http://schemas.microsoft.com/office/drawing/2014/main" id="{5CCA5111-18A5-3CA7-6E37-950641A12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373" y="3129311"/>
                      <a:ext cx="677085" cy="492046"/>
                    </a:xfrm>
                    <a:custGeom>
                      <a:avLst/>
                      <a:gdLst>
                        <a:gd name="connsiteX0" fmla="*/ 5508 w 677085"/>
                        <a:gd name="connsiteY0" fmla="*/ 383996 h 492046"/>
                        <a:gd name="connsiteX1" fmla="*/ 677086 w 677085"/>
                        <a:gd name="connsiteY1" fmla="*/ 0 h 492046"/>
                        <a:gd name="connsiteX2" fmla="*/ 2184 w 677085"/>
                        <a:gd name="connsiteY2" fmla="*/ 492046 h 492046"/>
                        <a:gd name="connsiteX3" fmla="*/ 5508 w 677085"/>
                        <a:gd name="connsiteY3" fmla="*/ 383996 h 492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7085" h="492046">
                          <a:moveTo>
                            <a:pt x="5508" y="383996"/>
                          </a:moveTo>
                          <a:cubicBezTo>
                            <a:pt x="219948" y="237712"/>
                            <a:pt x="444361" y="109713"/>
                            <a:pt x="677086" y="0"/>
                          </a:cubicBezTo>
                          <a:cubicBezTo>
                            <a:pt x="442699" y="149609"/>
                            <a:pt x="216623" y="312516"/>
                            <a:pt x="2184" y="492046"/>
                          </a:cubicBezTo>
                          <a:cubicBezTo>
                            <a:pt x="-1141" y="452151"/>
                            <a:pt x="-1141" y="415580"/>
                            <a:pt x="5508" y="38399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" name="Freeform: Shape 944">
                      <a:extLst>
                        <a:ext uri="{FF2B5EF4-FFF2-40B4-BE49-F238E27FC236}">
                          <a16:creationId xmlns:a16="http://schemas.microsoft.com/office/drawing/2014/main" id="{47354D9A-E8EA-6CF4-4190-47CED860BB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635" y="3744369"/>
                      <a:ext cx="789601" cy="606746"/>
                    </a:xfrm>
                    <a:custGeom>
                      <a:avLst/>
                      <a:gdLst>
                        <a:gd name="connsiteX0" fmla="*/ 0 w 789601"/>
                        <a:gd name="connsiteY0" fmla="*/ 473761 h 606746"/>
                        <a:gd name="connsiteX1" fmla="*/ 789602 w 789601"/>
                        <a:gd name="connsiteY1" fmla="*/ 0 h 606746"/>
                        <a:gd name="connsiteX2" fmla="*/ 26597 w 789601"/>
                        <a:gd name="connsiteY2" fmla="*/ 606747 h 606746"/>
                        <a:gd name="connsiteX3" fmla="*/ 0 w 789601"/>
                        <a:gd name="connsiteY3" fmla="*/ 473761 h 60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9601" h="606746">
                          <a:moveTo>
                            <a:pt x="0" y="473761"/>
                          </a:moveTo>
                          <a:cubicBezTo>
                            <a:pt x="262647" y="315841"/>
                            <a:pt x="526955" y="157920"/>
                            <a:pt x="789602" y="0"/>
                          </a:cubicBezTo>
                          <a:cubicBezTo>
                            <a:pt x="525293" y="186180"/>
                            <a:pt x="269296" y="388983"/>
                            <a:pt x="26597" y="606747"/>
                          </a:cubicBezTo>
                          <a:cubicBezTo>
                            <a:pt x="18285" y="558540"/>
                            <a:pt x="8312" y="513657"/>
                            <a:pt x="0" y="4737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" name="Freeform: Shape 945">
                      <a:extLst>
                        <a:ext uri="{FF2B5EF4-FFF2-40B4-BE49-F238E27FC236}">
                          <a16:creationId xmlns:a16="http://schemas.microsoft.com/office/drawing/2014/main" id="{8036F051-CE0D-F46C-9DB3-405B2184F4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0370" y="3769304"/>
                      <a:ext cx="666517" cy="388983"/>
                    </a:xfrm>
                    <a:custGeom>
                      <a:avLst/>
                      <a:gdLst>
                        <a:gd name="connsiteX0" fmla="*/ 661603 w 666517"/>
                        <a:gd name="connsiteY0" fmla="*/ 270958 h 388983"/>
                        <a:gd name="connsiteX1" fmla="*/ 0 w 666517"/>
                        <a:gd name="connsiteY1" fmla="*/ 0 h 388983"/>
                        <a:gd name="connsiteX2" fmla="*/ 663266 w 666517"/>
                        <a:gd name="connsiteY2" fmla="*/ 388983 h 388983"/>
                        <a:gd name="connsiteX3" fmla="*/ 661603 w 666517"/>
                        <a:gd name="connsiteY3" fmla="*/ 270958 h 388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517" h="388983">
                          <a:moveTo>
                            <a:pt x="661603" y="270958"/>
                          </a:moveTo>
                          <a:cubicBezTo>
                            <a:pt x="422229" y="149609"/>
                            <a:pt x="249348" y="91428"/>
                            <a:pt x="0" y="0"/>
                          </a:cubicBezTo>
                          <a:cubicBezTo>
                            <a:pt x="236049" y="161245"/>
                            <a:pt x="427216" y="227738"/>
                            <a:pt x="663266" y="388983"/>
                          </a:cubicBezTo>
                          <a:cubicBezTo>
                            <a:pt x="673239" y="329140"/>
                            <a:pt x="656616" y="319166"/>
                            <a:pt x="661603" y="27095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" name="Freeform: Shape 946">
                      <a:extLst>
                        <a:ext uri="{FF2B5EF4-FFF2-40B4-BE49-F238E27FC236}">
                          <a16:creationId xmlns:a16="http://schemas.microsoft.com/office/drawing/2014/main" id="{CF8782AE-9326-00F4-DA0C-27251C4DD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0866" y="2933157"/>
                      <a:ext cx="466090" cy="487059"/>
                    </a:xfrm>
                    <a:custGeom>
                      <a:avLst/>
                      <a:gdLst>
                        <a:gd name="connsiteX0" fmla="*/ 463787 w 466090"/>
                        <a:gd name="connsiteY0" fmla="*/ 487060 h 487059"/>
                        <a:gd name="connsiteX1" fmla="*/ 0 w 466090"/>
                        <a:gd name="connsiteY1" fmla="*/ 0 h 487059"/>
                        <a:gd name="connsiteX2" fmla="*/ 369035 w 466090"/>
                        <a:gd name="connsiteY2" fmla="*/ 275945 h 487059"/>
                        <a:gd name="connsiteX3" fmla="*/ 457138 w 466090"/>
                        <a:gd name="connsiteY3" fmla="*/ 374022 h 487059"/>
                        <a:gd name="connsiteX4" fmla="*/ 463787 w 466090"/>
                        <a:gd name="connsiteY4" fmla="*/ 487060 h 4870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6090" h="487059">
                          <a:moveTo>
                            <a:pt x="463787" y="487060"/>
                          </a:moveTo>
                          <a:cubicBezTo>
                            <a:pt x="309191" y="324152"/>
                            <a:pt x="154596" y="161245"/>
                            <a:pt x="0" y="0"/>
                          </a:cubicBezTo>
                          <a:cubicBezTo>
                            <a:pt x="123012" y="91428"/>
                            <a:pt x="246023" y="182855"/>
                            <a:pt x="369035" y="275945"/>
                          </a:cubicBezTo>
                          <a:cubicBezTo>
                            <a:pt x="403944" y="302542"/>
                            <a:pt x="440515" y="330802"/>
                            <a:pt x="457138" y="374022"/>
                          </a:cubicBezTo>
                          <a:cubicBezTo>
                            <a:pt x="470436" y="408931"/>
                            <a:pt x="465450" y="452151"/>
                            <a:pt x="463787" y="48706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" name="Freeform: Shape 947">
                      <a:extLst>
                        <a:ext uri="{FF2B5EF4-FFF2-40B4-BE49-F238E27FC236}">
                          <a16:creationId xmlns:a16="http://schemas.microsoft.com/office/drawing/2014/main" id="{51D5EEF7-CD58-A4EE-C096-9D2239E2C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94477" y="2052128"/>
                      <a:ext cx="390645" cy="360723"/>
                    </a:xfrm>
                    <a:custGeom>
                      <a:avLst/>
                      <a:gdLst>
                        <a:gd name="connsiteX0" fmla="*/ 379009 w 390645"/>
                        <a:gd name="connsiteY0" fmla="*/ 360723 h 360723"/>
                        <a:gd name="connsiteX1" fmla="*/ 0 w 390645"/>
                        <a:gd name="connsiteY1" fmla="*/ 0 h 360723"/>
                        <a:gd name="connsiteX2" fmla="*/ 390645 w 390645"/>
                        <a:gd name="connsiteY2" fmla="*/ 299218 h 360723"/>
                        <a:gd name="connsiteX3" fmla="*/ 379009 w 390645"/>
                        <a:gd name="connsiteY3" fmla="*/ 360723 h 360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0645" h="360723">
                          <a:moveTo>
                            <a:pt x="379009" y="360723"/>
                          </a:moveTo>
                          <a:cubicBezTo>
                            <a:pt x="241036" y="255997"/>
                            <a:pt x="113038" y="134648"/>
                            <a:pt x="0" y="0"/>
                          </a:cubicBezTo>
                          <a:cubicBezTo>
                            <a:pt x="131323" y="99739"/>
                            <a:pt x="260984" y="199478"/>
                            <a:pt x="390645" y="299218"/>
                          </a:cubicBezTo>
                          <a:cubicBezTo>
                            <a:pt x="380671" y="319165"/>
                            <a:pt x="377347" y="344100"/>
                            <a:pt x="379009" y="36072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" name="Freeform: Shape 948">
                      <a:extLst>
                        <a:ext uri="{FF2B5EF4-FFF2-40B4-BE49-F238E27FC236}">
                          <a16:creationId xmlns:a16="http://schemas.microsoft.com/office/drawing/2014/main" id="{BF0925A4-9B2B-C0C3-4ADD-0405E2C06C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93" y="1232604"/>
                      <a:ext cx="243400" cy="167894"/>
                    </a:xfrm>
                    <a:custGeom>
                      <a:avLst/>
                      <a:gdLst>
                        <a:gd name="connsiteX0" fmla="*/ 241036 w 243400"/>
                        <a:gd name="connsiteY0" fmla="*/ 167894 h 167894"/>
                        <a:gd name="connsiteX1" fmla="*/ 0 w 243400"/>
                        <a:gd name="connsiteY1" fmla="*/ 0 h 167894"/>
                        <a:gd name="connsiteX2" fmla="*/ 189504 w 243400"/>
                        <a:gd name="connsiteY2" fmla="*/ 98077 h 167894"/>
                        <a:gd name="connsiteX3" fmla="*/ 227738 w 243400"/>
                        <a:gd name="connsiteY3" fmla="*/ 123012 h 167894"/>
                        <a:gd name="connsiteX4" fmla="*/ 241036 w 243400"/>
                        <a:gd name="connsiteY4" fmla="*/ 167894 h 1678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3400" h="167894">
                          <a:moveTo>
                            <a:pt x="241036" y="167894"/>
                          </a:moveTo>
                          <a:cubicBezTo>
                            <a:pt x="162907" y="109713"/>
                            <a:pt x="81454" y="53194"/>
                            <a:pt x="0" y="0"/>
                          </a:cubicBezTo>
                          <a:cubicBezTo>
                            <a:pt x="63168" y="33246"/>
                            <a:pt x="126336" y="66493"/>
                            <a:pt x="189504" y="98077"/>
                          </a:cubicBezTo>
                          <a:cubicBezTo>
                            <a:pt x="202803" y="104726"/>
                            <a:pt x="216102" y="113038"/>
                            <a:pt x="227738" y="123012"/>
                          </a:cubicBezTo>
                          <a:cubicBezTo>
                            <a:pt x="239374" y="136310"/>
                            <a:pt x="247686" y="156258"/>
                            <a:pt x="241036" y="16789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23" name="Graphic 2">
                  <a:extLst>
                    <a:ext uri="{FF2B5EF4-FFF2-40B4-BE49-F238E27FC236}">
                      <a16:creationId xmlns:a16="http://schemas.microsoft.com/office/drawing/2014/main" id="{55B25F71-EFD6-5347-1238-4B0F38BC156C}"/>
                    </a:ext>
                  </a:extLst>
                </p:cNvPr>
                <p:cNvGrpSpPr/>
                <p:nvPr/>
              </p:nvGrpSpPr>
              <p:grpSpPr>
                <a:xfrm>
                  <a:off x="678500" y="1899194"/>
                  <a:ext cx="1399673" cy="3201627"/>
                  <a:chOff x="678500" y="1899194"/>
                  <a:chExt cx="1399673" cy="3201627"/>
                </a:xfrm>
              </p:grpSpPr>
              <p:grpSp>
                <p:nvGrpSpPr>
                  <p:cNvPr id="924" name="Graphic 2">
                    <a:extLst>
                      <a:ext uri="{FF2B5EF4-FFF2-40B4-BE49-F238E27FC236}">
                        <a16:creationId xmlns:a16="http://schemas.microsoft.com/office/drawing/2014/main" id="{EC9A7456-1E6E-BB0F-A834-578595814237}"/>
                      </a:ext>
                    </a:extLst>
                  </p:cNvPr>
                  <p:cNvGrpSpPr/>
                  <p:nvPr/>
                </p:nvGrpSpPr>
                <p:grpSpPr>
                  <a:xfrm>
                    <a:off x="678500" y="1899194"/>
                    <a:ext cx="1399673" cy="2702931"/>
                    <a:chOff x="678500" y="1899194"/>
                    <a:chExt cx="1399673" cy="2702931"/>
                  </a:xfrm>
                </p:grpSpPr>
                <p:sp>
                  <p:nvSpPr>
                    <p:cNvPr id="935" name="Freeform: Shape 934">
                      <a:extLst>
                        <a:ext uri="{FF2B5EF4-FFF2-40B4-BE49-F238E27FC236}">
                          <a16:creationId xmlns:a16="http://schemas.microsoft.com/office/drawing/2014/main" id="{7B8835F7-92F0-CEFE-2EF1-343EE4F9F1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500" y="1899194"/>
                      <a:ext cx="1399673" cy="2702931"/>
                    </a:xfrm>
                    <a:custGeom>
                      <a:avLst/>
                      <a:gdLst>
                        <a:gd name="connsiteX0" fmla="*/ 1147001 w 1399673"/>
                        <a:gd name="connsiteY0" fmla="*/ 2584907 h 2702931"/>
                        <a:gd name="connsiteX1" fmla="*/ 1243415 w 1399673"/>
                        <a:gd name="connsiteY1" fmla="*/ 2702932 h 2702931"/>
                        <a:gd name="connsiteX2" fmla="*/ 460463 w 1399673"/>
                        <a:gd name="connsiteY2" fmla="*/ 2694620 h 2702931"/>
                        <a:gd name="connsiteX3" fmla="*/ 497034 w 1399673"/>
                        <a:gd name="connsiteY3" fmla="*/ 2623141 h 2702931"/>
                        <a:gd name="connsiteX4" fmla="*/ 408931 w 1399673"/>
                        <a:gd name="connsiteY4" fmla="*/ 2694620 h 2702931"/>
                        <a:gd name="connsiteX5" fmla="*/ 132986 w 1399673"/>
                        <a:gd name="connsiteY5" fmla="*/ 2691296 h 2702931"/>
                        <a:gd name="connsiteX6" fmla="*/ 214439 w 1399673"/>
                        <a:gd name="connsiteY6" fmla="*/ 2588232 h 2702931"/>
                        <a:gd name="connsiteX7" fmla="*/ 9974 w 1399673"/>
                        <a:gd name="connsiteY7" fmla="*/ 2689633 h 2702931"/>
                        <a:gd name="connsiteX8" fmla="*/ 9974 w 1399673"/>
                        <a:gd name="connsiteY8" fmla="*/ 2689633 h 2702931"/>
                        <a:gd name="connsiteX9" fmla="*/ 0 w 1399673"/>
                        <a:gd name="connsiteY9" fmla="*/ 2689633 h 2702931"/>
                        <a:gd name="connsiteX10" fmla="*/ 172881 w 1399673"/>
                        <a:gd name="connsiteY10" fmla="*/ 2033017 h 2702931"/>
                        <a:gd name="connsiteX11" fmla="*/ 264309 w 1399673"/>
                        <a:gd name="connsiteY11" fmla="*/ 1683930 h 2702931"/>
                        <a:gd name="connsiteX12" fmla="*/ 289244 w 1399673"/>
                        <a:gd name="connsiteY12" fmla="*/ 1665644 h 2702931"/>
                        <a:gd name="connsiteX13" fmla="*/ 443839 w 1399673"/>
                        <a:gd name="connsiteY13" fmla="*/ 1559256 h 2702931"/>
                        <a:gd name="connsiteX14" fmla="*/ 312516 w 1399673"/>
                        <a:gd name="connsiteY14" fmla="*/ 1592502 h 2702931"/>
                        <a:gd name="connsiteX15" fmla="*/ 285919 w 1399673"/>
                        <a:gd name="connsiteY15" fmla="*/ 1600814 h 2702931"/>
                        <a:gd name="connsiteX16" fmla="*/ 704824 w 1399673"/>
                        <a:gd name="connsiteY16" fmla="*/ 0 h 2702931"/>
                        <a:gd name="connsiteX17" fmla="*/ 836147 w 1399673"/>
                        <a:gd name="connsiteY17" fmla="*/ 511995 h 2702931"/>
                        <a:gd name="connsiteX18" fmla="*/ 744719 w 1399673"/>
                        <a:gd name="connsiteY18" fmla="*/ 508670 h 2702931"/>
                        <a:gd name="connsiteX19" fmla="*/ 729758 w 1399673"/>
                        <a:gd name="connsiteY19" fmla="*/ 508670 h 2702931"/>
                        <a:gd name="connsiteX20" fmla="*/ 748044 w 1399673"/>
                        <a:gd name="connsiteY20" fmla="*/ 518644 h 2702931"/>
                        <a:gd name="connsiteX21" fmla="*/ 851108 w 1399673"/>
                        <a:gd name="connsiteY21" fmla="*/ 570176 h 2702931"/>
                        <a:gd name="connsiteX22" fmla="*/ 1306583 w 1399673"/>
                        <a:gd name="connsiteY22" fmla="*/ 2343871 h 2702931"/>
                        <a:gd name="connsiteX23" fmla="*/ 1339830 w 1399673"/>
                        <a:gd name="connsiteY23" fmla="*/ 2473532 h 2702931"/>
                        <a:gd name="connsiteX24" fmla="*/ 1047261 w 1399673"/>
                        <a:gd name="connsiteY24" fmla="*/ 2380442 h 2702931"/>
                        <a:gd name="connsiteX25" fmla="*/ 1361440 w 1399673"/>
                        <a:gd name="connsiteY25" fmla="*/ 2551661 h 2702931"/>
                        <a:gd name="connsiteX26" fmla="*/ 1399673 w 1399673"/>
                        <a:gd name="connsiteY26" fmla="*/ 2701269 h 2702931"/>
                        <a:gd name="connsiteX27" fmla="*/ 1147001 w 1399673"/>
                        <a:gd name="connsiteY27" fmla="*/ 2584907 h 27029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399673" h="2702931">
                          <a:moveTo>
                            <a:pt x="1147001" y="2584907"/>
                          </a:moveTo>
                          <a:cubicBezTo>
                            <a:pt x="1178585" y="2624803"/>
                            <a:pt x="1210169" y="2663036"/>
                            <a:pt x="1243415" y="2702932"/>
                          </a:cubicBezTo>
                          <a:lnTo>
                            <a:pt x="460463" y="2694620"/>
                          </a:lnTo>
                          <a:cubicBezTo>
                            <a:pt x="472099" y="2671348"/>
                            <a:pt x="485397" y="2646413"/>
                            <a:pt x="497034" y="2623141"/>
                          </a:cubicBezTo>
                          <a:cubicBezTo>
                            <a:pt x="467112" y="2646413"/>
                            <a:pt x="438852" y="2669685"/>
                            <a:pt x="408931" y="2694620"/>
                          </a:cubicBezTo>
                          <a:lnTo>
                            <a:pt x="132986" y="2691296"/>
                          </a:lnTo>
                          <a:cubicBezTo>
                            <a:pt x="159583" y="2656387"/>
                            <a:pt x="187842" y="2623141"/>
                            <a:pt x="214439" y="2588232"/>
                          </a:cubicBezTo>
                          <a:cubicBezTo>
                            <a:pt x="146284" y="2621478"/>
                            <a:pt x="78129" y="2656387"/>
                            <a:pt x="9974" y="2689633"/>
                          </a:cubicBezTo>
                          <a:lnTo>
                            <a:pt x="9974" y="2689633"/>
                          </a:lnTo>
                          <a:lnTo>
                            <a:pt x="0" y="2689633"/>
                          </a:lnTo>
                          <a:lnTo>
                            <a:pt x="172881" y="2033017"/>
                          </a:lnTo>
                          <a:lnTo>
                            <a:pt x="264309" y="1683930"/>
                          </a:lnTo>
                          <a:cubicBezTo>
                            <a:pt x="272620" y="1677281"/>
                            <a:pt x="280932" y="1672293"/>
                            <a:pt x="289244" y="1665644"/>
                          </a:cubicBezTo>
                          <a:cubicBezTo>
                            <a:pt x="347425" y="1624086"/>
                            <a:pt x="372360" y="1602476"/>
                            <a:pt x="443839" y="1559256"/>
                          </a:cubicBezTo>
                          <a:cubicBezTo>
                            <a:pt x="382334" y="1580866"/>
                            <a:pt x="364048" y="1577541"/>
                            <a:pt x="312516" y="1592502"/>
                          </a:cubicBezTo>
                          <a:cubicBezTo>
                            <a:pt x="304205" y="1594165"/>
                            <a:pt x="295893" y="1597489"/>
                            <a:pt x="285919" y="1600814"/>
                          </a:cubicBezTo>
                          <a:lnTo>
                            <a:pt x="704824" y="0"/>
                          </a:lnTo>
                          <a:lnTo>
                            <a:pt x="836147" y="511995"/>
                          </a:lnTo>
                          <a:cubicBezTo>
                            <a:pt x="806225" y="510332"/>
                            <a:pt x="774641" y="508670"/>
                            <a:pt x="744719" y="508670"/>
                          </a:cubicBezTo>
                          <a:cubicBezTo>
                            <a:pt x="739732" y="508670"/>
                            <a:pt x="734745" y="508670"/>
                            <a:pt x="729758" y="508670"/>
                          </a:cubicBezTo>
                          <a:cubicBezTo>
                            <a:pt x="736408" y="511995"/>
                            <a:pt x="743057" y="515319"/>
                            <a:pt x="748044" y="518644"/>
                          </a:cubicBezTo>
                          <a:cubicBezTo>
                            <a:pt x="782953" y="535267"/>
                            <a:pt x="816199" y="553553"/>
                            <a:pt x="851108" y="570176"/>
                          </a:cubicBezTo>
                          <a:lnTo>
                            <a:pt x="1306583" y="2343871"/>
                          </a:lnTo>
                          <a:lnTo>
                            <a:pt x="1339830" y="2473532"/>
                          </a:lnTo>
                          <a:cubicBezTo>
                            <a:pt x="1240090" y="2448597"/>
                            <a:pt x="1142014" y="2417013"/>
                            <a:pt x="1047261" y="2380442"/>
                          </a:cubicBezTo>
                          <a:cubicBezTo>
                            <a:pt x="1153650" y="2431974"/>
                            <a:pt x="1258376" y="2490155"/>
                            <a:pt x="1361440" y="2551661"/>
                          </a:cubicBezTo>
                          <a:lnTo>
                            <a:pt x="1399673" y="2701269"/>
                          </a:lnTo>
                          <a:cubicBezTo>
                            <a:pt x="1308246" y="2677997"/>
                            <a:pt x="1223467" y="2638101"/>
                            <a:pt x="1147001" y="2584907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" name="Freeform: Shape 935">
                      <a:extLst>
                        <a:ext uri="{FF2B5EF4-FFF2-40B4-BE49-F238E27FC236}">
                          <a16:creationId xmlns:a16="http://schemas.microsoft.com/office/drawing/2014/main" id="{1EFD00C7-BD11-6A23-BDAA-706838534C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382" y="3564838"/>
                      <a:ext cx="116362" cy="367372"/>
                    </a:xfrm>
                    <a:custGeom>
                      <a:avLst/>
                      <a:gdLst>
                        <a:gd name="connsiteX0" fmla="*/ 91428 w 116362"/>
                        <a:gd name="connsiteY0" fmla="*/ 18286 h 367372"/>
                        <a:gd name="connsiteX1" fmla="*/ 116362 w 116362"/>
                        <a:gd name="connsiteY1" fmla="*/ 0 h 367372"/>
                        <a:gd name="connsiteX2" fmla="*/ 0 w 116362"/>
                        <a:gd name="connsiteY2" fmla="*/ 367373 h 367372"/>
                        <a:gd name="connsiteX3" fmla="*/ 91428 w 116362"/>
                        <a:gd name="connsiteY3" fmla="*/ 18286 h 367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6362" h="367372">
                          <a:moveTo>
                            <a:pt x="91428" y="18286"/>
                          </a:moveTo>
                          <a:cubicBezTo>
                            <a:pt x="99739" y="11636"/>
                            <a:pt x="108051" y="6649"/>
                            <a:pt x="116362" y="0"/>
                          </a:cubicBezTo>
                          <a:lnTo>
                            <a:pt x="0" y="367373"/>
                          </a:lnTo>
                          <a:lnTo>
                            <a:pt x="91428" y="18286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" name="Freeform: Shape 936">
                      <a:extLst>
                        <a:ext uri="{FF2B5EF4-FFF2-40B4-BE49-F238E27FC236}">
                          <a16:creationId xmlns:a16="http://schemas.microsoft.com/office/drawing/2014/main" id="{5C84312D-7AB5-4DD4-DFE6-EC322AC98D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757" y="1900856"/>
                      <a:ext cx="550227" cy="1600813"/>
                    </a:xfrm>
                    <a:custGeom>
                      <a:avLst/>
                      <a:gdLst>
                        <a:gd name="connsiteX0" fmla="*/ 550228 w 550227"/>
                        <a:gd name="connsiteY0" fmla="*/ 510332 h 1600813"/>
                        <a:gd name="connsiteX1" fmla="*/ 458800 w 550227"/>
                        <a:gd name="connsiteY1" fmla="*/ 507008 h 1600813"/>
                        <a:gd name="connsiteX2" fmla="*/ 413918 w 550227"/>
                        <a:gd name="connsiteY2" fmla="*/ 362386 h 1600813"/>
                        <a:gd name="connsiteX3" fmla="*/ 26597 w 550227"/>
                        <a:gd name="connsiteY3" fmla="*/ 1592502 h 1600813"/>
                        <a:gd name="connsiteX4" fmla="*/ 0 w 550227"/>
                        <a:gd name="connsiteY4" fmla="*/ 1600814 h 1600813"/>
                        <a:gd name="connsiteX5" fmla="*/ 418905 w 550227"/>
                        <a:gd name="connsiteY5" fmla="*/ 0 h 1600813"/>
                        <a:gd name="connsiteX6" fmla="*/ 550228 w 550227"/>
                        <a:gd name="connsiteY6" fmla="*/ 510332 h 160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50227" h="1600813">
                          <a:moveTo>
                            <a:pt x="550228" y="510332"/>
                          </a:moveTo>
                          <a:cubicBezTo>
                            <a:pt x="520306" y="508670"/>
                            <a:pt x="488722" y="507008"/>
                            <a:pt x="458800" y="507008"/>
                          </a:cubicBezTo>
                          <a:lnTo>
                            <a:pt x="413918" y="362386"/>
                          </a:lnTo>
                          <a:lnTo>
                            <a:pt x="26597" y="1592502"/>
                          </a:lnTo>
                          <a:cubicBezTo>
                            <a:pt x="18286" y="1594165"/>
                            <a:pt x="9974" y="1597489"/>
                            <a:pt x="0" y="1600814"/>
                          </a:cubicBezTo>
                          <a:lnTo>
                            <a:pt x="418905" y="0"/>
                          </a:lnTo>
                          <a:lnTo>
                            <a:pt x="550228" y="510332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" name="Freeform: Shape 937">
                      <a:extLst>
                        <a:ext uri="{FF2B5EF4-FFF2-40B4-BE49-F238E27FC236}">
                          <a16:creationId xmlns:a16="http://schemas.microsoft.com/office/drawing/2014/main" id="{374008D6-2C7C-8AF4-D431-6D51660D49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4882" y="2417838"/>
                      <a:ext cx="560201" cy="1825226"/>
                    </a:xfrm>
                    <a:custGeom>
                      <a:avLst/>
                      <a:gdLst>
                        <a:gd name="connsiteX0" fmla="*/ 560202 w 560201"/>
                        <a:gd name="connsiteY0" fmla="*/ 1825227 h 1825226"/>
                        <a:gd name="connsiteX1" fmla="*/ 0 w 560201"/>
                        <a:gd name="connsiteY1" fmla="*/ 0 h 1825226"/>
                        <a:gd name="connsiteX2" fmla="*/ 103064 w 560201"/>
                        <a:gd name="connsiteY2" fmla="*/ 51532 h 1825226"/>
                        <a:gd name="connsiteX3" fmla="*/ 560202 w 560201"/>
                        <a:gd name="connsiteY3" fmla="*/ 1825227 h 18252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0201" h="1825226">
                          <a:moveTo>
                            <a:pt x="560202" y="1825227"/>
                          </a:moveTo>
                          <a:lnTo>
                            <a:pt x="0" y="0"/>
                          </a:lnTo>
                          <a:cubicBezTo>
                            <a:pt x="34909" y="16623"/>
                            <a:pt x="68155" y="34909"/>
                            <a:pt x="103064" y="51532"/>
                          </a:cubicBezTo>
                          <a:lnTo>
                            <a:pt x="560202" y="1825227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25" name="Graphic 2">
                    <a:extLst>
                      <a:ext uri="{FF2B5EF4-FFF2-40B4-BE49-F238E27FC236}">
                        <a16:creationId xmlns:a16="http://schemas.microsoft.com/office/drawing/2014/main" id="{66A0C6BF-56D6-0034-8E5D-F77EB1DEEE07}"/>
                      </a:ext>
                    </a:extLst>
                  </p:cNvPr>
                  <p:cNvGrpSpPr/>
                  <p:nvPr/>
                </p:nvGrpSpPr>
                <p:grpSpPr>
                  <a:xfrm>
                    <a:off x="931173" y="2166827"/>
                    <a:ext cx="922587" cy="2933994"/>
                    <a:chOff x="931173" y="2166827"/>
                    <a:chExt cx="922587" cy="2933994"/>
                  </a:xfrm>
                  <a:solidFill>
                    <a:srgbClr val="297494"/>
                  </a:solidFill>
                </p:grpSpPr>
                <p:sp>
                  <p:nvSpPr>
                    <p:cNvPr id="926" name="Freeform: Shape 925">
                      <a:extLst>
                        <a:ext uri="{FF2B5EF4-FFF2-40B4-BE49-F238E27FC236}">
                          <a16:creationId xmlns:a16="http://schemas.microsoft.com/office/drawing/2014/main" id="{95213567-8A51-A425-5DA0-3BD2E8F2A9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3559" y="2166827"/>
                      <a:ext cx="91427" cy="2933994"/>
                    </a:xfrm>
                    <a:custGeom>
                      <a:avLst/>
                      <a:gdLst>
                        <a:gd name="connsiteX0" fmla="*/ 0 w 91427"/>
                        <a:gd name="connsiteY0" fmla="*/ 2924020 h 2933994"/>
                        <a:gd name="connsiteX1" fmla="*/ 91428 w 91427"/>
                        <a:gd name="connsiteY1" fmla="*/ 0 h 2933994"/>
                        <a:gd name="connsiteX2" fmla="*/ 89765 w 91427"/>
                        <a:gd name="connsiteY2" fmla="*/ 2933994 h 2933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1427" h="2933994">
                          <a:moveTo>
                            <a:pt x="0" y="2924020"/>
                          </a:moveTo>
                          <a:lnTo>
                            <a:pt x="91428" y="0"/>
                          </a:lnTo>
                          <a:lnTo>
                            <a:pt x="89765" y="2933994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" name="Freeform: Shape 926">
                      <a:extLst>
                        <a:ext uri="{FF2B5EF4-FFF2-40B4-BE49-F238E27FC236}">
                          <a16:creationId xmlns:a16="http://schemas.microsoft.com/office/drawing/2014/main" id="{91FF728F-452D-84A4-AE6B-87CA9F61C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418" y="2720380"/>
                      <a:ext cx="175800" cy="182855"/>
                    </a:xfrm>
                    <a:custGeom>
                      <a:avLst/>
                      <a:gdLst>
                        <a:gd name="connsiteX0" fmla="*/ 7906 w 175800"/>
                        <a:gd name="connsiteY0" fmla="*/ 119687 h 182855"/>
                        <a:gd name="connsiteX1" fmla="*/ 175800 w 175800"/>
                        <a:gd name="connsiteY1" fmla="*/ 0 h 182855"/>
                        <a:gd name="connsiteX2" fmla="*/ 1257 w 175800"/>
                        <a:gd name="connsiteY2" fmla="*/ 182855 h 182855"/>
                        <a:gd name="connsiteX3" fmla="*/ 7906 w 175800"/>
                        <a:gd name="connsiteY3" fmla="*/ 119687 h 182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5800" h="182855">
                          <a:moveTo>
                            <a:pt x="7906" y="119687"/>
                          </a:moveTo>
                          <a:cubicBezTo>
                            <a:pt x="64425" y="79791"/>
                            <a:pt x="119281" y="39896"/>
                            <a:pt x="175800" y="0"/>
                          </a:cubicBezTo>
                          <a:cubicBezTo>
                            <a:pt x="115957" y="58181"/>
                            <a:pt x="57775" y="119687"/>
                            <a:pt x="1257" y="182855"/>
                          </a:cubicBezTo>
                          <a:cubicBezTo>
                            <a:pt x="-406" y="162907"/>
                            <a:pt x="-2068" y="141297"/>
                            <a:pt x="7906" y="11968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" name="Freeform: Shape 927">
                      <a:extLst>
                        <a:ext uri="{FF2B5EF4-FFF2-40B4-BE49-F238E27FC236}">
                          <a16:creationId xmlns:a16="http://schemas.microsoft.com/office/drawing/2014/main" id="{78F22253-5137-AD96-5A7A-2BB4CA5EB3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4564" y="3155908"/>
                      <a:ext cx="304679" cy="277607"/>
                    </a:xfrm>
                    <a:custGeom>
                      <a:avLst/>
                      <a:gdLst>
                        <a:gd name="connsiteX0" fmla="*/ 8786 w 304679"/>
                        <a:gd name="connsiteY0" fmla="*/ 229400 h 277607"/>
                        <a:gd name="connsiteX1" fmla="*/ 304679 w 304679"/>
                        <a:gd name="connsiteY1" fmla="*/ 0 h 277607"/>
                        <a:gd name="connsiteX2" fmla="*/ 3799 w 304679"/>
                        <a:gd name="connsiteY2" fmla="*/ 277608 h 277607"/>
                        <a:gd name="connsiteX3" fmla="*/ 8786 w 304679"/>
                        <a:gd name="connsiteY3" fmla="*/ 229400 h 27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4679" h="277607">
                          <a:moveTo>
                            <a:pt x="8786" y="229400"/>
                          </a:moveTo>
                          <a:cubicBezTo>
                            <a:pt x="103539" y="147947"/>
                            <a:pt x="201615" y="71480"/>
                            <a:pt x="304679" y="0"/>
                          </a:cubicBezTo>
                          <a:cubicBezTo>
                            <a:pt x="196628" y="81454"/>
                            <a:pt x="95227" y="174544"/>
                            <a:pt x="3799" y="277608"/>
                          </a:cubicBezTo>
                          <a:cubicBezTo>
                            <a:pt x="2137" y="262647"/>
                            <a:pt x="-6175" y="241036"/>
                            <a:pt x="8786" y="22940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" name="Freeform: Shape 928">
                      <a:extLst>
                        <a:ext uri="{FF2B5EF4-FFF2-40B4-BE49-F238E27FC236}">
                          <a16:creationId xmlns:a16="http://schemas.microsoft.com/office/drawing/2014/main" id="{88B052E8-B636-FCA5-2842-8D1CFAA2BC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786" y="3790914"/>
                      <a:ext cx="437455" cy="314178"/>
                    </a:xfrm>
                    <a:custGeom>
                      <a:avLst/>
                      <a:gdLst>
                        <a:gd name="connsiteX0" fmla="*/ 3591 w 437455"/>
                        <a:gd name="connsiteY0" fmla="*/ 246023 h 314178"/>
                        <a:gd name="connsiteX1" fmla="*/ 437456 w 437455"/>
                        <a:gd name="connsiteY1" fmla="*/ 0 h 314178"/>
                        <a:gd name="connsiteX2" fmla="*/ 266 w 437455"/>
                        <a:gd name="connsiteY2" fmla="*/ 314178 h 314178"/>
                        <a:gd name="connsiteX3" fmla="*/ 3591 w 437455"/>
                        <a:gd name="connsiteY3" fmla="*/ 246023 h 314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7455" h="314178">
                          <a:moveTo>
                            <a:pt x="3591" y="246023"/>
                          </a:moveTo>
                          <a:cubicBezTo>
                            <a:pt x="141563" y="152933"/>
                            <a:pt x="287847" y="71480"/>
                            <a:pt x="437456" y="0"/>
                          </a:cubicBezTo>
                          <a:cubicBezTo>
                            <a:pt x="286185" y="94752"/>
                            <a:pt x="139901" y="199478"/>
                            <a:pt x="266" y="314178"/>
                          </a:cubicBezTo>
                          <a:cubicBezTo>
                            <a:pt x="266" y="289244"/>
                            <a:pt x="-1396" y="265971"/>
                            <a:pt x="3591" y="24602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" name="Freeform: Shape 929">
                      <a:extLst>
                        <a:ext uri="{FF2B5EF4-FFF2-40B4-BE49-F238E27FC236}">
                          <a16:creationId xmlns:a16="http://schemas.microsoft.com/office/drawing/2014/main" id="{2BF927A1-188B-0F94-A974-F0F6F79C9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766" y="4183222"/>
                      <a:ext cx="511994" cy="387320"/>
                    </a:xfrm>
                    <a:custGeom>
                      <a:avLst/>
                      <a:gdLst>
                        <a:gd name="connsiteX0" fmla="*/ 0 w 511994"/>
                        <a:gd name="connsiteY0" fmla="*/ 302542 h 387320"/>
                        <a:gd name="connsiteX1" fmla="*/ 511994 w 511994"/>
                        <a:gd name="connsiteY1" fmla="*/ 0 h 387320"/>
                        <a:gd name="connsiteX2" fmla="*/ 18286 w 511994"/>
                        <a:gd name="connsiteY2" fmla="*/ 387320 h 387320"/>
                        <a:gd name="connsiteX3" fmla="*/ 0 w 511994"/>
                        <a:gd name="connsiteY3" fmla="*/ 302542 h 387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1994" h="387320">
                          <a:moveTo>
                            <a:pt x="0" y="302542"/>
                          </a:moveTo>
                          <a:cubicBezTo>
                            <a:pt x="171219" y="201140"/>
                            <a:pt x="340776" y="101401"/>
                            <a:pt x="511994" y="0"/>
                          </a:cubicBezTo>
                          <a:cubicBezTo>
                            <a:pt x="340776" y="119687"/>
                            <a:pt x="174544" y="247686"/>
                            <a:pt x="18286" y="387320"/>
                          </a:cubicBezTo>
                          <a:cubicBezTo>
                            <a:pt x="11636" y="357399"/>
                            <a:pt x="4987" y="329139"/>
                            <a:pt x="0" y="30254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" name="Freeform: Shape 930">
                      <a:extLst>
                        <a:ext uri="{FF2B5EF4-FFF2-40B4-BE49-F238E27FC236}">
                          <a16:creationId xmlns:a16="http://schemas.microsoft.com/office/drawing/2014/main" id="{6CE21A44-41D9-640D-4838-8DA117944F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73" y="4199845"/>
                      <a:ext cx="430989" cy="247685"/>
                    </a:xfrm>
                    <a:custGeom>
                      <a:avLst/>
                      <a:gdLst>
                        <a:gd name="connsiteX0" fmla="*/ 428879 w 430989"/>
                        <a:gd name="connsiteY0" fmla="*/ 172881 h 247685"/>
                        <a:gd name="connsiteX1" fmla="*/ 0 w 430989"/>
                        <a:gd name="connsiteY1" fmla="*/ 0 h 247685"/>
                        <a:gd name="connsiteX2" fmla="*/ 428879 w 430989"/>
                        <a:gd name="connsiteY2" fmla="*/ 247686 h 247685"/>
                        <a:gd name="connsiteX3" fmla="*/ 428879 w 430989"/>
                        <a:gd name="connsiteY3" fmla="*/ 172881 h 24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0989" h="247685">
                          <a:moveTo>
                            <a:pt x="428879" y="172881"/>
                          </a:moveTo>
                          <a:cubicBezTo>
                            <a:pt x="274283" y="96414"/>
                            <a:pt x="162907" y="58181"/>
                            <a:pt x="0" y="0"/>
                          </a:cubicBezTo>
                          <a:cubicBezTo>
                            <a:pt x="152933" y="103064"/>
                            <a:pt x="275945" y="144622"/>
                            <a:pt x="428879" y="247686"/>
                          </a:cubicBezTo>
                          <a:cubicBezTo>
                            <a:pt x="435528" y="211114"/>
                            <a:pt x="423892" y="204465"/>
                            <a:pt x="428879" y="17288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" name="Freeform: Shape 931">
                      <a:extLst>
                        <a:ext uri="{FF2B5EF4-FFF2-40B4-BE49-F238E27FC236}">
                          <a16:creationId xmlns:a16="http://schemas.microsoft.com/office/drawing/2014/main" id="{3AF2F9A2-9308-D462-578C-B46B8861FE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185" y="3666240"/>
                      <a:ext cx="301536" cy="310853"/>
                    </a:xfrm>
                    <a:custGeom>
                      <a:avLst/>
                      <a:gdLst>
                        <a:gd name="connsiteX0" fmla="*/ 300880 w 301536"/>
                        <a:gd name="connsiteY0" fmla="*/ 310853 h 310853"/>
                        <a:gd name="connsiteX1" fmla="*/ 0 w 301536"/>
                        <a:gd name="connsiteY1" fmla="*/ 0 h 310853"/>
                        <a:gd name="connsiteX2" fmla="*/ 239374 w 301536"/>
                        <a:gd name="connsiteY2" fmla="*/ 176206 h 310853"/>
                        <a:gd name="connsiteX3" fmla="*/ 295893 w 301536"/>
                        <a:gd name="connsiteY3" fmla="*/ 237712 h 310853"/>
                        <a:gd name="connsiteX4" fmla="*/ 300880 w 301536"/>
                        <a:gd name="connsiteY4" fmla="*/ 310853 h 310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1536" h="310853">
                          <a:moveTo>
                            <a:pt x="300880" y="310853"/>
                          </a:moveTo>
                          <a:cubicBezTo>
                            <a:pt x="201141" y="207790"/>
                            <a:pt x="101402" y="103064"/>
                            <a:pt x="0" y="0"/>
                          </a:cubicBezTo>
                          <a:cubicBezTo>
                            <a:pt x="79791" y="58181"/>
                            <a:pt x="159583" y="116362"/>
                            <a:pt x="239374" y="176206"/>
                          </a:cubicBezTo>
                          <a:cubicBezTo>
                            <a:pt x="262647" y="192829"/>
                            <a:pt x="285919" y="211114"/>
                            <a:pt x="295893" y="237712"/>
                          </a:cubicBezTo>
                          <a:cubicBezTo>
                            <a:pt x="304205" y="262646"/>
                            <a:pt x="300880" y="289244"/>
                            <a:pt x="300880" y="31085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" name="Freeform: Shape 932">
                      <a:extLst>
                        <a:ext uri="{FF2B5EF4-FFF2-40B4-BE49-F238E27FC236}">
                          <a16:creationId xmlns:a16="http://schemas.microsoft.com/office/drawing/2014/main" id="{2F94F8C3-D903-DC37-C804-50DC8AE5E8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340" y="3106038"/>
                      <a:ext cx="252672" cy="229400"/>
                    </a:xfrm>
                    <a:custGeom>
                      <a:avLst/>
                      <a:gdLst>
                        <a:gd name="connsiteX0" fmla="*/ 246023 w 252672"/>
                        <a:gd name="connsiteY0" fmla="*/ 229400 h 229400"/>
                        <a:gd name="connsiteX1" fmla="*/ 0 w 252672"/>
                        <a:gd name="connsiteY1" fmla="*/ 0 h 229400"/>
                        <a:gd name="connsiteX2" fmla="*/ 252673 w 252672"/>
                        <a:gd name="connsiteY2" fmla="*/ 189505 h 229400"/>
                        <a:gd name="connsiteX3" fmla="*/ 246023 w 252672"/>
                        <a:gd name="connsiteY3" fmla="*/ 229400 h 229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672" h="229400">
                          <a:moveTo>
                            <a:pt x="246023" y="229400"/>
                          </a:moveTo>
                          <a:cubicBezTo>
                            <a:pt x="156258" y="162907"/>
                            <a:pt x="74804" y="84778"/>
                            <a:pt x="0" y="0"/>
                          </a:cubicBezTo>
                          <a:cubicBezTo>
                            <a:pt x="84778" y="63168"/>
                            <a:pt x="169557" y="126336"/>
                            <a:pt x="252673" y="189505"/>
                          </a:cubicBezTo>
                          <a:cubicBezTo>
                            <a:pt x="247686" y="202803"/>
                            <a:pt x="244361" y="217764"/>
                            <a:pt x="246023" y="22940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" name="Freeform: Shape 933">
                      <a:extLst>
                        <a:ext uri="{FF2B5EF4-FFF2-40B4-BE49-F238E27FC236}">
                          <a16:creationId xmlns:a16="http://schemas.microsoft.com/office/drawing/2014/main" id="{E6BC5451-B75D-F9B9-70DC-EB17F00E8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417" y="2582407"/>
                      <a:ext cx="157316" cy="106388"/>
                    </a:xfrm>
                    <a:custGeom>
                      <a:avLst/>
                      <a:gdLst>
                        <a:gd name="connsiteX0" fmla="*/ 156258 w 157316"/>
                        <a:gd name="connsiteY0" fmla="*/ 106389 h 106388"/>
                        <a:gd name="connsiteX1" fmla="*/ 0 w 157316"/>
                        <a:gd name="connsiteY1" fmla="*/ 0 h 106388"/>
                        <a:gd name="connsiteX2" fmla="*/ 123012 w 157316"/>
                        <a:gd name="connsiteY2" fmla="*/ 63168 h 106388"/>
                        <a:gd name="connsiteX3" fmla="*/ 147947 w 157316"/>
                        <a:gd name="connsiteY3" fmla="*/ 79791 h 106388"/>
                        <a:gd name="connsiteX4" fmla="*/ 156258 w 157316"/>
                        <a:gd name="connsiteY4" fmla="*/ 106389 h 106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316" h="106388">
                          <a:moveTo>
                            <a:pt x="156258" y="106389"/>
                          </a:moveTo>
                          <a:cubicBezTo>
                            <a:pt x="104726" y="69818"/>
                            <a:pt x="53194" y="33246"/>
                            <a:pt x="0" y="0"/>
                          </a:cubicBezTo>
                          <a:cubicBezTo>
                            <a:pt x="41558" y="21610"/>
                            <a:pt x="81454" y="41558"/>
                            <a:pt x="123012" y="63168"/>
                          </a:cubicBezTo>
                          <a:cubicBezTo>
                            <a:pt x="131323" y="68155"/>
                            <a:pt x="141297" y="73142"/>
                            <a:pt x="147947" y="79791"/>
                          </a:cubicBezTo>
                          <a:cubicBezTo>
                            <a:pt x="154596" y="86441"/>
                            <a:pt x="159583" y="99739"/>
                            <a:pt x="156258" y="10638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919" name="Graphic 2">
                <a:extLst>
                  <a:ext uri="{FF2B5EF4-FFF2-40B4-BE49-F238E27FC236}">
                    <a16:creationId xmlns:a16="http://schemas.microsoft.com/office/drawing/2014/main" id="{0423541B-8983-D8C2-1122-2CA477A85E8C}"/>
                  </a:ext>
                </a:extLst>
              </p:cNvPr>
              <p:cNvGrpSpPr/>
              <p:nvPr/>
            </p:nvGrpSpPr>
            <p:grpSpPr>
              <a:xfrm>
                <a:off x="-402299" y="3370984"/>
                <a:ext cx="12914481" cy="4819669"/>
                <a:chOff x="-402299" y="3370984"/>
                <a:chExt cx="12914481" cy="4819669"/>
              </a:xfrm>
            </p:grpSpPr>
            <p:sp>
              <p:nvSpPr>
                <p:cNvPr id="920" name="Freeform: Shape 919">
                  <a:extLst>
                    <a:ext uri="{FF2B5EF4-FFF2-40B4-BE49-F238E27FC236}">
                      <a16:creationId xmlns:a16="http://schemas.microsoft.com/office/drawing/2014/main" id="{838BCBAE-D9D2-3CB4-9751-E0028AE73C85}"/>
                    </a:ext>
                  </a:extLst>
                </p:cNvPr>
                <p:cNvSpPr/>
                <p:nvPr/>
              </p:nvSpPr>
              <p:spPr>
                <a:xfrm>
                  <a:off x="-402299" y="3372050"/>
                  <a:ext cx="12914481" cy="4818603"/>
                </a:xfrm>
                <a:custGeom>
                  <a:avLst/>
                  <a:gdLst>
                    <a:gd name="connsiteX0" fmla="*/ 12740310 w 12740310"/>
                    <a:gd name="connsiteY0" fmla="*/ 254295 h 3454260"/>
                    <a:gd name="connsiteX1" fmla="*/ 12740310 w 12740310"/>
                    <a:gd name="connsiteY1" fmla="*/ 2588192 h 3454260"/>
                    <a:gd name="connsiteX2" fmla="*/ 256290 w 12740310"/>
                    <a:gd name="connsiteY2" fmla="*/ 3454260 h 3454260"/>
                    <a:gd name="connsiteX3" fmla="*/ 65123 w 12740310"/>
                    <a:gd name="connsiteY3" fmla="*/ 1893342 h 3454260"/>
                    <a:gd name="connsiteX4" fmla="*/ 65123 w 12740310"/>
                    <a:gd name="connsiteY4" fmla="*/ 1888355 h 3454260"/>
                    <a:gd name="connsiteX5" fmla="*/ 293 w 12740310"/>
                    <a:gd name="connsiteY5" fmla="*/ 1808564 h 3454260"/>
                    <a:gd name="connsiteX6" fmla="*/ 1252020 w 12740310"/>
                    <a:gd name="connsiteY6" fmla="*/ 1396308 h 3454260"/>
                    <a:gd name="connsiteX7" fmla="*/ 2086504 w 12740310"/>
                    <a:gd name="connsiteY7" fmla="*/ 1384672 h 3454260"/>
                    <a:gd name="connsiteX8" fmla="*/ 2512058 w 12740310"/>
                    <a:gd name="connsiteY8" fmla="*/ 1358075 h 3454260"/>
                    <a:gd name="connsiteX9" fmla="*/ 2788003 w 12740310"/>
                    <a:gd name="connsiteY9" fmla="*/ 1316517 h 3454260"/>
                    <a:gd name="connsiteX10" fmla="*/ 2942599 w 12740310"/>
                    <a:gd name="connsiteY10" fmla="*/ 1306543 h 3454260"/>
                    <a:gd name="connsiteX11" fmla="*/ 3534384 w 12740310"/>
                    <a:gd name="connsiteY11" fmla="*/ 1155272 h 3454260"/>
                    <a:gd name="connsiteX12" fmla="*/ 4224247 w 12740310"/>
                    <a:gd name="connsiteY12" fmla="*/ 972417 h 3454260"/>
                    <a:gd name="connsiteX13" fmla="*/ 4874214 w 12740310"/>
                    <a:gd name="connsiteY13" fmla="*/ 1002339 h 3454260"/>
                    <a:gd name="connsiteX14" fmla="*/ 5402832 w 12740310"/>
                    <a:gd name="connsiteY14" fmla="*/ 1018962 h 3454260"/>
                    <a:gd name="connsiteX15" fmla="*/ 5499246 w 12740310"/>
                    <a:gd name="connsiteY15" fmla="*/ 1007326 h 3454260"/>
                    <a:gd name="connsiteX16" fmla="*/ 5760231 w 12740310"/>
                    <a:gd name="connsiteY16" fmla="*/ 1000676 h 3454260"/>
                    <a:gd name="connsiteX17" fmla="*/ 6250615 w 12740310"/>
                    <a:gd name="connsiteY17" fmla="*/ 942495 h 3454260"/>
                    <a:gd name="connsiteX18" fmla="*/ 6573105 w 12740310"/>
                    <a:gd name="connsiteY18" fmla="*/ 880989 h 3454260"/>
                    <a:gd name="connsiteX19" fmla="*/ 6782557 w 12740310"/>
                    <a:gd name="connsiteY19" fmla="*/ 872678 h 3454260"/>
                    <a:gd name="connsiteX20" fmla="*/ 7224734 w 12740310"/>
                    <a:gd name="connsiteY20" fmla="*/ 812834 h 3454260"/>
                    <a:gd name="connsiteX21" fmla="*/ 7643638 w 12740310"/>
                    <a:gd name="connsiteY21" fmla="*/ 733043 h 3454260"/>
                    <a:gd name="connsiteX22" fmla="*/ 7678547 w 12740310"/>
                    <a:gd name="connsiteY22" fmla="*/ 729718 h 3454260"/>
                    <a:gd name="connsiteX23" fmla="*/ 8225451 w 12740310"/>
                    <a:gd name="connsiteY23" fmla="*/ 570136 h 3454260"/>
                    <a:gd name="connsiteX24" fmla="*/ 8880404 w 12740310"/>
                    <a:gd name="connsiteY24" fmla="*/ 393930 h 3454260"/>
                    <a:gd name="connsiteX25" fmla="*/ 9472190 w 12740310"/>
                    <a:gd name="connsiteY25" fmla="*/ 417202 h 3454260"/>
                    <a:gd name="connsiteX26" fmla="*/ 10078937 w 12740310"/>
                    <a:gd name="connsiteY26" fmla="*/ 418864 h 3454260"/>
                    <a:gd name="connsiteX27" fmla="*/ 10341583 w 12740310"/>
                    <a:gd name="connsiteY27" fmla="*/ 378969 h 3454260"/>
                    <a:gd name="connsiteX28" fmla="*/ 10501165 w 12740310"/>
                    <a:gd name="connsiteY28" fmla="*/ 368995 h 3454260"/>
                    <a:gd name="connsiteX29" fmla="*/ 11124535 w 12740310"/>
                    <a:gd name="connsiteY29" fmla="*/ 192789 h 3454260"/>
                    <a:gd name="connsiteX30" fmla="*/ 11766191 w 12740310"/>
                    <a:gd name="connsiteY30" fmla="*/ 8271 h 3454260"/>
                    <a:gd name="connsiteX31" fmla="*/ 12740310 w 12740310"/>
                    <a:gd name="connsiteY31" fmla="*/ 254295 h 3454260"/>
                    <a:gd name="connsiteX0" fmla="*/ 12740310 w 12740310"/>
                    <a:gd name="connsiteY0" fmla="*/ 254295 h 4818603"/>
                    <a:gd name="connsiteX1" fmla="*/ 12740310 w 12740310"/>
                    <a:gd name="connsiteY1" fmla="*/ 2588192 h 4818603"/>
                    <a:gd name="connsiteX2" fmla="*/ 111147 w 12740310"/>
                    <a:gd name="connsiteY2" fmla="*/ 4818603 h 4818603"/>
                    <a:gd name="connsiteX3" fmla="*/ 65123 w 12740310"/>
                    <a:gd name="connsiteY3" fmla="*/ 1893342 h 4818603"/>
                    <a:gd name="connsiteX4" fmla="*/ 65123 w 12740310"/>
                    <a:gd name="connsiteY4" fmla="*/ 1888355 h 4818603"/>
                    <a:gd name="connsiteX5" fmla="*/ 293 w 12740310"/>
                    <a:gd name="connsiteY5" fmla="*/ 1808564 h 4818603"/>
                    <a:gd name="connsiteX6" fmla="*/ 1252020 w 12740310"/>
                    <a:gd name="connsiteY6" fmla="*/ 1396308 h 4818603"/>
                    <a:gd name="connsiteX7" fmla="*/ 2086504 w 12740310"/>
                    <a:gd name="connsiteY7" fmla="*/ 1384672 h 4818603"/>
                    <a:gd name="connsiteX8" fmla="*/ 2512058 w 12740310"/>
                    <a:gd name="connsiteY8" fmla="*/ 1358075 h 4818603"/>
                    <a:gd name="connsiteX9" fmla="*/ 2788003 w 12740310"/>
                    <a:gd name="connsiteY9" fmla="*/ 1316517 h 4818603"/>
                    <a:gd name="connsiteX10" fmla="*/ 2942599 w 12740310"/>
                    <a:gd name="connsiteY10" fmla="*/ 1306543 h 4818603"/>
                    <a:gd name="connsiteX11" fmla="*/ 3534384 w 12740310"/>
                    <a:gd name="connsiteY11" fmla="*/ 1155272 h 4818603"/>
                    <a:gd name="connsiteX12" fmla="*/ 4224247 w 12740310"/>
                    <a:gd name="connsiteY12" fmla="*/ 972417 h 4818603"/>
                    <a:gd name="connsiteX13" fmla="*/ 4874214 w 12740310"/>
                    <a:gd name="connsiteY13" fmla="*/ 1002339 h 4818603"/>
                    <a:gd name="connsiteX14" fmla="*/ 5402832 w 12740310"/>
                    <a:gd name="connsiteY14" fmla="*/ 1018962 h 4818603"/>
                    <a:gd name="connsiteX15" fmla="*/ 5499246 w 12740310"/>
                    <a:gd name="connsiteY15" fmla="*/ 1007326 h 4818603"/>
                    <a:gd name="connsiteX16" fmla="*/ 5760231 w 12740310"/>
                    <a:gd name="connsiteY16" fmla="*/ 1000676 h 4818603"/>
                    <a:gd name="connsiteX17" fmla="*/ 6250615 w 12740310"/>
                    <a:gd name="connsiteY17" fmla="*/ 942495 h 4818603"/>
                    <a:gd name="connsiteX18" fmla="*/ 6573105 w 12740310"/>
                    <a:gd name="connsiteY18" fmla="*/ 880989 h 4818603"/>
                    <a:gd name="connsiteX19" fmla="*/ 6782557 w 12740310"/>
                    <a:gd name="connsiteY19" fmla="*/ 872678 h 4818603"/>
                    <a:gd name="connsiteX20" fmla="*/ 7224734 w 12740310"/>
                    <a:gd name="connsiteY20" fmla="*/ 812834 h 4818603"/>
                    <a:gd name="connsiteX21" fmla="*/ 7643638 w 12740310"/>
                    <a:gd name="connsiteY21" fmla="*/ 733043 h 4818603"/>
                    <a:gd name="connsiteX22" fmla="*/ 7678547 w 12740310"/>
                    <a:gd name="connsiteY22" fmla="*/ 729718 h 4818603"/>
                    <a:gd name="connsiteX23" fmla="*/ 8225451 w 12740310"/>
                    <a:gd name="connsiteY23" fmla="*/ 570136 h 4818603"/>
                    <a:gd name="connsiteX24" fmla="*/ 8880404 w 12740310"/>
                    <a:gd name="connsiteY24" fmla="*/ 393930 h 4818603"/>
                    <a:gd name="connsiteX25" fmla="*/ 9472190 w 12740310"/>
                    <a:gd name="connsiteY25" fmla="*/ 417202 h 4818603"/>
                    <a:gd name="connsiteX26" fmla="*/ 10078937 w 12740310"/>
                    <a:gd name="connsiteY26" fmla="*/ 418864 h 4818603"/>
                    <a:gd name="connsiteX27" fmla="*/ 10341583 w 12740310"/>
                    <a:gd name="connsiteY27" fmla="*/ 378969 h 4818603"/>
                    <a:gd name="connsiteX28" fmla="*/ 10501165 w 12740310"/>
                    <a:gd name="connsiteY28" fmla="*/ 368995 h 4818603"/>
                    <a:gd name="connsiteX29" fmla="*/ 11124535 w 12740310"/>
                    <a:gd name="connsiteY29" fmla="*/ 192789 h 4818603"/>
                    <a:gd name="connsiteX30" fmla="*/ 11766191 w 12740310"/>
                    <a:gd name="connsiteY30" fmla="*/ 8271 h 4818603"/>
                    <a:gd name="connsiteX31" fmla="*/ 12740310 w 12740310"/>
                    <a:gd name="connsiteY31" fmla="*/ 254295 h 4818603"/>
                    <a:gd name="connsiteX0" fmla="*/ 12740310 w 12914481"/>
                    <a:gd name="connsiteY0" fmla="*/ 254295 h 4818603"/>
                    <a:gd name="connsiteX1" fmla="*/ 12914481 w 12914481"/>
                    <a:gd name="connsiteY1" fmla="*/ 4054135 h 4818603"/>
                    <a:gd name="connsiteX2" fmla="*/ 111147 w 12914481"/>
                    <a:gd name="connsiteY2" fmla="*/ 4818603 h 4818603"/>
                    <a:gd name="connsiteX3" fmla="*/ 65123 w 12914481"/>
                    <a:gd name="connsiteY3" fmla="*/ 1893342 h 4818603"/>
                    <a:gd name="connsiteX4" fmla="*/ 65123 w 12914481"/>
                    <a:gd name="connsiteY4" fmla="*/ 1888355 h 4818603"/>
                    <a:gd name="connsiteX5" fmla="*/ 293 w 12914481"/>
                    <a:gd name="connsiteY5" fmla="*/ 1808564 h 4818603"/>
                    <a:gd name="connsiteX6" fmla="*/ 1252020 w 12914481"/>
                    <a:gd name="connsiteY6" fmla="*/ 1396308 h 4818603"/>
                    <a:gd name="connsiteX7" fmla="*/ 2086504 w 12914481"/>
                    <a:gd name="connsiteY7" fmla="*/ 1384672 h 4818603"/>
                    <a:gd name="connsiteX8" fmla="*/ 2512058 w 12914481"/>
                    <a:gd name="connsiteY8" fmla="*/ 1358075 h 4818603"/>
                    <a:gd name="connsiteX9" fmla="*/ 2788003 w 12914481"/>
                    <a:gd name="connsiteY9" fmla="*/ 1316517 h 4818603"/>
                    <a:gd name="connsiteX10" fmla="*/ 2942599 w 12914481"/>
                    <a:gd name="connsiteY10" fmla="*/ 1306543 h 4818603"/>
                    <a:gd name="connsiteX11" fmla="*/ 3534384 w 12914481"/>
                    <a:gd name="connsiteY11" fmla="*/ 1155272 h 4818603"/>
                    <a:gd name="connsiteX12" fmla="*/ 4224247 w 12914481"/>
                    <a:gd name="connsiteY12" fmla="*/ 972417 h 4818603"/>
                    <a:gd name="connsiteX13" fmla="*/ 4874214 w 12914481"/>
                    <a:gd name="connsiteY13" fmla="*/ 1002339 h 4818603"/>
                    <a:gd name="connsiteX14" fmla="*/ 5402832 w 12914481"/>
                    <a:gd name="connsiteY14" fmla="*/ 1018962 h 4818603"/>
                    <a:gd name="connsiteX15" fmla="*/ 5499246 w 12914481"/>
                    <a:gd name="connsiteY15" fmla="*/ 1007326 h 4818603"/>
                    <a:gd name="connsiteX16" fmla="*/ 5760231 w 12914481"/>
                    <a:gd name="connsiteY16" fmla="*/ 1000676 h 4818603"/>
                    <a:gd name="connsiteX17" fmla="*/ 6250615 w 12914481"/>
                    <a:gd name="connsiteY17" fmla="*/ 942495 h 4818603"/>
                    <a:gd name="connsiteX18" fmla="*/ 6573105 w 12914481"/>
                    <a:gd name="connsiteY18" fmla="*/ 880989 h 4818603"/>
                    <a:gd name="connsiteX19" fmla="*/ 6782557 w 12914481"/>
                    <a:gd name="connsiteY19" fmla="*/ 872678 h 4818603"/>
                    <a:gd name="connsiteX20" fmla="*/ 7224734 w 12914481"/>
                    <a:gd name="connsiteY20" fmla="*/ 812834 h 4818603"/>
                    <a:gd name="connsiteX21" fmla="*/ 7643638 w 12914481"/>
                    <a:gd name="connsiteY21" fmla="*/ 733043 h 4818603"/>
                    <a:gd name="connsiteX22" fmla="*/ 7678547 w 12914481"/>
                    <a:gd name="connsiteY22" fmla="*/ 729718 h 4818603"/>
                    <a:gd name="connsiteX23" fmla="*/ 8225451 w 12914481"/>
                    <a:gd name="connsiteY23" fmla="*/ 570136 h 4818603"/>
                    <a:gd name="connsiteX24" fmla="*/ 8880404 w 12914481"/>
                    <a:gd name="connsiteY24" fmla="*/ 393930 h 4818603"/>
                    <a:gd name="connsiteX25" fmla="*/ 9472190 w 12914481"/>
                    <a:gd name="connsiteY25" fmla="*/ 417202 h 4818603"/>
                    <a:gd name="connsiteX26" fmla="*/ 10078937 w 12914481"/>
                    <a:gd name="connsiteY26" fmla="*/ 418864 h 4818603"/>
                    <a:gd name="connsiteX27" fmla="*/ 10341583 w 12914481"/>
                    <a:gd name="connsiteY27" fmla="*/ 378969 h 4818603"/>
                    <a:gd name="connsiteX28" fmla="*/ 10501165 w 12914481"/>
                    <a:gd name="connsiteY28" fmla="*/ 368995 h 4818603"/>
                    <a:gd name="connsiteX29" fmla="*/ 11124535 w 12914481"/>
                    <a:gd name="connsiteY29" fmla="*/ 192789 h 4818603"/>
                    <a:gd name="connsiteX30" fmla="*/ 11766191 w 12914481"/>
                    <a:gd name="connsiteY30" fmla="*/ 8271 h 4818603"/>
                    <a:gd name="connsiteX31" fmla="*/ 12740310 w 12914481"/>
                    <a:gd name="connsiteY31" fmla="*/ 254295 h 481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2914481" h="4818603">
                      <a:moveTo>
                        <a:pt x="12740310" y="254295"/>
                      </a:moveTo>
                      <a:lnTo>
                        <a:pt x="12914481" y="4054135"/>
                      </a:lnTo>
                      <a:lnTo>
                        <a:pt x="111147" y="4818603"/>
                      </a:lnTo>
                      <a:cubicBezTo>
                        <a:pt x="111147" y="4818603"/>
                        <a:pt x="105019" y="2303935"/>
                        <a:pt x="65123" y="1893342"/>
                      </a:cubicBezTo>
                      <a:lnTo>
                        <a:pt x="65123" y="1888355"/>
                      </a:lnTo>
                      <a:cubicBezTo>
                        <a:pt x="60136" y="1841810"/>
                        <a:pt x="1955" y="1838485"/>
                        <a:pt x="293" y="1808564"/>
                      </a:cubicBezTo>
                      <a:cubicBezTo>
                        <a:pt x="-14668" y="1648981"/>
                        <a:pt x="545534" y="1464463"/>
                        <a:pt x="1252020" y="1396308"/>
                      </a:cubicBezTo>
                      <a:cubicBezTo>
                        <a:pt x="1567860" y="1366387"/>
                        <a:pt x="1858766" y="1363062"/>
                        <a:pt x="2086504" y="1384672"/>
                      </a:cubicBezTo>
                      <a:cubicBezTo>
                        <a:pt x="2226139" y="1397971"/>
                        <a:pt x="2372423" y="1387997"/>
                        <a:pt x="2512058" y="1358075"/>
                      </a:cubicBezTo>
                      <a:cubicBezTo>
                        <a:pt x="2598498" y="1339789"/>
                        <a:pt x="2691588" y="1326491"/>
                        <a:pt x="2788003" y="1316517"/>
                      </a:cubicBezTo>
                      <a:cubicBezTo>
                        <a:pt x="2841197" y="1311530"/>
                        <a:pt x="2891067" y="1308206"/>
                        <a:pt x="2942599" y="1306543"/>
                      </a:cubicBezTo>
                      <a:cubicBezTo>
                        <a:pt x="3157038" y="1298231"/>
                        <a:pt x="3368152" y="1245037"/>
                        <a:pt x="3534384" y="1155272"/>
                      </a:cubicBezTo>
                      <a:cubicBezTo>
                        <a:pt x="3693967" y="1068832"/>
                        <a:pt x="3941653" y="1000676"/>
                        <a:pt x="4224247" y="972417"/>
                      </a:cubicBezTo>
                      <a:cubicBezTo>
                        <a:pt x="4475257" y="947482"/>
                        <a:pt x="4704658" y="960781"/>
                        <a:pt x="4874214" y="1002339"/>
                      </a:cubicBezTo>
                      <a:cubicBezTo>
                        <a:pt x="5037122" y="1042234"/>
                        <a:pt x="5221639" y="1045559"/>
                        <a:pt x="5402832" y="1018962"/>
                      </a:cubicBezTo>
                      <a:cubicBezTo>
                        <a:pt x="5434416" y="1013975"/>
                        <a:pt x="5466000" y="1010650"/>
                        <a:pt x="5499246" y="1007326"/>
                      </a:cubicBezTo>
                      <a:cubicBezTo>
                        <a:pt x="5590674" y="999014"/>
                        <a:pt x="5680439" y="997352"/>
                        <a:pt x="5760231" y="1000676"/>
                      </a:cubicBezTo>
                      <a:cubicBezTo>
                        <a:pt x="5924800" y="1008988"/>
                        <a:pt x="6094357" y="989040"/>
                        <a:pt x="6250615" y="942495"/>
                      </a:cubicBezTo>
                      <a:cubicBezTo>
                        <a:pt x="6345367" y="914236"/>
                        <a:pt x="6455080" y="892626"/>
                        <a:pt x="6573105" y="880989"/>
                      </a:cubicBezTo>
                      <a:cubicBezTo>
                        <a:pt x="6646247" y="874340"/>
                        <a:pt x="6716064" y="871015"/>
                        <a:pt x="6782557" y="872678"/>
                      </a:cubicBezTo>
                      <a:cubicBezTo>
                        <a:pt x="6932166" y="876002"/>
                        <a:pt x="7085099" y="854392"/>
                        <a:pt x="7224734" y="812834"/>
                      </a:cubicBezTo>
                      <a:cubicBezTo>
                        <a:pt x="7346083" y="776263"/>
                        <a:pt x="7489043" y="748004"/>
                        <a:pt x="7643638" y="733043"/>
                      </a:cubicBezTo>
                      <a:cubicBezTo>
                        <a:pt x="7655275" y="731380"/>
                        <a:pt x="7666911" y="731380"/>
                        <a:pt x="7678547" y="729718"/>
                      </a:cubicBezTo>
                      <a:cubicBezTo>
                        <a:pt x="7879688" y="713095"/>
                        <a:pt x="8074179" y="658238"/>
                        <a:pt x="8225451" y="570136"/>
                      </a:cubicBezTo>
                      <a:cubicBezTo>
                        <a:pt x="8365085" y="488682"/>
                        <a:pt x="8604459" y="420527"/>
                        <a:pt x="8880404" y="393930"/>
                      </a:cubicBezTo>
                      <a:cubicBezTo>
                        <a:pt x="9109804" y="372319"/>
                        <a:pt x="9320919" y="382293"/>
                        <a:pt x="9472190" y="417202"/>
                      </a:cubicBezTo>
                      <a:cubicBezTo>
                        <a:pt x="9660032" y="460422"/>
                        <a:pt x="9874471" y="462085"/>
                        <a:pt x="10078937" y="418864"/>
                      </a:cubicBezTo>
                      <a:cubicBezTo>
                        <a:pt x="10160390" y="402241"/>
                        <a:pt x="10248493" y="387280"/>
                        <a:pt x="10341583" y="378969"/>
                      </a:cubicBezTo>
                      <a:cubicBezTo>
                        <a:pt x="10396440" y="373982"/>
                        <a:pt x="10449634" y="370657"/>
                        <a:pt x="10501165" y="368995"/>
                      </a:cubicBezTo>
                      <a:cubicBezTo>
                        <a:pt x="10732228" y="362346"/>
                        <a:pt x="10954978" y="295853"/>
                        <a:pt x="11124535" y="192789"/>
                      </a:cubicBezTo>
                      <a:cubicBezTo>
                        <a:pt x="11270819" y="104686"/>
                        <a:pt x="11501882" y="33206"/>
                        <a:pt x="11766191" y="8271"/>
                      </a:cubicBezTo>
                      <a:cubicBezTo>
                        <a:pt x="12228316" y="-31624"/>
                        <a:pt x="12722025" y="76426"/>
                        <a:pt x="12740310" y="254295"/>
                      </a:cubicBezTo>
                    </a:path>
                  </a:pathLst>
                </a:custGeom>
                <a:solidFill>
                  <a:srgbClr val="AEDEEB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1" name="Freeform: Shape 920">
                  <a:extLst>
                    <a:ext uri="{FF2B5EF4-FFF2-40B4-BE49-F238E27FC236}">
                      <a16:creationId xmlns:a16="http://schemas.microsoft.com/office/drawing/2014/main" id="{1516EBD4-AA8A-BD71-9E1E-F49F130403D0}"/>
                    </a:ext>
                  </a:extLst>
                </p:cNvPr>
                <p:cNvSpPr/>
                <p:nvPr/>
              </p:nvSpPr>
              <p:spPr>
                <a:xfrm>
                  <a:off x="-397312" y="3370984"/>
                  <a:ext cx="12735323" cy="1892745"/>
                </a:xfrm>
                <a:custGeom>
                  <a:avLst/>
                  <a:gdLst>
                    <a:gd name="connsiteX0" fmla="*/ 12735323 w 12735323"/>
                    <a:gd name="connsiteY0" fmla="*/ 255360 h 1892745"/>
                    <a:gd name="connsiteX1" fmla="*/ 12735323 w 12735323"/>
                    <a:gd name="connsiteY1" fmla="*/ 486423 h 1892745"/>
                    <a:gd name="connsiteX2" fmla="*/ 11197678 w 12735323"/>
                    <a:gd name="connsiteY2" fmla="*/ 499721 h 1892745"/>
                    <a:gd name="connsiteX3" fmla="*/ 7294552 w 12735323"/>
                    <a:gd name="connsiteY3" fmla="*/ 1088182 h 1892745"/>
                    <a:gd name="connsiteX4" fmla="*/ 6031189 w 12735323"/>
                    <a:gd name="connsiteY4" fmla="*/ 1329219 h 1892745"/>
                    <a:gd name="connsiteX5" fmla="*/ 5421117 w 12735323"/>
                    <a:gd name="connsiteY5" fmla="*/ 1437269 h 1892745"/>
                    <a:gd name="connsiteX6" fmla="*/ 4518478 w 12735323"/>
                    <a:gd name="connsiteY6" fmla="*/ 1259401 h 1892745"/>
                    <a:gd name="connsiteX7" fmla="*/ 3664045 w 12735323"/>
                    <a:gd name="connsiteY7" fmla="*/ 1533684 h 1892745"/>
                    <a:gd name="connsiteX8" fmla="*/ 2997455 w 12735323"/>
                    <a:gd name="connsiteY8" fmla="*/ 1423971 h 1892745"/>
                    <a:gd name="connsiteX9" fmla="*/ 2292632 w 12735323"/>
                    <a:gd name="connsiteY9" fmla="*/ 1731500 h 1892745"/>
                    <a:gd name="connsiteX10" fmla="*/ 1551237 w 12735323"/>
                    <a:gd name="connsiteY10" fmla="*/ 1628436 h 1892745"/>
                    <a:gd name="connsiteX11" fmla="*/ 65123 w 12735323"/>
                    <a:gd name="connsiteY11" fmla="*/ 1892745 h 1892745"/>
                    <a:gd name="connsiteX12" fmla="*/ 65123 w 12735323"/>
                    <a:gd name="connsiteY12" fmla="*/ 1887758 h 1892745"/>
                    <a:gd name="connsiteX13" fmla="*/ 293 w 12735323"/>
                    <a:gd name="connsiteY13" fmla="*/ 1807967 h 1892745"/>
                    <a:gd name="connsiteX14" fmla="*/ 1252019 w 12735323"/>
                    <a:gd name="connsiteY14" fmla="*/ 1395711 h 1892745"/>
                    <a:gd name="connsiteX15" fmla="*/ 2086504 w 12735323"/>
                    <a:gd name="connsiteY15" fmla="*/ 1384075 h 1892745"/>
                    <a:gd name="connsiteX16" fmla="*/ 2512058 w 12735323"/>
                    <a:gd name="connsiteY16" fmla="*/ 1357478 h 1892745"/>
                    <a:gd name="connsiteX17" fmla="*/ 2788003 w 12735323"/>
                    <a:gd name="connsiteY17" fmla="*/ 1315920 h 1892745"/>
                    <a:gd name="connsiteX18" fmla="*/ 2942599 w 12735323"/>
                    <a:gd name="connsiteY18" fmla="*/ 1305946 h 1892745"/>
                    <a:gd name="connsiteX19" fmla="*/ 3534384 w 12735323"/>
                    <a:gd name="connsiteY19" fmla="*/ 1154675 h 1892745"/>
                    <a:gd name="connsiteX20" fmla="*/ 4224247 w 12735323"/>
                    <a:gd name="connsiteY20" fmla="*/ 971820 h 1892745"/>
                    <a:gd name="connsiteX21" fmla="*/ 4874214 w 12735323"/>
                    <a:gd name="connsiteY21" fmla="*/ 1001742 h 1892745"/>
                    <a:gd name="connsiteX22" fmla="*/ 5402832 w 12735323"/>
                    <a:gd name="connsiteY22" fmla="*/ 1018365 h 1892745"/>
                    <a:gd name="connsiteX23" fmla="*/ 5499246 w 12735323"/>
                    <a:gd name="connsiteY23" fmla="*/ 1006729 h 1892745"/>
                    <a:gd name="connsiteX24" fmla="*/ 5760230 w 12735323"/>
                    <a:gd name="connsiteY24" fmla="*/ 1000079 h 1892745"/>
                    <a:gd name="connsiteX25" fmla="*/ 6250615 w 12735323"/>
                    <a:gd name="connsiteY25" fmla="*/ 941898 h 1892745"/>
                    <a:gd name="connsiteX26" fmla="*/ 6573105 w 12735323"/>
                    <a:gd name="connsiteY26" fmla="*/ 880392 h 1892745"/>
                    <a:gd name="connsiteX27" fmla="*/ 6782557 w 12735323"/>
                    <a:gd name="connsiteY27" fmla="*/ 872081 h 1892745"/>
                    <a:gd name="connsiteX28" fmla="*/ 7224734 w 12735323"/>
                    <a:gd name="connsiteY28" fmla="*/ 812238 h 1892745"/>
                    <a:gd name="connsiteX29" fmla="*/ 7643639 w 12735323"/>
                    <a:gd name="connsiteY29" fmla="*/ 732446 h 1892745"/>
                    <a:gd name="connsiteX30" fmla="*/ 7678547 w 12735323"/>
                    <a:gd name="connsiteY30" fmla="*/ 729122 h 1892745"/>
                    <a:gd name="connsiteX31" fmla="*/ 8225451 w 12735323"/>
                    <a:gd name="connsiteY31" fmla="*/ 569539 h 1892745"/>
                    <a:gd name="connsiteX32" fmla="*/ 8880404 w 12735323"/>
                    <a:gd name="connsiteY32" fmla="*/ 393333 h 1892745"/>
                    <a:gd name="connsiteX33" fmla="*/ 9472190 w 12735323"/>
                    <a:gd name="connsiteY33" fmla="*/ 416605 h 1892745"/>
                    <a:gd name="connsiteX34" fmla="*/ 10078937 w 12735323"/>
                    <a:gd name="connsiteY34" fmla="*/ 418268 h 1892745"/>
                    <a:gd name="connsiteX35" fmla="*/ 10341583 w 12735323"/>
                    <a:gd name="connsiteY35" fmla="*/ 378372 h 1892745"/>
                    <a:gd name="connsiteX36" fmla="*/ 10501165 w 12735323"/>
                    <a:gd name="connsiteY36" fmla="*/ 368398 h 1892745"/>
                    <a:gd name="connsiteX37" fmla="*/ 11124535 w 12735323"/>
                    <a:gd name="connsiteY37" fmla="*/ 192192 h 1892745"/>
                    <a:gd name="connsiteX38" fmla="*/ 11766191 w 12735323"/>
                    <a:gd name="connsiteY38" fmla="*/ 7675 h 1892745"/>
                    <a:gd name="connsiteX39" fmla="*/ 12735323 w 12735323"/>
                    <a:gd name="connsiteY39" fmla="*/ 255360 h 189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735323" h="1892745">
                      <a:moveTo>
                        <a:pt x="12735323" y="255360"/>
                      </a:moveTo>
                      <a:lnTo>
                        <a:pt x="12735323" y="486423"/>
                      </a:lnTo>
                      <a:cubicBezTo>
                        <a:pt x="12248264" y="351775"/>
                        <a:pt x="11706347" y="423254"/>
                        <a:pt x="11197678" y="499721"/>
                      </a:cubicBezTo>
                      <a:cubicBezTo>
                        <a:pt x="9896082" y="695875"/>
                        <a:pt x="8596147" y="892029"/>
                        <a:pt x="7294552" y="1088182"/>
                      </a:cubicBezTo>
                      <a:cubicBezTo>
                        <a:pt x="6870660" y="1153013"/>
                        <a:pt x="6445106" y="1216181"/>
                        <a:pt x="6031189" y="1329219"/>
                      </a:cubicBezTo>
                      <a:cubicBezTo>
                        <a:pt x="5831710" y="1384075"/>
                        <a:pt x="5628907" y="1448906"/>
                        <a:pt x="5421117" y="1437269"/>
                      </a:cubicBezTo>
                      <a:cubicBezTo>
                        <a:pt x="5113588" y="1418984"/>
                        <a:pt x="4826007" y="1227818"/>
                        <a:pt x="4518478" y="1259401"/>
                      </a:cubicBezTo>
                      <a:cubicBezTo>
                        <a:pt x="4219260" y="1290985"/>
                        <a:pt x="3964925" y="1530359"/>
                        <a:pt x="3664045" y="1533684"/>
                      </a:cubicBezTo>
                      <a:cubicBezTo>
                        <a:pt x="3437970" y="1535347"/>
                        <a:pt x="3221868" y="1402361"/>
                        <a:pt x="2997455" y="1423971"/>
                      </a:cubicBezTo>
                      <a:cubicBezTo>
                        <a:pt x="2739796" y="1450568"/>
                        <a:pt x="2543642" y="1671657"/>
                        <a:pt x="2292632" y="1731500"/>
                      </a:cubicBezTo>
                      <a:cubicBezTo>
                        <a:pt x="2046608" y="1789681"/>
                        <a:pt x="1797260" y="1684955"/>
                        <a:pt x="1551237" y="1628436"/>
                      </a:cubicBezTo>
                      <a:cubicBezTo>
                        <a:pt x="1047554" y="1513736"/>
                        <a:pt x="502313" y="1618463"/>
                        <a:pt x="65123" y="1892745"/>
                      </a:cubicBezTo>
                      <a:cubicBezTo>
                        <a:pt x="65123" y="1891083"/>
                        <a:pt x="65123" y="1889421"/>
                        <a:pt x="65123" y="1887758"/>
                      </a:cubicBezTo>
                      <a:cubicBezTo>
                        <a:pt x="60136" y="1841213"/>
                        <a:pt x="1955" y="1837889"/>
                        <a:pt x="293" y="1807967"/>
                      </a:cubicBezTo>
                      <a:cubicBezTo>
                        <a:pt x="-14668" y="1648384"/>
                        <a:pt x="545534" y="1463867"/>
                        <a:pt x="1252019" y="1395711"/>
                      </a:cubicBezTo>
                      <a:cubicBezTo>
                        <a:pt x="1567860" y="1365790"/>
                        <a:pt x="1858766" y="1362465"/>
                        <a:pt x="2086504" y="1384075"/>
                      </a:cubicBezTo>
                      <a:cubicBezTo>
                        <a:pt x="2226139" y="1397374"/>
                        <a:pt x="2372423" y="1387400"/>
                        <a:pt x="2512058" y="1357478"/>
                      </a:cubicBezTo>
                      <a:cubicBezTo>
                        <a:pt x="2598498" y="1339193"/>
                        <a:pt x="2691588" y="1325894"/>
                        <a:pt x="2788003" y="1315920"/>
                      </a:cubicBezTo>
                      <a:cubicBezTo>
                        <a:pt x="2841197" y="1310933"/>
                        <a:pt x="2891067" y="1307609"/>
                        <a:pt x="2942599" y="1305946"/>
                      </a:cubicBezTo>
                      <a:cubicBezTo>
                        <a:pt x="3157038" y="1297635"/>
                        <a:pt x="3368152" y="1244441"/>
                        <a:pt x="3534384" y="1154675"/>
                      </a:cubicBezTo>
                      <a:cubicBezTo>
                        <a:pt x="3693967" y="1068235"/>
                        <a:pt x="3941653" y="1000079"/>
                        <a:pt x="4224247" y="971820"/>
                      </a:cubicBezTo>
                      <a:cubicBezTo>
                        <a:pt x="4475258" y="946885"/>
                        <a:pt x="4704657" y="960184"/>
                        <a:pt x="4874214" y="1001742"/>
                      </a:cubicBezTo>
                      <a:cubicBezTo>
                        <a:pt x="5037121" y="1041637"/>
                        <a:pt x="5221639" y="1044962"/>
                        <a:pt x="5402832" y="1018365"/>
                      </a:cubicBezTo>
                      <a:cubicBezTo>
                        <a:pt x="5434416" y="1013378"/>
                        <a:pt x="5466000" y="1010054"/>
                        <a:pt x="5499246" y="1006729"/>
                      </a:cubicBezTo>
                      <a:cubicBezTo>
                        <a:pt x="5590674" y="998417"/>
                        <a:pt x="5680439" y="996755"/>
                        <a:pt x="5760230" y="1000079"/>
                      </a:cubicBezTo>
                      <a:cubicBezTo>
                        <a:pt x="5924800" y="1008391"/>
                        <a:pt x="6094357" y="988443"/>
                        <a:pt x="6250615" y="941898"/>
                      </a:cubicBezTo>
                      <a:cubicBezTo>
                        <a:pt x="6345367" y="913639"/>
                        <a:pt x="6455080" y="892029"/>
                        <a:pt x="6573105" y="880392"/>
                      </a:cubicBezTo>
                      <a:cubicBezTo>
                        <a:pt x="6646247" y="873743"/>
                        <a:pt x="6716064" y="870419"/>
                        <a:pt x="6782557" y="872081"/>
                      </a:cubicBezTo>
                      <a:cubicBezTo>
                        <a:pt x="6932166" y="875406"/>
                        <a:pt x="7085099" y="853796"/>
                        <a:pt x="7224734" y="812238"/>
                      </a:cubicBezTo>
                      <a:cubicBezTo>
                        <a:pt x="7346083" y="775666"/>
                        <a:pt x="7489043" y="747407"/>
                        <a:pt x="7643639" y="732446"/>
                      </a:cubicBezTo>
                      <a:cubicBezTo>
                        <a:pt x="7655275" y="730783"/>
                        <a:pt x="7666911" y="730783"/>
                        <a:pt x="7678547" y="729122"/>
                      </a:cubicBezTo>
                      <a:cubicBezTo>
                        <a:pt x="7879688" y="712498"/>
                        <a:pt x="8074179" y="657642"/>
                        <a:pt x="8225451" y="569539"/>
                      </a:cubicBezTo>
                      <a:cubicBezTo>
                        <a:pt x="8365085" y="488085"/>
                        <a:pt x="8604459" y="419930"/>
                        <a:pt x="8880404" y="393333"/>
                      </a:cubicBezTo>
                      <a:cubicBezTo>
                        <a:pt x="9109805" y="371723"/>
                        <a:pt x="9320918" y="381696"/>
                        <a:pt x="9472190" y="416605"/>
                      </a:cubicBezTo>
                      <a:cubicBezTo>
                        <a:pt x="9660032" y="459826"/>
                        <a:pt x="9874472" y="461488"/>
                        <a:pt x="10078937" y="418268"/>
                      </a:cubicBezTo>
                      <a:cubicBezTo>
                        <a:pt x="10160390" y="401644"/>
                        <a:pt x="10248493" y="386684"/>
                        <a:pt x="10341583" y="378372"/>
                      </a:cubicBezTo>
                      <a:cubicBezTo>
                        <a:pt x="10396439" y="373385"/>
                        <a:pt x="10449634" y="370060"/>
                        <a:pt x="10501165" y="368398"/>
                      </a:cubicBezTo>
                      <a:cubicBezTo>
                        <a:pt x="10732228" y="361749"/>
                        <a:pt x="10954979" y="295256"/>
                        <a:pt x="11124535" y="192192"/>
                      </a:cubicBezTo>
                      <a:cubicBezTo>
                        <a:pt x="11270820" y="104089"/>
                        <a:pt x="11501882" y="32609"/>
                        <a:pt x="11766191" y="7675"/>
                      </a:cubicBezTo>
                      <a:cubicBezTo>
                        <a:pt x="12223329" y="-30559"/>
                        <a:pt x="12717038" y="77492"/>
                        <a:pt x="12735323" y="255360"/>
                      </a:cubicBezTo>
                    </a:path>
                  </a:pathLst>
                </a:custGeom>
                <a:solidFill>
                  <a:srgbClr val="BEE7ED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4DE0EB1-1FCA-29F1-A88C-A68AD8B17738}"/>
                </a:ext>
              </a:extLst>
            </p:cNvPr>
            <p:cNvSpPr/>
            <p:nvPr/>
          </p:nvSpPr>
          <p:spPr>
            <a:xfrm>
              <a:off x="10240163" y="5690945"/>
              <a:ext cx="2337221" cy="470436"/>
            </a:xfrm>
            <a:custGeom>
              <a:avLst/>
              <a:gdLst>
                <a:gd name="connsiteX0" fmla="*/ 2337222 w 2337221"/>
                <a:gd name="connsiteY0" fmla="*/ 400619 h 470436"/>
                <a:gd name="connsiteX1" fmla="*/ 2317274 w 2337221"/>
                <a:gd name="connsiteY1" fmla="*/ 470437 h 470436"/>
                <a:gd name="connsiteX2" fmla="*/ 1009028 w 2337221"/>
                <a:gd name="connsiteY2" fmla="*/ 177868 h 470436"/>
                <a:gd name="connsiteX3" fmla="*/ 0 w 2337221"/>
                <a:gd name="connsiteY3" fmla="*/ 127999 h 470436"/>
                <a:gd name="connsiteX4" fmla="*/ 217764 w 2337221"/>
                <a:gd name="connsiteY4" fmla="*/ 94752 h 470436"/>
                <a:gd name="connsiteX5" fmla="*/ 1048924 w 2337221"/>
                <a:gd name="connsiteY5" fmla="*/ 0 h 470436"/>
                <a:gd name="connsiteX6" fmla="*/ 2337222 w 2337221"/>
                <a:gd name="connsiteY6" fmla="*/ 400619 h 47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7221" h="470436">
                  <a:moveTo>
                    <a:pt x="2337222" y="400619"/>
                  </a:moveTo>
                  <a:cubicBezTo>
                    <a:pt x="2337222" y="423892"/>
                    <a:pt x="2330572" y="447164"/>
                    <a:pt x="2317274" y="470437"/>
                  </a:cubicBezTo>
                  <a:cubicBezTo>
                    <a:pt x="1956550" y="214439"/>
                    <a:pt x="1461179" y="174544"/>
                    <a:pt x="1009028" y="177868"/>
                  </a:cubicBezTo>
                  <a:cubicBezTo>
                    <a:pt x="674902" y="179531"/>
                    <a:pt x="325815" y="191167"/>
                    <a:pt x="0" y="127999"/>
                  </a:cubicBezTo>
                  <a:cubicBezTo>
                    <a:pt x="74804" y="124674"/>
                    <a:pt x="147947" y="114700"/>
                    <a:pt x="217764" y="94752"/>
                  </a:cubicBezTo>
                  <a:cubicBezTo>
                    <a:pt x="442178" y="34909"/>
                    <a:pt x="733084" y="0"/>
                    <a:pt x="1048924" y="0"/>
                  </a:cubicBezTo>
                  <a:cubicBezTo>
                    <a:pt x="1762059" y="0"/>
                    <a:pt x="2337222" y="179531"/>
                    <a:pt x="2337222" y="400619"/>
                  </a:cubicBezTo>
                </a:path>
              </a:pathLst>
            </a:custGeom>
            <a:solidFill>
              <a:srgbClr val="E1FCFC"/>
            </a:soli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4F3A5B-5D30-A154-4B91-833C4E569DAE}"/>
                </a:ext>
              </a:extLst>
            </p:cNvPr>
            <p:cNvSpPr/>
            <p:nvPr/>
          </p:nvSpPr>
          <p:spPr>
            <a:xfrm>
              <a:off x="-402006" y="6306003"/>
              <a:ext cx="12979391" cy="1999770"/>
            </a:xfrm>
            <a:custGeom>
              <a:avLst/>
              <a:gdLst>
                <a:gd name="connsiteX0" fmla="*/ 12979392 w 12979391"/>
                <a:gd name="connsiteY0" fmla="*/ 613396 h 1999770"/>
                <a:gd name="connsiteX1" fmla="*/ 12721732 w 12979391"/>
                <a:gd name="connsiteY1" fmla="*/ 841134 h 1999770"/>
                <a:gd name="connsiteX2" fmla="*/ 12720069 w 12979391"/>
                <a:gd name="connsiteY2" fmla="*/ 1068872 h 1999770"/>
                <a:gd name="connsiteX3" fmla="*/ 12713421 w 12979391"/>
                <a:gd name="connsiteY3" fmla="*/ 1999771 h 1999770"/>
                <a:gd name="connsiteX4" fmla="*/ 255997 w 12979391"/>
                <a:gd name="connsiteY4" fmla="*/ 1999771 h 1999770"/>
                <a:gd name="connsiteX5" fmla="*/ 255997 w 12979391"/>
                <a:gd name="connsiteY5" fmla="*/ 1786994 h 1999770"/>
                <a:gd name="connsiteX6" fmla="*/ 0 w 12979391"/>
                <a:gd name="connsiteY6" fmla="*/ 1585853 h 1999770"/>
                <a:gd name="connsiteX7" fmla="*/ 814537 w 12979391"/>
                <a:gd name="connsiteY7" fmla="*/ 1309908 h 1999770"/>
                <a:gd name="connsiteX8" fmla="*/ 1042274 w 12979391"/>
                <a:gd name="connsiteY8" fmla="*/ 1281649 h 1999770"/>
                <a:gd name="connsiteX9" fmla="*/ 1235104 w 12979391"/>
                <a:gd name="connsiteY9" fmla="*/ 1203519 h 1999770"/>
                <a:gd name="connsiteX10" fmla="*/ 2259092 w 12979391"/>
                <a:gd name="connsiteY10" fmla="*/ 1005703 h 1999770"/>
                <a:gd name="connsiteX11" fmla="*/ 3178355 w 12979391"/>
                <a:gd name="connsiteY11" fmla="*/ 799576 h 1999770"/>
                <a:gd name="connsiteX12" fmla="*/ 3426041 w 12979391"/>
                <a:gd name="connsiteY12" fmla="*/ 739732 h 1999770"/>
                <a:gd name="connsiteX13" fmla="*/ 3565676 w 12979391"/>
                <a:gd name="connsiteY13" fmla="*/ 758018 h 1999770"/>
                <a:gd name="connsiteX14" fmla="*/ 4107592 w 12979391"/>
                <a:gd name="connsiteY14" fmla="*/ 761343 h 1999770"/>
                <a:gd name="connsiteX15" fmla="*/ 5218021 w 12979391"/>
                <a:gd name="connsiteY15" fmla="*/ 641656 h 1999770"/>
                <a:gd name="connsiteX16" fmla="*/ 5450746 w 12979391"/>
                <a:gd name="connsiteY16" fmla="*/ 646642 h 1999770"/>
                <a:gd name="connsiteX17" fmla="*/ 6340087 w 12979391"/>
                <a:gd name="connsiteY17" fmla="*/ 492047 h 1999770"/>
                <a:gd name="connsiteX18" fmla="*/ 7550256 w 12979391"/>
                <a:gd name="connsiteY18" fmla="*/ 299218 h 1999770"/>
                <a:gd name="connsiteX19" fmla="*/ 7960849 w 12979391"/>
                <a:gd name="connsiteY19" fmla="*/ 317503 h 1999770"/>
                <a:gd name="connsiteX20" fmla="*/ 8838553 w 12979391"/>
                <a:gd name="connsiteY20" fmla="*/ 221089 h 1999770"/>
                <a:gd name="connsiteX21" fmla="*/ 9300678 w 12979391"/>
                <a:gd name="connsiteY21" fmla="*/ 151271 h 1999770"/>
                <a:gd name="connsiteX22" fmla="*/ 9593247 w 12979391"/>
                <a:gd name="connsiteY22" fmla="*/ 177868 h 1999770"/>
                <a:gd name="connsiteX23" fmla="*/ 10067008 w 12979391"/>
                <a:gd name="connsiteY23" fmla="*/ 134648 h 1999770"/>
                <a:gd name="connsiteX24" fmla="*/ 10831675 w 12979391"/>
                <a:gd name="connsiteY24" fmla="*/ 0 h 1999770"/>
                <a:gd name="connsiteX25" fmla="*/ 11711041 w 12979391"/>
                <a:gd name="connsiteY25" fmla="*/ 191167 h 1999770"/>
                <a:gd name="connsiteX26" fmla="*/ 12164855 w 12979391"/>
                <a:gd name="connsiteY26" fmla="*/ 299218 h 1999770"/>
                <a:gd name="connsiteX27" fmla="*/ 12164855 w 12979391"/>
                <a:gd name="connsiteY27" fmla="*/ 299218 h 1999770"/>
                <a:gd name="connsiteX28" fmla="*/ 12979392 w 12979391"/>
                <a:gd name="connsiteY28" fmla="*/ 613396 h 199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979391" h="1999770">
                  <a:moveTo>
                    <a:pt x="12979392" y="613396"/>
                  </a:moveTo>
                  <a:cubicBezTo>
                    <a:pt x="12979392" y="703162"/>
                    <a:pt x="12879653" y="784615"/>
                    <a:pt x="12721732" y="841134"/>
                  </a:cubicBezTo>
                  <a:lnTo>
                    <a:pt x="12720069" y="1068872"/>
                  </a:lnTo>
                  <a:lnTo>
                    <a:pt x="12713421" y="1999771"/>
                  </a:lnTo>
                  <a:lnTo>
                    <a:pt x="255997" y="1999771"/>
                  </a:lnTo>
                  <a:lnTo>
                    <a:pt x="255997" y="1786994"/>
                  </a:lnTo>
                  <a:cubicBezTo>
                    <a:pt x="98077" y="1737125"/>
                    <a:pt x="0" y="1665644"/>
                    <a:pt x="0" y="1585853"/>
                  </a:cubicBezTo>
                  <a:cubicBezTo>
                    <a:pt x="0" y="1432920"/>
                    <a:pt x="365710" y="1309908"/>
                    <a:pt x="814537" y="1309908"/>
                  </a:cubicBezTo>
                  <a:cubicBezTo>
                    <a:pt x="894328" y="1309908"/>
                    <a:pt x="970795" y="1299934"/>
                    <a:pt x="1042274" y="1281649"/>
                  </a:cubicBezTo>
                  <a:cubicBezTo>
                    <a:pt x="1113754" y="1263363"/>
                    <a:pt x="1178585" y="1236766"/>
                    <a:pt x="1235104" y="1203519"/>
                  </a:cubicBezTo>
                  <a:cubicBezTo>
                    <a:pt x="1429595" y="1085495"/>
                    <a:pt x="1815253" y="1005703"/>
                    <a:pt x="2259092" y="1005703"/>
                  </a:cubicBezTo>
                  <a:cubicBezTo>
                    <a:pt x="2598206" y="1005703"/>
                    <a:pt x="2924020" y="932561"/>
                    <a:pt x="3178355" y="799576"/>
                  </a:cubicBezTo>
                  <a:cubicBezTo>
                    <a:pt x="3251497" y="761343"/>
                    <a:pt x="3336276" y="739732"/>
                    <a:pt x="3426041" y="739732"/>
                  </a:cubicBezTo>
                  <a:cubicBezTo>
                    <a:pt x="3474248" y="739732"/>
                    <a:pt x="3520793" y="746381"/>
                    <a:pt x="3565676" y="758018"/>
                  </a:cubicBezTo>
                  <a:cubicBezTo>
                    <a:pt x="3738557" y="802901"/>
                    <a:pt x="3933048" y="804563"/>
                    <a:pt x="4107592" y="761343"/>
                  </a:cubicBezTo>
                  <a:cubicBezTo>
                    <a:pt x="4413459" y="686538"/>
                    <a:pt x="4797455" y="641656"/>
                    <a:pt x="5218021" y="641656"/>
                  </a:cubicBezTo>
                  <a:cubicBezTo>
                    <a:pt x="5296151" y="641656"/>
                    <a:pt x="5374279" y="643318"/>
                    <a:pt x="5450746" y="646642"/>
                  </a:cubicBezTo>
                  <a:cubicBezTo>
                    <a:pt x="5768249" y="659941"/>
                    <a:pt x="6084090" y="605084"/>
                    <a:pt x="6340087" y="492047"/>
                  </a:cubicBezTo>
                  <a:cubicBezTo>
                    <a:pt x="6606058" y="375684"/>
                    <a:pt x="7049898" y="299218"/>
                    <a:pt x="7550256" y="299218"/>
                  </a:cubicBezTo>
                  <a:cubicBezTo>
                    <a:pt x="7693215" y="299218"/>
                    <a:pt x="7831188" y="305867"/>
                    <a:pt x="7960849" y="317503"/>
                  </a:cubicBezTo>
                  <a:cubicBezTo>
                    <a:pt x="8263391" y="344100"/>
                    <a:pt x="8570920" y="309192"/>
                    <a:pt x="8838553" y="221089"/>
                  </a:cubicBezTo>
                  <a:cubicBezTo>
                    <a:pt x="8969877" y="177868"/>
                    <a:pt x="9129459" y="151271"/>
                    <a:pt x="9300678" y="151271"/>
                  </a:cubicBezTo>
                  <a:cubicBezTo>
                    <a:pt x="9403742" y="151271"/>
                    <a:pt x="9501819" y="161245"/>
                    <a:pt x="9593247" y="177868"/>
                  </a:cubicBezTo>
                  <a:cubicBezTo>
                    <a:pt x="9754492" y="207790"/>
                    <a:pt x="9929035" y="191167"/>
                    <a:pt x="10067008" y="134648"/>
                  </a:cubicBezTo>
                  <a:cubicBezTo>
                    <a:pt x="10268148" y="51532"/>
                    <a:pt x="10535782" y="0"/>
                    <a:pt x="10831675" y="0"/>
                  </a:cubicBezTo>
                  <a:cubicBezTo>
                    <a:pt x="11187410" y="0"/>
                    <a:pt x="11506576" y="74804"/>
                    <a:pt x="11711041" y="191167"/>
                  </a:cubicBezTo>
                  <a:cubicBezTo>
                    <a:pt x="11834053" y="260984"/>
                    <a:pt x="11995298" y="299218"/>
                    <a:pt x="12164855" y="299218"/>
                  </a:cubicBezTo>
                  <a:lnTo>
                    <a:pt x="12164855" y="299218"/>
                  </a:lnTo>
                  <a:cubicBezTo>
                    <a:pt x="12615343" y="299218"/>
                    <a:pt x="12979392" y="440515"/>
                    <a:pt x="12979392" y="613396"/>
                  </a:cubicBezTo>
                </a:path>
              </a:pathLst>
            </a:custGeom>
            <a:solidFill>
              <a:srgbClr val="FFFFFF"/>
            </a:soli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aphic 2">
              <a:extLst>
                <a:ext uri="{FF2B5EF4-FFF2-40B4-BE49-F238E27FC236}">
                  <a16:creationId xmlns:a16="http://schemas.microsoft.com/office/drawing/2014/main" id="{FE2E00AA-F032-9F93-FE17-D9F5CC48AC88}"/>
                </a:ext>
              </a:extLst>
            </p:cNvPr>
            <p:cNvGrpSpPr/>
            <p:nvPr/>
          </p:nvGrpSpPr>
          <p:grpSpPr>
            <a:xfrm>
              <a:off x="10134748" y="2540312"/>
              <a:ext cx="1793008" cy="2497526"/>
              <a:chOff x="10134748" y="2540312"/>
              <a:chExt cx="1793008" cy="2497526"/>
            </a:xfrm>
          </p:grpSpPr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90F5E48E-464C-00B7-6B97-466D6470756A}"/>
                  </a:ext>
                </a:extLst>
              </p:cNvPr>
              <p:cNvSpPr/>
              <p:nvPr/>
            </p:nvSpPr>
            <p:spPr>
              <a:xfrm>
                <a:off x="10212983" y="4671119"/>
                <a:ext cx="1714774" cy="366718"/>
              </a:xfrm>
              <a:custGeom>
                <a:avLst/>
                <a:gdLst>
                  <a:gd name="connsiteX0" fmla="*/ 728679 w 1714774"/>
                  <a:gd name="connsiteY0" fmla="*/ 142121 h 366718"/>
                  <a:gd name="connsiteX1" fmla="*/ 401202 w 1714774"/>
                  <a:gd name="connsiteY1" fmla="*/ 123835 h 366718"/>
                  <a:gd name="connsiteX2" fmla="*/ 38816 w 1714774"/>
                  <a:gd name="connsiteY2" fmla="*/ 173705 h 366718"/>
                  <a:gd name="connsiteX3" fmla="*/ 111959 w 1714774"/>
                  <a:gd name="connsiteY3" fmla="*/ 334950 h 366718"/>
                  <a:gd name="connsiteX4" fmla="*/ 461046 w 1714774"/>
                  <a:gd name="connsiteY4" fmla="*/ 364872 h 366718"/>
                  <a:gd name="connsiteX5" fmla="*/ 821769 w 1714774"/>
                  <a:gd name="connsiteY5" fmla="*/ 326639 h 366718"/>
                  <a:gd name="connsiteX6" fmla="*/ 1272258 w 1714774"/>
                  <a:gd name="connsiteY6" fmla="*/ 316665 h 366718"/>
                  <a:gd name="connsiteX7" fmla="*/ 1619682 w 1714774"/>
                  <a:gd name="connsiteY7" fmla="*/ 203627 h 366718"/>
                  <a:gd name="connsiteX8" fmla="*/ 1393607 w 1714774"/>
                  <a:gd name="connsiteY8" fmla="*/ 9135 h 366718"/>
                  <a:gd name="connsiteX9" fmla="*/ 728679 w 1714774"/>
                  <a:gd name="connsiteY9" fmla="*/ 142121 h 36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774" h="366718">
                    <a:moveTo>
                      <a:pt x="728679" y="142121"/>
                    </a:moveTo>
                    <a:cubicBezTo>
                      <a:pt x="623953" y="150433"/>
                      <a:pt x="505928" y="127160"/>
                      <a:pt x="401202" y="123835"/>
                    </a:cubicBezTo>
                    <a:cubicBezTo>
                      <a:pt x="298138" y="120511"/>
                      <a:pt x="131906" y="123835"/>
                      <a:pt x="38816" y="173705"/>
                    </a:cubicBezTo>
                    <a:cubicBezTo>
                      <a:pt x="-49286" y="221912"/>
                      <a:pt x="28843" y="310015"/>
                      <a:pt x="111959" y="334950"/>
                    </a:cubicBezTo>
                    <a:cubicBezTo>
                      <a:pt x="243281" y="374846"/>
                      <a:pt x="328060" y="366534"/>
                      <a:pt x="461046" y="364872"/>
                    </a:cubicBezTo>
                    <a:cubicBezTo>
                      <a:pt x="570759" y="363209"/>
                      <a:pt x="710394" y="329963"/>
                      <a:pt x="821769" y="326639"/>
                    </a:cubicBezTo>
                    <a:cubicBezTo>
                      <a:pt x="1021247" y="319989"/>
                      <a:pt x="1122649" y="349911"/>
                      <a:pt x="1272258" y="316665"/>
                    </a:cubicBezTo>
                    <a:cubicBezTo>
                      <a:pt x="1370334" y="295054"/>
                      <a:pt x="1506644" y="265133"/>
                      <a:pt x="1619682" y="203627"/>
                    </a:cubicBezTo>
                    <a:cubicBezTo>
                      <a:pt x="1862381" y="73966"/>
                      <a:pt x="1586436" y="-32422"/>
                      <a:pt x="1393607" y="9135"/>
                    </a:cubicBezTo>
                    <a:cubicBezTo>
                      <a:pt x="1139272" y="63992"/>
                      <a:pt x="931482" y="80615"/>
                      <a:pt x="728679" y="142121"/>
                    </a:cubicBezTo>
                  </a:path>
                </a:pathLst>
              </a:custGeom>
              <a:solidFill>
                <a:srgbClr val="BFDBE4"/>
              </a:solidFill>
              <a:ln w="16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62" name="Graphic 2">
                <a:extLst>
                  <a:ext uri="{FF2B5EF4-FFF2-40B4-BE49-F238E27FC236}">
                    <a16:creationId xmlns:a16="http://schemas.microsoft.com/office/drawing/2014/main" id="{A27A3727-4AA8-2BF9-0B80-09E6511293E6}"/>
                  </a:ext>
                </a:extLst>
              </p:cNvPr>
              <p:cNvGrpSpPr/>
              <p:nvPr/>
            </p:nvGrpSpPr>
            <p:grpSpPr>
              <a:xfrm>
                <a:off x="10134748" y="2540312"/>
                <a:ext cx="1771058" cy="2407674"/>
                <a:chOff x="10134748" y="2540312"/>
                <a:chExt cx="1771058" cy="2407674"/>
              </a:xfrm>
            </p:grpSpPr>
            <p:grpSp>
              <p:nvGrpSpPr>
                <p:cNvPr id="863" name="Graphic 2">
                  <a:extLst>
                    <a:ext uri="{FF2B5EF4-FFF2-40B4-BE49-F238E27FC236}">
                      <a16:creationId xmlns:a16="http://schemas.microsoft.com/office/drawing/2014/main" id="{665D5B3D-4255-4599-F88F-02DDB6FF88A4}"/>
                    </a:ext>
                  </a:extLst>
                </p:cNvPr>
                <p:cNvGrpSpPr/>
                <p:nvPr/>
              </p:nvGrpSpPr>
              <p:grpSpPr>
                <a:xfrm>
                  <a:off x="10437979" y="3992055"/>
                  <a:ext cx="1080507" cy="955931"/>
                  <a:chOff x="10437979" y="3992055"/>
                  <a:chExt cx="1080507" cy="955931"/>
                </a:xfrm>
              </p:grpSpPr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id="{BEFC811C-F137-A4E3-DE19-C76897E8482D}"/>
                      </a:ext>
                    </a:extLst>
                  </p:cNvPr>
                  <p:cNvSpPr/>
                  <p:nvPr/>
                </p:nvSpPr>
                <p:spPr>
                  <a:xfrm>
                    <a:off x="10437979" y="3992055"/>
                    <a:ext cx="1080507" cy="955931"/>
                  </a:xfrm>
                  <a:custGeom>
                    <a:avLst/>
                    <a:gdLst>
                      <a:gd name="connsiteX0" fmla="*/ 540254 w 1080507"/>
                      <a:gd name="connsiteY0" fmla="*/ 0 h 955931"/>
                      <a:gd name="connsiteX1" fmla="*/ 1080508 w 1080507"/>
                      <a:gd name="connsiteY1" fmla="*/ 498696 h 955931"/>
                      <a:gd name="connsiteX2" fmla="*/ 546903 w 1080507"/>
                      <a:gd name="connsiteY2" fmla="*/ 955834 h 955931"/>
                      <a:gd name="connsiteX3" fmla="*/ 0 w 1080507"/>
                      <a:gd name="connsiteY3" fmla="*/ 498696 h 955931"/>
                      <a:gd name="connsiteX4" fmla="*/ 540254 w 1080507"/>
                      <a:gd name="connsiteY4" fmla="*/ 0 h 955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0507" h="955931">
                        <a:moveTo>
                          <a:pt x="540254" y="0"/>
                        </a:moveTo>
                        <a:cubicBezTo>
                          <a:pt x="837808" y="0"/>
                          <a:pt x="1080508" y="222751"/>
                          <a:pt x="1080508" y="498696"/>
                        </a:cubicBezTo>
                        <a:cubicBezTo>
                          <a:pt x="1080508" y="774641"/>
                          <a:pt x="932561" y="950847"/>
                          <a:pt x="546903" y="955834"/>
                        </a:cubicBezTo>
                        <a:cubicBezTo>
                          <a:pt x="161245" y="960821"/>
                          <a:pt x="0" y="774641"/>
                          <a:pt x="0" y="498696"/>
                        </a:cubicBezTo>
                        <a:cubicBezTo>
                          <a:pt x="0" y="224413"/>
                          <a:pt x="242698" y="0"/>
                          <a:pt x="540254" y="0"/>
                        </a:cubicBezTo>
                      </a:path>
                    </a:pathLst>
                  </a:custGeom>
                  <a:solidFill>
                    <a:srgbClr val="E5F2F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id="{BB808FDB-7808-F6DB-2D86-B08A14D719DD}"/>
                      </a:ext>
                    </a:extLst>
                  </p:cNvPr>
                  <p:cNvSpPr/>
                  <p:nvPr/>
                </p:nvSpPr>
                <p:spPr>
                  <a:xfrm>
                    <a:off x="10437979" y="3992055"/>
                    <a:ext cx="1009028" cy="842795"/>
                  </a:xfrm>
                  <a:custGeom>
                    <a:avLst/>
                    <a:gdLst>
                      <a:gd name="connsiteX0" fmla="*/ 1009028 w 1009028"/>
                      <a:gd name="connsiteY0" fmla="*/ 344100 h 842795"/>
                      <a:gd name="connsiteX1" fmla="*/ 994067 w 1009028"/>
                      <a:gd name="connsiteY1" fmla="*/ 227737 h 842795"/>
                      <a:gd name="connsiteX2" fmla="*/ 540254 w 1009028"/>
                      <a:gd name="connsiteY2" fmla="*/ 0 h 842795"/>
                      <a:gd name="connsiteX3" fmla="*/ 0 w 1009028"/>
                      <a:gd name="connsiteY3" fmla="*/ 498696 h 842795"/>
                      <a:gd name="connsiteX4" fmla="*/ 9974 w 1009028"/>
                      <a:gd name="connsiteY4" fmla="*/ 606747 h 842795"/>
                      <a:gd name="connsiteX5" fmla="*/ 468774 w 1009028"/>
                      <a:gd name="connsiteY5" fmla="*/ 842796 h 842795"/>
                      <a:gd name="connsiteX6" fmla="*/ 1009028 w 1009028"/>
                      <a:gd name="connsiteY6" fmla="*/ 344100 h 842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028" h="842795">
                        <a:moveTo>
                          <a:pt x="1009028" y="344100"/>
                        </a:moveTo>
                        <a:cubicBezTo>
                          <a:pt x="1009028" y="304204"/>
                          <a:pt x="1004040" y="265971"/>
                          <a:pt x="994067" y="227737"/>
                        </a:cubicBezTo>
                        <a:cubicBezTo>
                          <a:pt x="897653" y="89765"/>
                          <a:pt x="729758" y="0"/>
                          <a:pt x="540254" y="0"/>
                        </a:cubicBezTo>
                        <a:cubicBezTo>
                          <a:pt x="242698" y="0"/>
                          <a:pt x="0" y="222751"/>
                          <a:pt x="0" y="498696"/>
                        </a:cubicBezTo>
                        <a:cubicBezTo>
                          <a:pt x="0" y="536929"/>
                          <a:pt x="3325" y="571838"/>
                          <a:pt x="9974" y="606747"/>
                        </a:cubicBezTo>
                        <a:cubicBezTo>
                          <a:pt x="104726" y="748044"/>
                          <a:pt x="275945" y="842796"/>
                          <a:pt x="468774" y="842796"/>
                        </a:cubicBezTo>
                        <a:cubicBezTo>
                          <a:pt x="767992" y="842796"/>
                          <a:pt x="1009028" y="620045"/>
                          <a:pt x="1009028" y="34410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4" name="Graphic 2">
                  <a:extLst>
                    <a:ext uri="{FF2B5EF4-FFF2-40B4-BE49-F238E27FC236}">
                      <a16:creationId xmlns:a16="http://schemas.microsoft.com/office/drawing/2014/main" id="{640C7088-4A4E-EE68-E8F3-FDA94E8BF10F}"/>
                    </a:ext>
                  </a:extLst>
                </p:cNvPr>
                <p:cNvGrpSpPr/>
                <p:nvPr/>
              </p:nvGrpSpPr>
              <p:grpSpPr>
                <a:xfrm>
                  <a:off x="11311935" y="3531362"/>
                  <a:ext cx="593871" cy="258313"/>
                  <a:chOff x="11311935" y="3531362"/>
                  <a:chExt cx="593871" cy="258313"/>
                </a:xfrm>
                <a:solidFill>
                  <a:srgbClr val="713D4F"/>
                </a:solidFill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id="{2B7C96B1-97A6-D8F1-EB62-E5C6BAAB3924}"/>
                      </a:ext>
                    </a:extLst>
                  </p:cNvPr>
                  <p:cNvSpPr/>
                  <p:nvPr/>
                </p:nvSpPr>
                <p:spPr>
                  <a:xfrm>
                    <a:off x="11311935" y="3531362"/>
                    <a:ext cx="520959" cy="258313"/>
                  </a:xfrm>
                  <a:custGeom>
                    <a:avLst/>
                    <a:gdLst>
                      <a:gd name="connsiteX0" fmla="*/ 18710 w 520959"/>
                      <a:gd name="connsiteY0" fmla="*/ 257890 h 258313"/>
                      <a:gd name="connsiteX1" fmla="*/ 332887 w 520959"/>
                      <a:gd name="connsiteY1" fmla="*/ 158151 h 258313"/>
                      <a:gd name="connsiteX2" fmla="*/ 515743 w 520959"/>
                      <a:gd name="connsiteY2" fmla="*/ 23503 h 258313"/>
                      <a:gd name="connsiteX3" fmla="*/ 517405 w 520959"/>
                      <a:gd name="connsiteY3" fmla="*/ 5217 h 258313"/>
                      <a:gd name="connsiteX4" fmla="*/ 499119 w 520959"/>
                      <a:gd name="connsiteY4" fmla="*/ 3555 h 258313"/>
                      <a:gd name="connsiteX5" fmla="*/ 321251 w 520959"/>
                      <a:gd name="connsiteY5" fmla="*/ 134878 h 258313"/>
                      <a:gd name="connsiteX6" fmla="*/ 8735 w 520959"/>
                      <a:gd name="connsiteY6" fmla="*/ 232955 h 258313"/>
                      <a:gd name="connsiteX7" fmla="*/ 423 w 520959"/>
                      <a:gd name="connsiteY7" fmla="*/ 249578 h 258313"/>
                      <a:gd name="connsiteX8" fmla="*/ 18710 w 520959"/>
                      <a:gd name="connsiteY8" fmla="*/ 257890 h 25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0959" h="258313">
                        <a:moveTo>
                          <a:pt x="18710" y="257890"/>
                        </a:moveTo>
                        <a:cubicBezTo>
                          <a:pt x="121773" y="221319"/>
                          <a:pt x="234811" y="204695"/>
                          <a:pt x="332887" y="158151"/>
                        </a:cubicBezTo>
                        <a:cubicBezTo>
                          <a:pt x="399380" y="126567"/>
                          <a:pt x="457561" y="68385"/>
                          <a:pt x="515743" y="23503"/>
                        </a:cubicBezTo>
                        <a:cubicBezTo>
                          <a:pt x="522392" y="18516"/>
                          <a:pt x="522392" y="10204"/>
                          <a:pt x="517405" y="5217"/>
                        </a:cubicBezTo>
                        <a:cubicBezTo>
                          <a:pt x="512418" y="-1432"/>
                          <a:pt x="504106" y="-1432"/>
                          <a:pt x="499119" y="3555"/>
                        </a:cubicBezTo>
                        <a:cubicBezTo>
                          <a:pt x="442601" y="46775"/>
                          <a:pt x="386082" y="103294"/>
                          <a:pt x="321251" y="134878"/>
                        </a:cubicBezTo>
                        <a:cubicBezTo>
                          <a:pt x="223175" y="181423"/>
                          <a:pt x="111799" y="198046"/>
                          <a:pt x="8735" y="232955"/>
                        </a:cubicBezTo>
                        <a:cubicBezTo>
                          <a:pt x="2086" y="236280"/>
                          <a:pt x="-1238" y="242929"/>
                          <a:pt x="423" y="249578"/>
                        </a:cubicBezTo>
                        <a:cubicBezTo>
                          <a:pt x="5410" y="256227"/>
                          <a:pt x="12060" y="259552"/>
                          <a:pt x="18710" y="257890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id="{45612E2C-0DE3-3B5F-15E1-5FD83635B1FA}"/>
                      </a:ext>
                    </a:extLst>
                  </p:cNvPr>
                  <p:cNvSpPr/>
                  <p:nvPr/>
                </p:nvSpPr>
                <p:spPr>
                  <a:xfrm>
                    <a:off x="11681964" y="3608059"/>
                    <a:ext cx="223842" cy="48830"/>
                  </a:xfrm>
                  <a:custGeom>
                    <a:avLst/>
                    <a:gdLst>
                      <a:gd name="connsiteX0" fmla="*/ 17715 w 223842"/>
                      <a:gd name="connsiteY0" fmla="*/ 48207 h 48830"/>
                      <a:gd name="connsiteX1" fmla="*/ 2754 w 223842"/>
                      <a:gd name="connsiteY1" fmla="*/ 43220 h 48830"/>
                      <a:gd name="connsiteX2" fmla="*/ 1092 w 223842"/>
                      <a:gd name="connsiteY2" fmla="*/ 29922 h 48830"/>
                      <a:gd name="connsiteX3" fmla="*/ 9403 w 223842"/>
                      <a:gd name="connsiteY3" fmla="*/ 21610 h 48830"/>
                      <a:gd name="connsiteX4" fmla="*/ 21040 w 223842"/>
                      <a:gd name="connsiteY4" fmla="*/ 19948 h 48830"/>
                      <a:gd name="connsiteX5" fmla="*/ 36001 w 223842"/>
                      <a:gd name="connsiteY5" fmla="*/ 18286 h 48830"/>
                      <a:gd name="connsiteX6" fmla="*/ 80884 w 223842"/>
                      <a:gd name="connsiteY6" fmla="*/ 13298 h 48830"/>
                      <a:gd name="connsiteX7" fmla="*/ 208882 w 223842"/>
                      <a:gd name="connsiteY7" fmla="*/ 0 h 48830"/>
                      <a:gd name="connsiteX8" fmla="*/ 223843 w 223842"/>
                      <a:gd name="connsiteY8" fmla="*/ 11636 h 48830"/>
                      <a:gd name="connsiteX9" fmla="*/ 212206 w 223842"/>
                      <a:gd name="connsiteY9" fmla="*/ 26597 h 48830"/>
                      <a:gd name="connsiteX10" fmla="*/ 84208 w 223842"/>
                      <a:gd name="connsiteY10" fmla="*/ 39896 h 48830"/>
                      <a:gd name="connsiteX11" fmla="*/ 39326 w 223842"/>
                      <a:gd name="connsiteY11" fmla="*/ 44882 h 48830"/>
                      <a:gd name="connsiteX12" fmla="*/ 24364 w 223842"/>
                      <a:gd name="connsiteY12" fmla="*/ 46545 h 48830"/>
                      <a:gd name="connsiteX13" fmla="*/ 17715 w 223842"/>
                      <a:gd name="connsiteY13" fmla="*/ 48207 h 48830"/>
                      <a:gd name="connsiteX14" fmla="*/ 24364 w 223842"/>
                      <a:gd name="connsiteY14" fmla="*/ 44882 h 48830"/>
                      <a:gd name="connsiteX15" fmla="*/ 24364 w 223842"/>
                      <a:gd name="connsiteY15" fmla="*/ 44882 h 48830"/>
                      <a:gd name="connsiteX16" fmla="*/ 24364 w 223842"/>
                      <a:gd name="connsiteY16" fmla="*/ 44882 h 48830"/>
                      <a:gd name="connsiteX17" fmla="*/ 24364 w 223842"/>
                      <a:gd name="connsiteY17" fmla="*/ 44882 h 48830"/>
                      <a:gd name="connsiteX18" fmla="*/ 26026 w 223842"/>
                      <a:gd name="connsiteY18" fmla="*/ 39896 h 48830"/>
                      <a:gd name="connsiteX19" fmla="*/ 22703 w 223842"/>
                      <a:gd name="connsiteY19" fmla="*/ 44882 h 48830"/>
                      <a:gd name="connsiteX20" fmla="*/ 26026 w 223842"/>
                      <a:gd name="connsiteY20" fmla="*/ 39896 h 48830"/>
                      <a:gd name="connsiteX21" fmla="*/ 27689 w 223842"/>
                      <a:gd name="connsiteY21" fmla="*/ 39896 h 48830"/>
                      <a:gd name="connsiteX22" fmla="*/ 27689 w 223842"/>
                      <a:gd name="connsiteY22" fmla="*/ 39896 h 48830"/>
                      <a:gd name="connsiteX23" fmla="*/ 27689 w 223842"/>
                      <a:gd name="connsiteY23" fmla="*/ 39896 h 48830"/>
                      <a:gd name="connsiteX24" fmla="*/ 27689 w 223842"/>
                      <a:gd name="connsiteY24" fmla="*/ 39896 h 48830"/>
                      <a:gd name="connsiteX25" fmla="*/ 27689 w 223842"/>
                      <a:gd name="connsiteY25" fmla="*/ 38233 h 48830"/>
                      <a:gd name="connsiteX26" fmla="*/ 27689 w 223842"/>
                      <a:gd name="connsiteY26" fmla="*/ 38233 h 48830"/>
                      <a:gd name="connsiteX27" fmla="*/ 27689 w 223842"/>
                      <a:gd name="connsiteY27" fmla="*/ 38233 h 48830"/>
                      <a:gd name="connsiteX28" fmla="*/ 27689 w 223842"/>
                      <a:gd name="connsiteY28" fmla="*/ 38233 h 48830"/>
                      <a:gd name="connsiteX29" fmla="*/ 27689 w 223842"/>
                      <a:gd name="connsiteY29" fmla="*/ 38233 h 48830"/>
                      <a:gd name="connsiteX30" fmla="*/ 26026 w 223842"/>
                      <a:gd name="connsiteY30" fmla="*/ 28259 h 48830"/>
                      <a:gd name="connsiteX31" fmla="*/ 27689 w 223842"/>
                      <a:gd name="connsiteY31" fmla="*/ 38233 h 48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23842" h="48830">
                        <a:moveTo>
                          <a:pt x="17715" y="48207"/>
                        </a:moveTo>
                        <a:cubicBezTo>
                          <a:pt x="12728" y="49870"/>
                          <a:pt x="6079" y="48207"/>
                          <a:pt x="2754" y="43220"/>
                        </a:cubicBezTo>
                        <a:cubicBezTo>
                          <a:pt x="-570" y="39896"/>
                          <a:pt x="-570" y="34909"/>
                          <a:pt x="1092" y="29922"/>
                        </a:cubicBezTo>
                        <a:cubicBezTo>
                          <a:pt x="1092" y="28259"/>
                          <a:pt x="2754" y="23272"/>
                          <a:pt x="9403" y="21610"/>
                        </a:cubicBezTo>
                        <a:cubicBezTo>
                          <a:pt x="11066" y="21610"/>
                          <a:pt x="19378" y="19948"/>
                          <a:pt x="21040" y="19948"/>
                        </a:cubicBezTo>
                        <a:cubicBezTo>
                          <a:pt x="26026" y="19948"/>
                          <a:pt x="31014" y="18286"/>
                          <a:pt x="36001" y="18286"/>
                        </a:cubicBezTo>
                        <a:cubicBezTo>
                          <a:pt x="50961" y="16623"/>
                          <a:pt x="65922" y="14961"/>
                          <a:pt x="80884" y="13298"/>
                        </a:cubicBezTo>
                        <a:cubicBezTo>
                          <a:pt x="124104" y="8312"/>
                          <a:pt x="165662" y="3324"/>
                          <a:pt x="208882" y="0"/>
                        </a:cubicBezTo>
                        <a:cubicBezTo>
                          <a:pt x="215531" y="0"/>
                          <a:pt x="222181" y="4987"/>
                          <a:pt x="223843" y="11636"/>
                        </a:cubicBezTo>
                        <a:cubicBezTo>
                          <a:pt x="223843" y="18286"/>
                          <a:pt x="218856" y="24935"/>
                          <a:pt x="212206" y="26597"/>
                        </a:cubicBezTo>
                        <a:cubicBezTo>
                          <a:pt x="168986" y="31584"/>
                          <a:pt x="127428" y="36571"/>
                          <a:pt x="84208" y="39896"/>
                        </a:cubicBezTo>
                        <a:cubicBezTo>
                          <a:pt x="69247" y="41558"/>
                          <a:pt x="54286" y="43220"/>
                          <a:pt x="39326" y="44882"/>
                        </a:cubicBezTo>
                        <a:cubicBezTo>
                          <a:pt x="34338" y="44882"/>
                          <a:pt x="29351" y="46545"/>
                          <a:pt x="24364" y="46545"/>
                        </a:cubicBezTo>
                        <a:lnTo>
                          <a:pt x="17715" y="48207"/>
                        </a:lnTo>
                        <a:close/>
                        <a:moveTo>
                          <a:pt x="24364" y="44882"/>
                        </a:moveTo>
                        <a:lnTo>
                          <a:pt x="24364" y="44882"/>
                        </a:lnTo>
                        <a:lnTo>
                          <a:pt x="24364" y="44882"/>
                        </a:lnTo>
                        <a:lnTo>
                          <a:pt x="24364" y="44882"/>
                        </a:lnTo>
                        <a:close/>
                        <a:moveTo>
                          <a:pt x="26026" y="39896"/>
                        </a:moveTo>
                        <a:cubicBezTo>
                          <a:pt x="26026" y="41558"/>
                          <a:pt x="24364" y="43220"/>
                          <a:pt x="22703" y="44882"/>
                        </a:cubicBezTo>
                        <a:cubicBezTo>
                          <a:pt x="26026" y="43220"/>
                          <a:pt x="26026" y="41558"/>
                          <a:pt x="26026" y="39896"/>
                        </a:cubicBezTo>
                        <a:moveTo>
                          <a:pt x="27689" y="39896"/>
                        </a:moveTo>
                        <a:lnTo>
                          <a:pt x="27689" y="39896"/>
                        </a:lnTo>
                        <a:lnTo>
                          <a:pt x="27689" y="39896"/>
                        </a:lnTo>
                        <a:lnTo>
                          <a:pt x="27689" y="39896"/>
                        </a:lnTo>
                        <a:close/>
                        <a:moveTo>
                          <a:pt x="27689" y="38233"/>
                        </a:moveTo>
                        <a:lnTo>
                          <a:pt x="27689" y="38233"/>
                        </a:lnTo>
                        <a:lnTo>
                          <a:pt x="27689" y="38233"/>
                        </a:lnTo>
                        <a:lnTo>
                          <a:pt x="27689" y="38233"/>
                        </a:lnTo>
                        <a:close/>
                        <a:moveTo>
                          <a:pt x="27689" y="38233"/>
                        </a:moveTo>
                        <a:cubicBezTo>
                          <a:pt x="27689" y="34909"/>
                          <a:pt x="27689" y="31584"/>
                          <a:pt x="26026" y="28259"/>
                        </a:cubicBezTo>
                        <a:cubicBezTo>
                          <a:pt x="27689" y="31584"/>
                          <a:pt x="27689" y="34909"/>
                          <a:pt x="27689" y="38233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5" name="Graphic 2">
                  <a:extLst>
                    <a:ext uri="{FF2B5EF4-FFF2-40B4-BE49-F238E27FC236}">
                      <a16:creationId xmlns:a16="http://schemas.microsoft.com/office/drawing/2014/main" id="{D0F533C6-E817-F434-9ADA-B1F6629B7789}"/>
                    </a:ext>
                  </a:extLst>
                </p:cNvPr>
                <p:cNvGrpSpPr/>
                <p:nvPr/>
              </p:nvGrpSpPr>
              <p:grpSpPr>
                <a:xfrm>
                  <a:off x="10134748" y="3398964"/>
                  <a:ext cx="526048" cy="388692"/>
                  <a:chOff x="10134748" y="3398964"/>
                  <a:chExt cx="526048" cy="388692"/>
                </a:xfrm>
                <a:solidFill>
                  <a:srgbClr val="713D4F"/>
                </a:solidFill>
              </p:grpSpPr>
              <p:sp>
                <p:nvSpPr>
                  <p:cNvPr id="911" name="Freeform: Shape 910">
                    <a:extLst>
                      <a:ext uri="{FF2B5EF4-FFF2-40B4-BE49-F238E27FC236}">
                        <a16:creationId xmlns:a16="http://schemas.microsoft.com/office/drawing/2014/main" id="{85A4364F-627D-CE4E-9517-A5D63D898837}"/>
                      </a:ext>
                    </a:extLst>
                  </p:cNvPr>
                  <p:cNvSpPr/>
                  <p:nvPr/>
                </p:nvSpPr>
                <p:spPr>
                  <a:xfrm>
                    <a:off x="10225202" y="3398964"/>
                    <a:ext cx="435595" cy="388692"/>
                  </a:xfrm>
                  <a:custGeom>
                    <a:avLst/>
                    <a:gdLst>
                      <a:gd name="connsiteX0" fmla="*/ 1662 w 435595"/>
                      <a:gd name="connsiteY0" fmla="*/ 19590 h 388692"/>
                      <a:gd name="connsiteX1" fmla="*/ 88103 w 435595"/>
                      <a:gd name="connsiteY1" fmla="*/ 122653 h 388692"/>
                      <a:gd name="connsiteX2" fmla="*/ 415580 w 435595"/>
                      <a:gd name="connsiteY2" fmla="*/ 386962 h 388692"/>
                      <a:gd name="connsiteX3" fmla="*/ 433865 w 435595"/>
                      <a:gd name="connsiteY3" fmla="*/ 383638 h 388692"/>
                      <a:gd name="connsiteX4" fmla="*/ 430541 w 435595"/>
                      <a:gd name="connsiteY4" fmla="*/ 365352 h 388692"/>
                      <a:gd name="connsiteX5" fmla="*/ 108051 w 435595"/>
                      <a:gd name="connsiteY5" fmla="*/ 104368 h 388692"/>
                      <a:gd name="connsiteX6" fmla="*/ 24935 w 435595"/>
                      <a:gd name="connsiteY6" fmla="*/ 7954 h 388692"/>
                      <a:gd name="connsiteX7" fmla="*/ 6649 w 435595"/>
                      <a:gd name="connsiteY7" fmla="*/ 1304 h 388692"/>
                      <a:gd name="connsiteX8" fmla="*/ 1662 w 435595"/>
                      <a:gd name="connsiteY8" fmla="*/ 19590 h 38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5595" h="388692">
                        <a:moveTo>
                          <a:pt x="1662" y="19590"/>
                        </a:moveTo>
                        <a:cubicBezTo>
                          <a:pt x="19947" y="56161"/>
                          <a:pt x="59844" y="91070"/>
                          <a:pt x="88103" y="122653"/>
                        </a:cubicBezTo>
                        <a:cubicBezTo>
                          <a:pt x="184517" y="229042"/>
                          <a:pt x="295893" y="308834"/>
                          <a:pt x="415580" y="386962"/>
                        </a:cubicBezTo>
                        <a:cubicBezTo>
                          <a:pt x="422229" y="390287"/>
                          <a:pt x="430541" y="388625"/>
                          <a:pt x="433865" y="383638"/>
                        </a:cubicBezTo>
                        <a:cubicBezTo>
                          <a:pt x="437190" y="376989"/>
                          <a:pt x="435527" y="368677"/>
                          <a:pt x="430541" y="365352"/>
                        </a:cubicBezTo>
                        <a:cubicBezTo>
                          <a:pt x="312516" y="288885"/>
                          <a:pt x="202803" y="209094"/>
                          <a:pt x="108051" y="104368"/>
                        </a:cubicBezTo>
                        <a:cubicBezTo>
                          <a:pt x="81453" y="76109"/>
                          <a:pt x="43220" y="42862"/>
                          <a:pt x="24935" y="7954"/>
                        </a:cubicBezTo>
                        <a:cubicBezTo>
                          <a:pt x="21610" y="1304"/>
                          <a:pt x="13299" y="-2020"/>
                          <a:pt x="6649" y="1304"/>
                        </a:cubicBezTo>
                        <a:cubicBezTo>
                          <a:pt x="0" y="4629"/>
                          <a:pt x="-1663" y="12941"/>
                          <a:pt x="1662" y="19590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2" name="Freeform: Shape 911">
                    <a:extLst>
                      <a:ext uri="{FF2B5EF4-FFF2-40B4-BE49-F238E27FC236}">
                        <a16:creationId xmlns:a16="http://schemas.microsoft.com/office/drawing/2014/main" id="{65BE3BCC-1339-3C85-9758-1A1BD1A666FD}"/>
                      </a:ext>
                    </a:extLst>
                  </p:cNvPr>
                  <p:cNvSpPr/>
                  <p:nvPr/>
                </p:nvSpPr>
                <p:spPr>
                  <a:xfrm>
                    <a:off x="10134748" y="3506339"/>
                    <a:ext cx="243386" cy="56837"/>
                  </a:xfrm>
                  <a:custGeom>
                    <a:avLst/>
                    <a:gdLst>
                      <a:gd name="connsiteX0" fmla="*/ 15650 w 243386"/>
                      <a:gd name="connsiteY0" fmla="*/ 319 h 56837"/>
                      <a:gd name="connsiteX1" fmla="*/ 20636 w 243386"/>
                      <a:gd name="connsiteY1" fmla="*/ 319 h 56837"/>
                      <a:gd name="connsiteX2" fmla="*/ 37260 w 243386"/>
                      <a:gd name="connsiteY2" fmla="*/ 1981 h 56837"/>
                      <a:gd name="connsiteX3" fmla="*/ 83804 w 243386"/>
                      <a:gd name="connsiteY3" fmla="*/ 6968 h 56837"/>
                      <a:gd name="connsiteX4" fmla="*/ 231751 w 243386"/>
                      <a:gd name="connsiteY4" fmla="*/ 30240 h 56837"/>
                      <a:gd name="connsiteX5" fmla="*/ 243387 w 243386"/>
                      <a:gd name="connsiteY5" fmla="*/ 45201 h 56837"/>
                      <a:gd name="connsiteX6" fmla="*/ 228426 w 243386"/>
                      <a:gd name="connsiteY6" fmla="*/ 56837 h 56837"/>
                      <a:gd name="connsiteX7" fmla="*/ 82142 w 243386"/>
                      <a:gd name="connsiteY7" fmla="*/ 33565 h 56837"/>
                      <a:gd name="connsiteX8" fmla="*/ 37260 w 243386"/>
                      <a:gd name="connsiteY8" fmla="*/ 28578 h 56837"/>
                      <a:gd name="connsiteX9" fmla="*/ 20636 w 243386"/>
                      <a:gd name="connsiteY9" fmla="*/ 26916 h 56837"/>
                      <a:gd name="connsiteX10" fmla="*/ 15650 w 243386"/>
                      <a:gd name="connsiteY10" fmla="*/ 28578 h 56837"/>
                      <a:gd name="connsiteX11" fmla="*/ 9000 w 243386"/>
                      <a:gd name="connsiteY11" fmla="*/ 26916 h 56837"/>
                      <a:gd name="connsiteX12" fmla="*/ 2350 w 243386"/>
                      <a:gd name="connsiteY12" fmla="*/ 21928 h 56837"/>
                      <a:gd name="connsiteX13" fmla="*/ 688 w 243386"/>
                      <a:gd name="connsiteY13" fmla="*/ 11955 h 56837"/>
                      <a:gd name="connsiteX14" fmla="*/ 15650 w 243386"/>
                      <a:gd name="connsiteY14" fmla="*/ 319 h 56837"/>
                      <a:gd name="connsiteX15" fmla="*/ 25623 w 243386"/>
                      <a:gd name="connsiteY15" fmla="*/ 10293 h 56837"/>
                      <a:gd name="connsiteX16" fmla="*/ 25623 w 243386"/>
                      <a:gd name="connsiteY16" fmla="*/ 16942 h 56837"/>
                      <a:gd name="connsiteX17" fmla="*/ 25623 w 243386"/>
                      <a:gd name="connsiteY17" fmla="*/ 10293 h 56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43386" h="56837">
                        <a:moveTo>
                          <a:pt x="15650" y="319"/>
                        </a:moveTo>
                        <a:cubicBezTo>
                          <a:pt x="17312" y="319"/>
                          <a:pt x="18973" y="319"/>
                          <a:pt x="20636" y="319"/>
                        </a:cubicBezTo>
                        <a:cubicBezTo>
                          <a:pt x="25623" y="319"/>
                          <a:pt x="32273" y="1981"/>
                          <a:pt x="37260" y="1981"/>
                        </a:cubicBezTo>
                        <a:cubicBezTo>
                          <a:pt x="52220" y="3643"/>
                          <a:pt x="67181" y="5306"/>
                          <a:pt x="83804" y="6968"/>
                        </a:cubicBezTo>
                        <a:cubicBezTo>
                          <a:pt x="133674" y="13617"/>
                          <a:pt x="181882" y="21928"/>
                          <a:pt x="231751" y="30240"/>
                        </a:cubicBezTo>
                        <a:cubicBezTo>
                          <a:pt x="238400" y="31903"/>
                          <a:pt x="243387" y="38552"/>
                          <a:pt x="243387" y="45201"/>
                        </a:cubicBezTo>
                        <a:cubicBezTo>
                          <a:pt x="241725" y="51851"/>
                          <a:pt x="235075" y="56837"/>
                          <a:pt x="228426" y="56837"/>
                        </a:cubicBezTo>
                        <a:cubicBezTo>
                          <a:pt x="180219" y="48526"/>
                          <a:pt x="130349" y="40214"/>
                          <a:pt x="82142" y="33565"/>
                        </a:cubicBezTo>
                        <a:cubicBezTo>
                          <a:pt x="67181" y="31903"/>
                          <a:pt x="52220" y="30240"/>
                          <a:pt x="37260" y="28578"/>
                        </a:cubicBezTo>
                        <a:cubicBezTo>
                          <a:pt x="32273" y="28578"/>
                          <a:pt x="27285" y="26916"/>
                          <a:pt x="20636" y="26916"/>
                        </a:cubicBezTo>
                        <a:cubicBezTo>
                          <a:pt x="18973" y="26916"/>
                          <a:pt x="15650" y="28578"/>
                          <a:pt x="15650" y="28578"/>
                        </a:cubicBezTo>
                        <a:cubicBezTo>
                          <a:pt x="13987" y="28578"/>
                          <a:pt x="10662" y="28578"/>
                          <a:pt x="9000" y="26916"/>
                        </a:cubicBezTo>
                        <a:cubicBezTo>
                          <a:pt x="5675" y="25253"/>
                          <a:pt x="4013" y="23591"/>
                          <a:pt x="2350" y="21928"/>
                        </a:cubicBezTo>
                        <a:cubicBezTo>
                          <a:pt x="688" y="20267"/>
                          <a:pt x="-974" y="15279"/>
                          <a:pt x="688" y="11955"/>
                        </a:cubicBezTo>
                        <a:cubicBezTo>
                          <a:pt x="688" y="3643"/>
                          <a:pt x="9000" y="-1344"/>
                          <a:pt x="15650" y="319"/>
                        </a:cubicBezTo>
                        <a:moveTo>
                          <a:pt x="25623" y="10293"/>
                        </a:moveTo>
                        <a:cubicBezTo>
                          <a:pt x="25623" y="11955"/>
                          <a:pt x="27285" y="15279"/>
                          <a:pt x="25623" y="16942"/>
                        </a:cubicBezTo>
                        <a:cubicBezTo>
                          <a:pt x="25623" y="13617"/>
                          <a:pt x="25623" y="11955"/>
                          <a:pt x="25623" y="10293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6" name="Graphic 2">
                  <a:extLst>
                    <a:ext uri="{FF2B5EF4-FFF2-40B4-BE49-F238E27FC236}">
                      <a16:creationId xmlns:a16="http://schemas.microsoft.com/office/drawing/2014/main" id="{A9738A3C-67CB-A30F-6B24-7F8277C0B9A0}"/>
                    </a:ext>
                  </a:extLst>
                </p:cNvPr>
                <p:cNvGrpSpPr/>
                <p:nvPr/>
              </p:nvGrpSpPr>
              <p:grpSpPr>
                <a:xfrm>
                  <a:off x="10541043" y="3490034"/>
                  <a:ext cx="857756" cy="699376"/>
                  <a:chOff x="10541043" y="3490034"/>
                  <a:chExt cx="857756" cy="699376"/>
                </a:xfrm>
              </p:grpSpPr>
              <p:sp>
                <p:nvSpPr>
                  <p:cNvPr id="909" name="Freeform: Shape 908">
                    <a:extLst>
                      <a:ext uri="{FF2B5EF4-FFF2-40B4-BE49-F238E27FC236}">
                        <a16:creationId xmlns:a16="http://schemas.microsoft.com/office/drawing/2014/main" id="{08D2C5F7-DD72-CF88-7B04-64CA6E06DB35}"/>
                      </a:ext>
                    </a:extLst>
                  </p:cNvPr>
                  <p:cNvSpPr/>
                  <p:nvPr/>
                </p:nvSpPr>
                <p:spPr>
                  <a:xfrm>
                    <a:off x="10541043" y="3490034"/>
                    <a:ext cx="857756" cy="699376"/>
                  </a:xfrm>
                  <a:custGeom>
                    <a:avLst/>
                    <a:gdLst>
                      <a:gd name="connsiteX0" fmla="*/ 428878 w 857756"/>
                      <a:gd name="connsiteY0" fmla="*/ 0 h 699376"/>
                      <a:gd name="connsiteX1" fmla="*/ 857757 w 857756"/>
                      <a:gd name="connsiteY1" fmla="*/ 359061 h 699376"/>
                      <a:gd name="connsiteX2" fmla="*/ 420567 w 857756"/>
                      <a:gd name="connsiteY2" fmla="*/ 698174 h 699376"/>
                      <a:gd name="connsiteX3" fmla="*/ 0 w 857756"/>
                      <a:gd name="connsiteY3" fmla="*/ 359061 h 699376"/>
                      <a:gd name="connsiteX4" fmla="*/ 428878 w 857756"/>
                      <a:gd name="connsiteY4" fmla="*/ 0 h 699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56" h="699376">
                        <a:moveTo>
                          <a:pt x="428878" y="0"/>
                        </a:moveTo>
                        <a:cubicBezTo>
                          <a:pt x="664928" y="0"/>
                          <a:pt x="857757" y="161245"/>
                          <a:pt x="857757" y="359061"/>
                        </a:cubicBezTo>
                        <a:cubicBezTo>
                          <a:pt x="857757" y="556877"/>
                          <a:pt x="763004" y="679889"/>
                          <a:pt x="420567" y="698174"/>
                        </a:cubicBezTo>
                        <a:cubicBezTo>
                          <a:pt x="108051" y="714797"/>
                          <a:pt x="0" y="556877"/>
                          <a:pt x="0" y="359061"/>
                        </a:cubicBezTo>
                        <a:cubicBezTo>
                          <a:pt x="0" y="161245"/>
                          <a:pt x="191167" y="0"/>
                          <a:pt x="428878" y="0"/>
                        </a:cubicBezTo>
                      </a:path>
                    </a:pathLst>
                  </a:custGeom>
                  <a:solidFill>
                    <a:srgbClr val="E5F2F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0" name="Freeform: Shape 909">
                    <a:extLst>
                      <a:ext uri="{FF2B5EF4-FFF2-40B4-BE49-F238E27FC236}">
                        <a16:creationId xmlns:a16="http://schemas.microsoft.com/office/drawing/2014/main" id="{E49BB4AD-626F-F445-A1D6-5E784F429C77}"/>
                      </a:ext>
                    </a:extLst>
                  </p:cNvPr>
                  <p:cNvSpPr/>
                  <p:nvPr/>
                </p:nvSpPr>
                <p:spPr>
                  <a:xfrm>
                    <a:off x="10541043" y="3490034"/>
                    <a:ext cx="776302" cy="588461"/>
                  </a:xfrm>
                  <a:custGeom>
                    <a:avLst/>
                    <a:gdLst>
                      <a:gd name="connsiteX0" fmla="*/ 428878 w 776302"/>
                      <a:gd name="connsiteY0" fmla="*/ 0 h 588461"/>
                      <a:gd name="connsiteX1" fmla="*/ 0 w 776302"/>
                      <a:gd name="connsiteY1" fmla="*/ 359061 h 588461"/>
                      <a:gd name="connsiteX2" fmla="*/ 8312 w 776302"/>
                      <a:gd name="connsiteY2" fmla="*/ 447164 h 588461"/>
                      <a:gd name="connsiteX3" fmla="*/ 347424 w 776302"/>
                      <a:gd name="connsiteY3" fmla="*/ 588461 h 588461"/>
                      <a:gd name="connsiteX4" fmla="*/ 776302 w 776302"/>
                      <a:gd name="connsiteY4" fmla="*/ 229400 h 588461"/>
                      <a:gd name="connsiteX5" fmla="*/ 761342 w 776302"/>
                      <a:gd name="connsiteY5" fmla="*/ 132986 h 588461"/>
                      <a:gd name="connsiteX6" fmla="*/ 428878 w 776302"/>
                      <a:gd name="connsiteY6" fmla="*/ 0 h 588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76302" h="588461">
                        <a:moveTo>
                          <a:pt x="428878" y="0"/>
                        </a:moveTo>
                        <a:cubicBezTo>
                          <a:pt x="192829" y="0"/>
                          <a:pt x="0" y="161245"/>
                          <a:pt x="0" y="359061"/>
                        </a:cubicBezTo>
                        <a:cubicBezTo>
                          <a:pt x="0" y="388983"/>
                          <a:pt x="3324" y="418905"/>
                          <a:pt x="8312" y="447164"/>
                        </a:cubicBezTo>
                        <a:cubicBezTo>
                          <a:pt x="86440" y="531942"/>
                          <a:pt x="209452" y="588461"/>
                          <a:pt x="347424" y="588461"/>
                        </a:cubicBezTo>
                        <a:cubicBezTo>
                          <a:pt x="583474" y="588461"/>
                          <a:pt x="776302" y="427216"/>
                          <a:pt x="776302" y="229400"/>
                        </a:cubicBezTo>
                        <a:cubicBezTo>
                          <a:pt x="776302" y="196154"/>
                          <a:pt x="771316" y="164570"/>
                          <a:pt x="761342" y="132986"/>
                        </a:cubicBezTo>
                        <a:cubicBezTo>
                          <a:pt x="681551" y="51532"/>
                          <a:pt x="561864" y="0"/>
                          <a:pt x="428878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7" name="Graphic 2">
                  <a:extLst>
                    <a:ext uri="{FF2B5EF4-FFF2-40B4-BE49-F238E27FC236}">
                      <a16:creationId xmlns:a16="http://schemas.microsoft.com/office/drawing/2014/main" id="{4CCBDD8A-DA07-FD6D-5437-49AC520C3E01}"/>
                    </a:ext>
                  </a:extLst>
                </p:cNvPr>
                <p:cNvGrpSpPr/>
                <p:nvPr/>
              </p:nvGrpSpPr>
              <p:grpSpPr>
                <a:xfrm>
                  <a:off x="10906753" y="3820836"/>
                  <a:ext cx="39895" cy="280931"/>
                  <a:chOff x="10906753" y="3820836"/>
                  <a:chExt cx="39895" cy="280931"/>
                </a:xfrm>
                <a:solidFill>
                  <a:srgbClr val="183E5B"/>
                </a:solidFill>
              </p:grpSpPr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3688E733-0F46-79B4-912D-583D7CAB2314}"/>
                      </a:ext>
                    </a:extLst>
                  </p:cNvPr>
                  <p:cNvSpPr/>
                  <p:nvPr/>
                </p:nvSpPr>
                <p:spPr>
                  <a:xfrm>
                    <a:off x="10906753" y="3820836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9974"/>
                          <a:pt x="8312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8AC0316E-4FA1-BB9D-F96B-D2F2A328AB57}"/>
                      </a:ext>
                    </a:extLst>
                  </p:cNvPr>
                  <p:cNvSpPr/>
                  <p:nvPr/>
                </p:nvSpPr>
                <p:spPr>
                  <a:xfrm>
                    <a:off x="10906753" y="3938860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8312"/>
                          <a:pt x="9974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FBFEC77E-D774-0C1D-CFD6-9D5F4F4D1E8C}"/>
                      </a:ext>
                    </a:extLst>
                  </p:cNvPr>
                  <p:cNvSpPr/>
                  <p:nvPr/>
                </p:nvSpPr>
                <p:spPr>
                  <a:xfrm>
                    <a:off x="10906753" y="4061872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8312"/>
                          <a:pt x="9974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8" name="Graphic 2">
                  <a:extLst>
                    <a:ext uri="{FF2B5EF4-FFF2-40B4-BE49-F238E27FC236}">
                      <a16:creationId xmlns:a16="http://schemas.microsoft.com/office/drawing/2014/main" id="{69664707-7560-5BD8-C4ED-6DF5CBA1AB19}"/>
                    </a:ext>
                  </a:extLst>
                </p:cNvPr>
                <p:cNvGrpSpPr/>
                <p:nvPr/>
              </p:nvGrpSpPr>
              <p:grpSpPr>
                <a:xfrm>
                  <a:off x="10600886" y="3007961"/>
                  <a:ext cx="744718" cy="698174"/>
                  <a:chOff x="10600886" y="3007961"/>
                  <a:chExt cx="744718" cy="698174"/>
                </a:xfrm>
              </p:grpSpPr>
              <p:grpSp>
                <p:nvGrpSpPr>
                  <p:cNvPr id="898" name="Graphic 2">
                    <a:extLst>
                      <a:ext uri="{FF2B5EF4-FFF2-40B4-BE49-F238E27FC236}">
                        <a16:creationId xmlns:a16="http://schemas.microsoft.com/office/drawing/2014/main" id="{873D17B0-4469-79A7-35BC-7F84BF0042A3}"/>
                      </a:ext>
                    </a:extLst>
                  </p:cNvPr>
                  <p:cNvGrpSpPr/>
                  <p:nvPr/>
                </p:nvGrpSpPr>
                <p:grpSpPr>
                  <a:xfrm>
                    <a:off x="10600886" y="3007961"/>
                    <a:ext cx="744718" cy="698174"/>
                    <a:chOff x="10600886" y="3007961"/>
                    <a:chExt cx="744718" cy="698174"/>
                  </a:xfrm>
                </p:grpSpPr>
                <p:sp>
                  <p:nvSpPr>
                    <p:cNvPr id="904" name="Freeform: Shape 903">
                      <a:extLst>
                        <a:ext uri="{FF2B5EF4-FFF2-40B4-BE49-F238E27FC236}">
                          <a16:creationId xmlns:a16="http://schemas.microsoft.com/office/drawing/2014/main" id="{319A6BAC-4CE0-5782-4FA0-0D97F7F865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0886" y="3007961"/>
                      <a:ext cx="744718" cy="698174"/>
                    </a:xfrm>
                    <a:custGeom>
                      <a:avLst/>
                      <a:gdLst>
                        <a:gd name="connsiteX0" fmla="*/ 372360 w 744718"/>
                        <a:gd name="connsiteY0" fmla="*/ 0 h 698174"/>
                        <a:gd name="connsiteX1" fmla="*/ 744719 w 744718"/>
                        <a:gd name="connsiteY1" fmla="*/ 349087 h 698174"/>
                        <a:gd name="connsiteX2" fmla="*/ 372360 w 744718"/>
                        <a:gd name="connsiteY2" fmla="*/ 698174 h 698174"/>
                        <a:gd name="connsiteX3" fmla="*/ 0 w 744718"/>
                        <a:gd name="connsiteY3" fmla="*/ 349087 h 698174"/>
                        <a:gd name="connsiteX4" fmla="*/ 372360 w 744718"/>
                        <a:gd name="connsiteY4" fmla="*/ 0 h 698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4718" h="698174">
                          <a:moveTo>
                            <a:pt x="372360" y="0"/>
                          </a:moveTo>
                          <a:cubicBezTo>
                            <a:pt x="578487" y="0"/>
                            <a:pt x="744719" y="156258"/>
                            <a:pt x="744719" y="349087"/>
                          </a:cubicBezTo>
                          <a:cubicBezTo>
                            <a:pt x="744719" y="541916"/>
                            <a:pt x="578487" y="698174"/>
                            <a:pt x="372360" y="698174"/>
                          </a:cubicBezTo>
                          <a:cubicBezTo>
                            <a:pt x="166232" y="698174"/>
                            <a:pt x="0" y="541916"/>
                            <a:pt x="0" y="349087"/>
                          </a:cubicBezTo>
                          <a:cubicBezTo>
                            <a:pt x="0" y="156258"/>
                            <a:pt x="166232" y="0"/>
                            <a:pt x="372360" y="0"/>
                          </a:cubicBezTo>
                        </a:path>
                      </a:pathLst>
                    </a:custGeom>
                    <a:solidFill>
                      <a:srgbClr val="E5F2F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5" name="Freeform: Shape 904">
                      <a:extLst>
                        <a:ext uri="{FF2B5EF4-FFF2-40B4-BE49-F238E27FC236}">
                          <a16:creationId xmlns:a16="http://schemas.microsoft.com/office/drawing/2014/main" id="{0AAEAFC8-C0D7-249D-FBB0-23C6665DDB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0886" y="3009624"/>
                      <a:ext cx="706485" cy="573500"/>
                    </a:xfrm>
                    <a:custGeom>
                      <a:avLst/>
                      <a:gdLst>
                        <a:gd name="connsiteX0" fmla="*/ 706486 w 706485"/>
                        <a:gd name="connsiteY0" fmla="*/ 224413 h 573500"/>
                        <a:gd name="connsiteX1" fmla="*/ 704824 w 706485"/>
                        <a:gd name="connsiteY1" fmla="*/ 191167 h 573500"/>
                        <a:gd name="connsiteX2" fmla="*/ 372360 w 706485"/>
                        <a:gd name="connsiteY2" fmla="*/ 0 h 573500"/>
                        <a:gd name="connsiteX3" fmla="*/ 0 w 706485"/>
                        <a:gd name="connsiteY3" fmla="*/ 349087 h 573500"/>
                        <a:gd name="connsiteX4" fmla="*/ 1662 w 706485"/>
                        <a:gd name="connsiteY4" fmla="*/ 382334 h 573500"/>
                        <a:gd name="connsiteX5" fmla="*/ 334126 w 706485"/>
                        <a:gd name="connsiteY5" fmla="*/ 573500 h 573500"/>
                        <a:gd name="connsiteX6" fmla="*/ 706486 w 706485"/>
                        <a:gd name="connsiteY6" fmla="*/ 224413 h 573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6485" h="573500">
                          <a:moveTo>
                            <a:pt x="706486" y="224413"/>
                          </a:moveTo>
                          <a:cubicBezTo>
                            <a:pt x="706486" y="212777"/>
                            <a:pt x="706486" y="201141"/>
                            <a:pt x="704824" y="191167"/>
                          </a:cubicBezTo>
                          <a:cubicBezTo>
                            <a:pt x="643318" y="78129"/>
                            <a:pt x="516981" y="0"/>
                            <a:pt x="372360" y="0"/>
                          </a:cubicBezTo>
                          <a:cubicBezTo>
                            <a:pt x="166232" y="0"/>
                            <a:pt x="0" y="156258"/>
                            <a:pt x="0" y="349087"/>
                          </a:cubicBezTo>
                          <a:cubicBezTo>
                            <a:pt x="0" y="360723"/>
                            <a:pt x="0" y="372360"/>
                            <a:pt x="1662" y="382334"/>
                          </a:cubicBezTo>
                          <a:cubicBezTo>
                            <a:pt x="63168" y="495371"/>
                            <a:pt x="189505" y="573500"/>
                            <a:pt x="334126" y="573500"/>
                          </a:cubicBezTo>
                          <a:cubicBezTo>
                            <a:pt x="540254" y="571838"/>
                            <a:pt x="706486" y="415580"/>
                            <a:pt x="706486" y="224413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99" name="Graphic 2">
                    <a:extLst>
                      <a:ext uri="{FF2B5EF4-FFF2-40B4-BE49-F238E27FC236}">
                        <a16:creationId xmlns:a16="http://schemas.microsoft.com/office/drawing/2014/main" id="{D52AE003-836E-271C-436E-BAA03388A78B}"/>
                      </a:ext>
                    </a:extLst>
                  </p:cNvPr>
                  <p:cNvGrpSpPr/>
                  <p:nvPr/>
                </p:nvGrpSpPr>
                <p:grpSpPr>
                  <a:xfrm>
                    <a:off x="10803689" y="3260634"/>
                    <a:ext cx="340775" cy="244135"/>
                    <a:chOff x="10803689" y="3260634"/>
                    <a:chExt cx="340775" cy="244135"/>
                  </a:xfrm>
                </p:grpSpPr>
                <p:sp>
                  <p:nvSpPr>
                    <p:cNvPr id="900" name="Freeform: Shape 899">
                      <a:extLst>
                        <a:ext uri="{FF2B5EF4-FFF2-40B4-BE49-F238E27FC236}">
                          <a16:creationId xmlns:a16="http://schemas.microsoft.com/office/drawing/2014/main" id="{3A04981E-90D4-2EBB-CB2B-6DF1A5FEF1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4289" y="3280582"/>
                      <a:ext cx="30176" cy="49869"/>
                    </a:xfrm>
                    <a:custGeom>
                      <a:avLst/>
                      <a:gdLst>
                        <a:gd name="connsiteX0" fmla="*/ 15215 w 30176"/>
                        <a:gd name="connsiteY0" fmla="*/ 0 h 49869"/>
                        <a:gd name="connsiteX1" fmla="*/ 30176 w 30176"/>
                        <a:gd name="connsiteY1" fmla="*/ 24935 h 49869"/>
                        <a:gd name="connsiteX2" fmla="*/ 15215 w 30176"/>
                        <a:gd name="connsiteY2" fmla="*/ 49870 h 49869"/>
                        <a:gd name="connsiteX3" fmla="*/ 255 w 30176"/>
                        <a:gd name="connsiteY3" fmla="*/ 24935 h 49869"/>
                        <a:gd name="connsiteX4" fmla="*/ 15215 w 30176"/>
                        <a:gd name="connsiteY4" fmla="*/ 0 h 49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176" h="49869">
                          <a:moveTo>
                            <a:pt x="15215" y="0"/>
                          </a:moveTo>
                          <a:cubicBezTo>
                            <a:pt x="23527" y="0"/>
                            <a:pt x="30176" y="11636"/>
                            <a:pt x="30176" y="24935"/>
                          </a:cubicBezTo>
                          <a:cubicBezTo>
                            <a:pt x="30176" y="38233"/>
                            <a:pt x="23527" y="49870"/>
                            <a:pt x="15215" y="49870"/>
                          </a:cubicBezTo>
                          <a:cubicBezTo>
                            <a:pt x="6903" y="49870"/>
                            <a:pt x="255" y="38233"/>
                            <a:pt x="255" y="24935"/>
                          </a:cubicBezTo>
                          <a:cubicBezTo>
                            <a:pt x="-1408" y="11636"/>
                            <a:pt x="5241" y="0"/>
                            <a:pt x="15215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1" name="Freeform: Shape 900">
                      <a:extLst>
                        <a:ext uri="{FF2B5EF4-FFF2-40B4-BE49-F238E27FC236}">
                          <a16:creationId xmlns:a16="http://schemas.microsoft.com/office/drawing/2014/main" id="{99DB1A0F-552D-63B0-65E1-70A39F74A0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03689" y="3260634"/>
                      <a:ext cx="29921" cy="49869"/>
                    </a:xfrm>
                    <a:custGeom>
                      <a:avLst/>
                      <a:gdLst>
                        <a:gd name="connsiteX0" fmla="*/ 14960 w 29921"/>
                        <a:gd name="connsiteY0" fmla="*/ 0 h 49869"/>
                        <a:gd name="connsiteX1" fmla="*/ 29922 w 29921"/>
                        <a:gd name="connsiteY1" fmla="*/ 24935 h 49869"/>
                        <a:gd name="connsiteX2" fmla="*/ 14960 w 29921"/>
                        <a:gd name="connsiteY2" fmla="*/ 49870 h 49869"/>
                        <a:gd name="connsiteX3" fmla="*/ 0 w 29921"/>
                        <a:gd name="connsiteY3" fmla="*/ 24935 h 49869"/>
                        <a:gd name="connsiteX4" fmla="*/ 14960 w 29921"/>
                        <a:gd name="connsiteY4" fmla="*/ 0 h 49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21" h="49869">
                          <a:moveTo>
                            <a:pt x="14960" y="0"/>
                          </a:moveTo>
                          <a:cubicBezTo>
                            <a:pt x="23272" y="0"/>
                            <a:pt x="29922" y="11636"/>
                            <a:pt x="29922" y="24935"/>
                          </a:cubicBezTo>
                          <a:cubicBezTo>
                            <a:pt x="29922" y="38233"/>
                            <a:pt x="23272" y="49870"/>
                            <a:pt x="14960" y="49870"/>
                          </a:cubicBezTo>
                          <a:cubicBezTo>
                            <a:pt x="6649" y="49870"/>
                            <a:pt x="0" y="38233"/>
                            <a:pt x="0" y="24935"/>
                          </a:cubicBezTo>
                          <a:cubicBezTo>
                            <a:pt x="0" y="11636"/>
                            <a:pt x="4987" y="0"/>
                            <a:pt x="14960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2" name="Freeform: Shape 901">
                      <a:extLst>
                        <a:ext uri="{FF2B5EF4-FFF2-40B4-BE49-F238E27FC236}">
                          <a16:creationId xmlns:a16="http://schemas.microsoft.com/office/drawing/2014/main" id="{33E61D3A-8420-5315-F44D-5052ACB01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0234" y="3421879"/>
                      <a:ext cx="237711" cy="82890"/>
                    </a:xfrm>
                    <a:custGeom>
                      <a:avLst/>
                      <a:gdLst>
                        <a:gd name="connsiteX0" fmla="*/ 0 w 237711"/>
                        <a:gd name="connsiteY0" fmla="*/ 18286 h 82890"/>
                        <a:gd name="connsiteX1" fmla="*/ 237712 w 237711"/>
                        <a:gd name="connsiteY1" fmla="*/ 0 h 8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711" h="82890">
                          <a:moveTo>
                            <a:pt x="0" y="18286"/>
                          </a:moveTo>
                          <a:cubicBezTo>
                            <a:pt x="66493" y="108051"/>
                            <a:pt x="206128" y="106388"/>
                            <a:pt x="237712" y="0"/>
                          </a:cubicBezTo>
                        </a:path>
                      </a:pathLst>
                    </a:custGeom>
                    <a:noFill/>
                    <a:ln w="16321" cap="rnd">
                      <a:solidFill>
                        <a:srgbClr val="183E5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" name="Freeform: Shape 902">
                      <a:extLst>
                        <a:ext uri="{FF2B5EF4-FFF2-40B4-BE49-F238E27FC236}">
                          <a16:creationId xmlns:a16="http://schemas.microsoft.com/office/drawing/2014/main" id="{685B0C5B-E3D0-AFCF-0757-DDDE54B71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3611" y="3328563"/>
                      <a:ext cx="166231" cy="95062"/>
                    </a:xfrm>
                    <a:custGeom>
                      <a:avLst/>
                      <a:gdLst>
                        <a:gd name="connsiteX0" fmla="*/ 113038 w 166231"/>
                        <a:gd name="connsiteY0" fmla="*/ 1889 h 95062"/>
                        <a:gd name="connsiteX1" fmla="*/ 166232 w 166231"/>
                        <a:gd name="connsiteY1" fmla="*/ 48434 h 95062"/>
                        <a:gd name="connsiteX2" fmla="*/ 113038 w 166231"/>
                        <a:gd name="connsiteY2" fmla="*/ 94979 h 95062"/>
                        <a:gd name="connsiteX3" fmla="*/ 0 w 166231"/>
                        <a:gd name="connsiteY3" fmla="*/ 40122 h 95062"/>
                        <a:gd name="connsiteX4" fmla="*/ 113038 w 166231"/>
                        <a:gd name="connsiteY4" fmla="*/ 1889 h 95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231" h="95062">
                          <a:moveTo>
                            <a:pt x="113038" y="1889"/>
                          </a:moveTo>
                          <a:cubicBezTo>
                            <a:pt x="141297" y="-8085"/>
                            <a:pt x="166232" y="23499"/>
                            <a:pt x="166232" y="48434"/>
                          </a:cubicBezTo>
                          <a:cubicBezTo>
                            <a:pt x="166232" y="73369"/>
                            <a:pt x="142959" y="96641"/>
                            <a:pt x="113038" y="94979"/>
                          </a:cubicBezTo>
                          <a:cubicBezTo>
                            <a:pt x="53194" y="93316"/>
                            <a:pt x="0" y="40122"/>
                            <a:pt x="0" y="40122"/>
                          </a:cubicBezTo>
                          <a:cubicBezTo>
                            <a:pt x="0" y="40122"/>
                            <a:pt x="71480" y="15187"/>
                            <a:pt x="113038" y="1889"/>
                          </a:cubicBezTo>
                        </a:path>
                      </a:pathLst>
                    </a:custGeom>
                    <a:solidFill>
                      <a:srgbClr val="D45936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69" name="Graphic 2">
                  <a:extLst>
                    <a:ext uri="{FF2B5EF4-FFF2-40B4-BE49-F238E27FC236}">
                      <a16:creationId xmlns:a16="http://schemas.microsoft.com/office/drawing/2014/main" id="{24E300B5-54EF-CB5D-99E6-D9F0B656E3F3}"/>
                    </a:ext>
                  </a:extLst>
                </p:cNvPr>
                <p:cNvGrpSpPr/>
                <p:nvPr/>
              </p:nvGrpSpPr>
              <p:grpSpPr>
                <a:xfrm>
                  <a:off x="10579276" y="3472107"/>
                  <a:ext cx="856509" cy="770938"/>
                  <a:chOff x="10579276" y="3472107"/>
                  <a:chExt cx="856509" cy="770938"/>
                </a:xfrm>
              </p:grpSpPr>
              <p:grpSp>
                <p:nvGrpSpPr>
                  <p:cNvPr id="878" name="Graphic 2">
                    <a:extLst>
                      <a:ext uri="{FF2B5EF4-FFF2-40B4-BE49-F238E27FC236}">
                        <a16:creationId xmlns:a16="http://schemas.microsoft.com/office/drawing/2014/main" id="{AF3E6059-3714-B056-5CBE-D84D0B17282C}"/>
                      </a:ext>
                    </a:extLst>
                  </p:cNvPr>
                  <p:cNvGrpSpPr/>
                  <p:nvPr/>
                </p:nvGrpSpPr>
                <p:grpSpPr>
                  <a:xfrm>
                    <a:off x="11078726" y="3672889"/>
                    <a:ext cx="357060" cy="570156"/>
                    <a:chOff x="11078726" y="3672889"/>
                    <a:chExt cx="357060" cy="570156"/>
                  </a:xfrm>
                </p:grpSpPr>
                <p:grpSp>
                  <p:nvGrpSpPr>
                    <p:cNvPr id="886" name="Graphic 2">
                      <a:extLst>
                        <a:ext uri="{FF2B5EF4-FFF2-40B4-BE49-F238E27FC236}">
                          <a16:creationId xmlns:a16="http://schemas.microsoft.com/office/drawing/2014/main" id="{22673EA9-4D33-FE4D-9CFF-5829DA7338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4050" y="3672889"/>
                      <a:ext cx="231736" cy="570156"/>
                      <a:chOff x="11204050" y="3672889"/>
                      <a:chExt cx="231736" cy="570156"/>
                    </a:xfrm>
                  </p:grpSpPr>
                  <p:sp>
                    <p:nvSpPr>
                      <p:cNvPr id="893" name="Freeform: Shape 892">
                        <a:extLst>
                          <a:ext uri="{FF2B5EF4-FFF2-40B4-BE49-F238E27FC236}">
                            <a16:creationId xmlns:a16="http://schemas.microsoft.com/office/drawing/2014/main" id="{9AD416CD-221C-9345-6911-A98AD7C80E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0906" y="3672889"/>
                        <a:ext cx="161244" cy="570156"/>
                      </a:xfrm>
                      <a:custGeom>
                        <a:avLst/>
                        <a:gdLst>
                          <a:gd name="connsiteX0" fmla="*/ 124674 w 161244"/>
                          <a:gd name="connsiteY0" fmla="*/ 0 h 570156"/>
                          <a:gd name="connsiteX1" fmla="*/ 161244 w 161244"/>
                          <a:gd name="connsiteY1" fmla="*/ 531942 h 570156"/>
                          <a:gd name="connsiteX2" fmla="*/ 0 w 161244"/>
                          <a:gd name="connsiteY2" fmla="*/ 568514 h 570156"/>
                          <a:gd name="connsiteX3" fmla="*/ 23272 w 161244"/>
                          <a:gd name="connsiteY3" fmla="*/ 18286 h 570156"/>
                          <a:gd name="connsiteX4" fmla="*/ 124674 w 161244"/>
                          <a:gd name="connsiteY4" fmla="*/ 0 h 5701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244" h="570156">
                            <a:moveTo>
                              <a:pt x="124674" y="0"/>
                            </a:moveTo>
                            <a:lnTo>
                              <a:pt x="161244" y="531942"/>
                            </a:lnTo>
                            <a:cubicBezTo>
                              <a:pt x="109713" y="551890"/>
                              <a:pt x="54856" y="576825"/>
                              <a:pt x="0" y="568514"/>
                            </a:cubicBezTo>
                            <a:lnTo>
                              <a:pt x="23272" y="18286"/>
                            </a:lnTo>
                            <a:lnTo>
                              <a:pt x="124674" y="0"/>
                            </a:lnTo>
                            <a:close/>
                          </a:path>
                        </a:pathLst>
                      </a:custGeom>
                      <a:solidFill>
                        <a:srgbClr val="89124A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94" name="Graphic 2">
                        <a:extLst>
                          <a:ext uri="{FF2B5EF4-FFF2-40B4-BE49-F238E27FC236}">
                            <a16:creationId xmlns:a16="http://schemas.microsoft.com/office/drawing/2014/main" id="{8BA3D802-C982-6362-BC5E-DE6B091A16C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204050" y="3800888"/>
                        <a:ext cx="231736" cy="422909"/>
                        <a:chOff x="11204050" y="3800888"/>
                        <a:chExt cx="231736" cy="422909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895" name="Freeform: Shape 894">
                          <a:extLst>
                            <a:ext uri="{FF2B5EF4-FFF2-40B4-BE49-F238E27FC236}">
                              <a16:creationId xmlns:a16="http://schemas.microsoft.com/office/drawing/2014/main" id="{B2D8FB94-3085-8E3E-C8A5-2B478DFE71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25918" y="3800888"/>
                          <a:ext cx="199797" cy="116541"/>
                        </a:xfrm>
                        <a:custGeom>
                          <a:avLst/>
                          <a:gdLst>
                            <a:gd name="connsiteX0" fmla="*/ 171220 w 199797"/>
                            <a:gd name="connsiteY0" fmla="*/ 13298 h 116541"/>
                            <a:gd name="connsiteX1" fmla="*/ 156258 w 199797"/>
                            <a:gd name="connsiteY1" fmla="*/ 34908 h 116541"/>
                            <a:gd name="connsiteX2" fmla="*/ 129662 w 199797"/>
                            <a:gd name="connsiteY2" fmla="*/ 43220 h 116541"/>
                            <a:gd name="connsiteX3" fmla="*/ 108051 w 199797"/>
                            <a:gd name="connsiteY3" fmla="*/ 39896 h 116541"/>
                            <a:gd name="connsiteX4" fmla="*/ 78129 w 199797"/>
                            <a:gd name="connsiteY4" fmla="*/ 44882 h 116541"/>
                            <a:gd name="connsiteX5" fmla="*/ 51533 w 199797"/>
                            <a:gd name="connsiteY5" fmla="*/ 73142 h 116541"/>
                            <a:gd name="connsiteX6" fmla="*/ 13299 w 199797"/>
                            <a:gd name="connsiteY6" fmla="*/ 89765 h 116541"/>
                            <a:gd name="connsiteX7" fmla="*/ 0 w 199797"/>
                            <a:gd name="connsiteY7" fmla="*/ 103064 h 116541"/>
                            <a:gd name="connsiteX8" fmla="*/ 13299 w 199797"/>
                            <a:gd name="connsiteY8" fmla="*/ 116362 h 116541"/>
                            <a:gd name="connsiteX9" fmla="*/ 73142 w 199797"/>
                            <a:gd name="connsiteY9" fmla="*/ 89765 h 116541"/>
                            <a:gd name="connsiteX10" fmla="*/ 93091 w 199797"/>
                            <a:gd name="connsiteY10" fmla="*/ 66493 h 116541"/>
                            <a:gd name="connsiteX11" fmla="*/ 109714 w 199797"/>
                            <a:gd name="connsiteY11" fmla="*/ 64830 h 116541"/>
                            <a:gd name="connsiteX12" fmla="*/ 129662 w 199797"/>
                            <a:gd name="connsiteY12" fmla="*/ 68155 h 116541"/>
                            <a:gd name="connsiteX13" fmla="*/ 172882 w 199797"/>
                            <a:gd name="connsiteY13" fmla="*/ 54856 h 116541"/>
                            <a:gd name="connsiteX14" fmla="*/ 199478 w 199797"/>
                            <a:gd name="connsiteY14" fmla="*/ 14961 h 116541"/>
                            <a:gd name="connsiteX15" fmla="*/ 187843 w 199797"/>
                            <a:gd name="connsiteY15" fmla="*/ 0 h 116541"/>
                            <a:gd name="connsiteX16" fmla="*/ 171220 w 199797"/>
                            <a:gd name="connsiteY16" fmla="*/ 13298 h 1165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99797" h="116541">
                              <a:moveTo>
                                <a:pt x="171220" y="13298"/>
                              </a:moveTo>
                              <a:cubicBezTo>
                                <a:pt x="169557" y="21610"/>
                                <a:pt x="162908" y="29922"/>
                                <a:pt x="156258" y="34908"/>
                              </a:cubicBezTo>
                              <a:cubicBezTo>
                                <a:pt x="147947" y="39896"/>
                                <a:pt x="137973" y="44882"/>
                                <a:pt x="129662" y="43220"/>
                              </a:cubicBezTo>
                              <a:cubicBezTo>
                                <a:pt x="123012" y="43220"/>
                                <a:pt x="114700" y="41558"/>
                                <a:pt x="108051" y="39896"/>
                              </a:cubicBezTo>
                              <a:cubicBezTo>
                                <a:pt x="98077" y="38233"/>
                                <a:pt x="88104" y="39896"/>
                                <a:pt x="78129" y="44882"/>
                              </a:cubicBezTo>
                              <a:cubicBezTo>
                                <a:pt x="66493" y="51532"/>
                                <a:pt x="59844" y="63168"/>
                                <a:pt x="51533" y="73142"/>
                              </a:cubicBezTo>
                              <a:cubicBezTo>
                                <a:pt x="41558" y="84778"/>
                                <a:pt x="29923" y="91428"/>
                                <a:pt x="13299" y="89765"/>
                              </a:cubicBezTo>
                              <a:cubicBezTo>
                                <a:pt x="6650" y="89765"/>
                                <a:pt x="0" y="94752"/>
                                <a:pt x="0" y="103064"/>
                              </a:cubicBezTo>
                              <a:cubicBezTo>
                                <a:pt x="0" y="109713"/>
                                <a:pt x="4988" y="116362"/>
                                <a:pt x="13299" y="116362"/>
                              </a:cubicBezTo>
                              <a:cubicBezTo>
                                <a:pt x="38234" y="118024"/>
                                <a:pt x="56519" y="108051"/>
                                <a:pt x="73142" y="89765"/>
                              </a:cubicBezTo>
                              <a:cubicBezTo>
                                <a:pt x="79792" y="81454"/>
                                <a:pt x="83116" y="71480"/>
                                <a:pt x="93091" y="66493"/>
                              </a:cubicBezTo>
                              <a:cubicBezTo>
                                <a:pt x="98077" y="63168"/>
                                <a:pt x="104727" y="64830"/>
                                <a:pt x="109714" y="64830"/>
                              </a:cubicBezTo>
                              <a:cubicBezTo>
                                <a:pt x="116362" y="66493"/>
                                <a:pt x="123012" y="66493"/>
                                <a:pt x="129662" y="68155"/>
                              </a:cubicBezTo>
                              <a:cubicBezTo>
                                <a:pt x="144622" y="69817"/>
                                <a:pt x="159583" y="63168"/>
                                <a:pt x="172882" y="54856"/>
                              </a:cubicBezTo>
                              <a:cubicBezTo>
                                <a:pt x="186180" y="44882"/>
                                <a:pt x="196155" y="31584"/>
                                <a:pt x="199478" y="14961"/>
                              </a:cubicBezTo>
                              <a:cubicBezTo>
                                <a:pt x="201141" y="8312"/>
                                <a:pt x="196155" y="0"/>
                                <a:pt x="187843" y="0"/>
                              </a:cubicBezTo>
                              <a:cubicBezTo>
                                <a:pt x="179531" y="0"/>
                                <a:pt x="172882" y="4987"/>
                                <a:pt x="171220" y="13298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6" name="Freeform: Shape 895">
                          <a:extLst>
                            <a:ext uri="{FF2B5EF4-FFF2-40B4-BE49-F238E27FC236}">
                              <a16:creationId xmlns:a16="http://schemas.microsoft.com/office/drawing/2014/main" id="{C1CE2240-E7CD-45D5-D03C-A481DD1A37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32152" y="3987252"/>
                          <a:ext cx="203634" cy="102879"/>
                        </a:xfrm>
                        <a:custGeom>
                          <a:avLst/>
                          <a:gdLst>
                            <a:gd name="connsiteX0" fmla="*/ 174959 w 203634"/>
                            <a:gd name="connsiteY0" fmla="*/ 8127 h 102879"/>
                            <a:gd name="connsiteX1" fmla="*/ 169972 w 203634"/>
                            <a:gd name="connsiteY1" fmla="*/ 13114 h 102879"/>
                            <a:gd name="connsiteX2" fmla="*/ 150024 w 203634"/>
                            <a:gd name="connsiteY2" fmla="*/ 23087 h 102879"/>
                            <a:gd name="connsiteX3" fmla="*/ 123428 w 203634"/>
                            <a:gd name="connsiteY3" fmla="*/ 24750 h 102879"/>
                            <a:gd name="connsiteX4" fmla="*/ 86856 w 203634"/>
                            <a:gd name="connsiteY4" fmla="*/ 29737 h 102879"/>
                            <a:gd name="connsiteX5" fmla="*/ 58597 w 203634"/>
                            <a:gd name="connsiteY5" fmla="*/ 53010 h 102879"/>
                            <a:gd name="connsiteX6" fmla="*/ 32000 w 203634"/>
                            <a:gd name="connsiteY6" fmla="*/ 74619 h 102879"/>
                            <a:gd name="connsiteX7" fmla="*/ 17039 w 203634"/>
                            <a:gd name="connsiteY7" fmla="*/ 72957 h 102879"/>
                            <a:gd name="connsiteX8" fmla="*/ 415 w 203634"/>
                            <a:gd name="connsiteY8" fmla="*/ 82931 h 102879"/>
                            <a:gd name="connsiteX9" fmla="*/ 10389 w 203634"/>
                            <a:gd name="connsiteY9" fmla="*/ 99554 h 102879"/>
                            <a:gd name="connsiteX10" fmla="*/ 35324 w 203634"/>
                            <a:gd name="connsiteY10" fmla="*/ 102879 h 102879"/>
                            <a:gd name="connsiteX11" fmla="*/ 75220 w 203634"/>
                            <a:gd name="connsiteY11" fmla="*/ 77944 h 102879"/>
                            <a:gd name="connsiteX12" fmla="*/ 98493 w 203634"/>
                            <a:gd name="connsiteY12" fmla="*/ 56334 h 102879"/>
                            <a:gd name="connsiteX13" fmla="*/ 123428 w 203634"/>
                            <a:gd name="connsiteY13" fmla="*/ 54672 h 102879"/>
                            <a:gd name="connsiteX14" fmla="*/ 159998 w 203634"/>
                            <a:gd name="connsiteY14" fmla="*/ 53010 h 102879"/>
                            <a:gd name="connsiteX15" fmla="*/ 188257 w 203634"/>
                            <a:gd name="connsiteY15" fmla="*/ 39711 h 102879"/>
                            <a:gd name="connsiteX16" fmla="*/ 203219 w 203634"/>
                            <a:gd name="connsiteY16" fmla="*/ 19763 h 102879"/>
                            <a:gd name="connsiteX17" fmla="*/ 193244 w 203634"/>
                            <a:gd name="connsiteY17" fmla="*/ 3140 h 102879"/>
                            <a:gd name="connsiteX18" fmla="*/ 174959 w 203634"/>
                            <a:gd name="connsiteY18" fmla="*/ 8127 h 1028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03634" h="102879">
                              <a:moveTo>
                                <a:pt x="174959" y="8127"/>
                              </a:moveTo>
                              <a:cubicBezTo>
                                <a:pt x="174959" y="9789"/>
                                <a:pt x="171634" y="11452"/>
                                <a:pt x="169972" y="13114"/>
                              </a:cubicBezTo>
                              <a:cubicBezTo>
                                <a:pt x="163323" y="18101"/>
                                <a:pt x="155011" y="21426"/>
                                <a:pt x="150024" y="23087"/>
                              </a:cubicBezTo>
                              <a:cubicBezTo>
                                <a:pt x="141713" y="26412"/>
                                <a:pt x="131739" y="24750"/>
                                <a:pt x="123428" y="24750"/>
                              </a:cubicBezTo>
                              <a:cubicBezTo>
                                <a:pt x="110128" y="24750"/>
                                <a:pt x="98493" y="24750"/>
                                <a:pt x="86856" y="29737"/>
                              </a:cubicBezTo>
                              <a:cubicBezTo>
                                <a:pt x="75220" y="34724"/>
                                <a:pt x="66908" y="43035"/>
                                <a:pt x="58597" y="53010"/>
                              </a:cubicBezTo>
                              <a:cubicBezTo>
                                <a:pt x="50285" y="61321"/>
                                <a:pt x="45298" y="72957"/>
                                <a:pt x="32000" y="74619"/>
                              </a:cubicBezTo>
                              <a:cubicBezTo>
                                <a:pt x="27012" y="74619"/>
                                <a:pt x="22025" y="74619"/>
                                <a:pt x="17039" y="72957"/>
                              </a:cubicBezTo>
                              <a:cubicBezTo>
                                <a:pt x="10389" y="71295"/>
                                <a:pt x="2077" y="74619"/>
                                <a:pt x="415" y="82931"/>
                              </a:cubicBezTo>
                              <a:cubicBezTo>
                                <a:pt x="-1246" y="89580"/>
                                <a:pt x="2077" y="97892"/>
                                <a:pt x="10389" y="99554"/>
                              </a:cubicBezTo>
                              <a:cubicBezTo>
                                <a:pt x="18701" y="101217"/>
                                <a:pt x="27012" y="102879"/>
                                <a:pt x="35324" y="102879"/>
                              </a:cubicBezTo>
                              <a:cubicBezTo>
                                <a:pt x="53610" y="101217"/>
                                <a:pt x="65246" y="91243"/>
                                <a:pt x="75220" y="77944"/>
                              </a:cubicBezTo>
                              <a:cubicBezTo>
                                <a:pt x="81870" y="69633"/>
                                <a:pt x="88518" y="59659"/>
                                <a:pt x="98493" y="56334"/>
                              </a:cubicBezTo>
                              <a:cubicBezTo>
                                <a:pt x="106804" y="53010"/>
                                <a:pt x="115116" y="53010"/>
                                <a:pt x="123428" y="54672"/>
                              </a:cubicBezTo>
                              <a:cubicBezTo>
                                <a:pt x="135063" y="54672"/>
                                <a:pt x="148362" y="56334"/>
                                <a:pt x="159998" y="53010"/>
                              </a:cubicBezTo>
                              <a:cubicBezTo>
                                <a:pt x="168309" y="51347"/>
                                <a:pt x="178284" y="46360"/>
                                <a:pt x="188257" y="39711"/>
                              </a:cubicBezTo>
                              <a:cubicBezTo>
                                <a:pt x="196569" y="34724"/>
                                <a:pt x="201556" y="26412"/>
                                <a:pt x="203219" y="19763"/>
                              </a:cubicBezTo>
                              <a:cubicBezTo>
                                <a:pt x="204881" y="13114"/>
                                <a:pt x="201556" y="4802"/>
                                <a:pt x="193244" y="3140"/>
                              </a:cubicBezTo>
                              <a:cubicBezTo>
                                <a:pt x="183271" y="-3509"/>
                                <a:pt x="176621" y="1478"/>
                                <a:pt x="174959" y="8127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7" name="Freeform: Shape 896">
                          <a:extLst>
                            <a:ext uri="{FF2B5EF4-FFF2-40B4-BE49-F238E27FC236}">
                              <a16:creationId xmlns:a16="http://schemas.microsoft.com/office/drawing/2014/main" id="{AF7C38E1-9330-D816-A25D-A6B8CE7ED6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04050" y="4100106"/>
                          <a:ext cx="221346" cy="123691"/>
                        </a:xfrm>
                        <a:custGeom>
                          <a:avLst/>
                          <a:gdLst>
                            <a:gd name="connsiteX0" fmla="*/ 193088 w 221346"/>
                            <a:gd name="connsiteY0" fmla="*/ 13298 h 123691"/>
                            <a:gd name="connsiteX1" fmla="*/ 149867 w 221346"/>
                            <a:gd name="connsiteY1" fmla="*/ 54856 h 123691"/>
                            <a:gd name="connsiteX2" fmla="*/ 131582 w 221346"/>
                            <a:gd name="connsiteY2" fmla="*/ 54856 h 123691"/>
                            <a:gd name="connsiteX3" fmla="*/ 106647 w 221346"/>
                            <a:gd name="connsiteY3" fmla="*/ 59843 h 123691"/>
                            <a:gd name="connsiteX4" fmla="*/ 83374 w 221346"/>
                            <a:gd name="connsiteY4" fmla="*/ 76466 h 123691"/>
                            <a:gd name="connsiteX5" fmla="*/ 66751 w 221346"/>
                            <a:gd name="connsiteY5" fmla="*/ 89765 h 123691"/>
                            <a:gd name="connsiteX6" fmla="*/ 15220 w 221346"/>
                            <a:gd name="connsiteY6" fmla="*/ 94752 h 123691"/>
                            <a:gd name="connsiteX7" fmla="*/ 258 w 221346"/>
                            <a:gd name="connsiteY7" fmla="*/ 106388 h 123691"/>
                            <a:gd name="connsiteX8" fmla="*/ 11895 w 221346"/>
                            <a:gd name="connsiteY8" fmla="*/ 121349 h 123691"/>
                            <a:gd name="connsiteX9" fmla="*/ 80049 w 221346"/>
                            <a:gd name="connsiteY9" fmla="*/ 113038 h 123691"/>
                            <a:gd name="connsiteX10" fmla="*/ 101660 w 221346"/>
                            <a:gd name="connsiteY10" fmla="*/ 96414 h 123691"/>
                            <a:gd name="connsiteX11" fmla="*/ 118284 w 221346"/>
                            <a:gd name="connsiteY11" fmla="*/ 84778 h 123691"/>
                            <a:gd name="connsiteX12" fmla="*/ 136569 w 221346"/>
                            <a:gd name="connsiteY12" fmla="*/ 81454 h 123691"/>
                            <a:gd name="connsiteX13" fmla="*/ 154854 w 221346"/>
                            <a:gd name="connsiteY13" fmla="*/ 79791 h 123691"/>
                            <a:gd name="connsiteX14" fmla="*/ 221347 w 221346"/>
                            <a:gd name="connsiteY14" fmla="*/ 13298 h 123691"/>
                            <a:gd name="connsiteX15" fmla="*/ 208048 w 221346"/>
                            <a:gd name="connsiteY15" fmla="*/ 0 h 123691"/>
                            <a:gd name="connsiteX16" fmla="*/ 193088 w 221346"/>
                            <a:gd name="connsiteY16" fmla="*/ 13298 h 1236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21346" h="123691">
                              <a:moveTo>
                                <a:pt x="193088" y="13298"/>
                              </a:moveTo>
                              <a:cubicBezTo>
                                <a:pt x="193088" y="34908"/>
                                <a:pt x="169815" y="51532"/>
                                <a:pt x="149867" y="54856"/>
                              </a:cubicBezTo>
                              <a:cubicBezTo>
                                <a:pt x="143218" y="56519"/>
                                <a:pt x="136569" y="54856"/>
                                <a:pt x="131582" y="54856"/>
                              </a:cubicBezTo>
                              <a:cubicBezTo>
                                <a:pt x="123270" y="54856"/>
                                <a:pt x="114959" y="56519"/>
                                <a:pt x="106647" y="59843"/>
                              </a:cubicBezTo>
                              <a:cubicBezTo>
                                <a:pt x="98336" y="63168"/>
                                <a:pt x="90024" y="69817"/>
                                <a:pt x="83374" y="76466"/>
                              </a:cubicBezTo>
                              <a:cubicBezTo>
                                <a:pt x="78387" y="81454"/>
                                <a:pt x="73401" y="86440"/>
                                <a:pt x="66751" y="89765"/>
                              </a:cubicBezTo>
                              <a:cubicBezTo>
                                <a:pt x="50128" y="99739"/>
                                <a:pt x="33505" y="96414"/>
                                <a:pt x="15220" y="94752"/>
                              </a:cubicBezTo>
                              <a:cubicBezTo>
                                <a:pt x="8570" y="93089"/>
                                <a:pt x="1921" y="99739"/>
                                <a:pt x="258" y="106388"/>
                              </a:cubicBezTo>
                              <a:cubicBezTo>
                                <a:pt x="-1404" y="113038"/>
                                <a:pt x="5245" y="119687"/>
                                <a:pt x="11895" y="121349"/>
                              </a:cubicBezTo>
                              <a:cubicBezTo>
                                <a:pt x="35168" y="124674"/>
                                <a:pt x="58439" y="126336"/>
                                <a:pt x="80049" y="113038"/>
                              </a:cubicBezTo>
                              <a:cubicBezTo>
                                <a:pt x="88361" y="108051"/>
                                <a:pt x="95011" y="101401"/>
                                <a:pt x="101660" y="96414"/>
                              </a:cubicBezTo>
                              <a:cubicBezTo>
                                <a:pt x="106647" y="91428"/>
                                <a:pt x="111634" y="86440"/>
                                <a:pt x="118284" y="84778"/>
                              </a:cubicBezTo>
                              <a:cubicBezTo>
                                <a:pt x="124932" y="81454"/>
                                <a:pt x="129919" y="81454"/>
                                <a:pt x="136569" y="81454"/>
                              </a:cubicBezTo>
                              <a:cubicBezTo>
                                <a:pt x="143218" y="81454"/>
                                <a:pt x="148205" y="81454"/>
                                <a:pt x="154854" y="79791"/>
                              </a:cubicBezTo>
                              <a:cubicBezTo>
                                <a:pt x="186438" y="74804"/>
                                <a:pt x="219685" y="48207"/>
                                <a:pt x="221347" y="13298"/>
                              </a:cubicBezTo>
                              <a:cubicBezTo>
                                <a:pt x="221347" y="6649"/>
                                <a:pt x="216360" y="0"/>
                                <a:pt x="208048" y="0"/>
                              </a:cubicBezTo>
                              <a:cubicBezTo>
                                <a:pt x="199737" y="0"/>
                                <a:pt x="193088" y="6649"/>
                                <a:pt x="193088" y="13298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887" name="Graphic 2">
                      <a:extLst>
                        <a:ext uri="{FF2B5EF4-FFF2-40B4-BE49-F238E27FC236}">
                          <a16:creationId xmlns:a16="http://schemas.microsoft.com/office/drawing/2014/main" id="{D2B19292-4B19-0EDB-4DC1-8884412B56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78726" y="3694499"/>
                      <a:ext cx="220020" cy="498695"/>
                      <a:chOff x="11078726" y="3694499"/>
                      <a:chExt cx="220020" cy="498695"/>
                    </a:xfrm>
                  </p:grpSpPr>
                  <p:sp>
                    <p:nvSpPr>
                      <p:cNvPr id="888" name="Freeform: Shape 887">
                        <a:extLst>
                          <a:ext uri="{FF2B5EF4-FFF2-40B4-BE49-F238E27FC236}">
                            <a16:creationId xmlns:a16="http://schemas.microsoft.com/office/drawing/2014/main" id="{B2155256-D771-2C35-8AFA-628FE0C069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34490" y="3694499"/>
                        <a:ext cx="142960" cy="498695"/>
                      </a:xfrm>
                      <a:custGeom>
                        <a:avLst/>
                        <a:gdLst>
                          <a:gd name="connsiteX0" fmla="*/ 126337 w 142960"/>
                          <a:gd name="connsiteY0" fmla="*/ 0 h 498695"/>
                          <a:gd name="connsiteX1" fmla="*/ 142960 w 142960"/>
                          <a:gd name="connsiteY1" fmla="*/ 470437 h 498695"/>
                          <a:gd name="connsiteX2" fmla="*/ 1663 w 142960"/>
                          <a:gd name="connsiteY2" fmla="*/ 498696 h 498695"/>
                          <a:gd name="connsiteX3" fmla="*/ 0 w 142960"/>
                          <a:gd name="connsiteY3" fmla="*/ 28260 h 498695"/>
                          <a:gd name="connsiteX4" fmla="*/ 126337 w 142960"/>
                          <a:gd name="connsiteY4" fmla="*/ 0 h 4986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2960" h="498695">
                            <a:moveTo>
                              <a:pt x="126337" y="0"/>
                            </a:moveTo>
                            <a:lnTo>
                              <a:pt x="142960" y="470437"/>
                            </a:lnTo>
                            <a:cubicBezTo>
                              <a:pt x="93091" y="490384"/>
                              <a:pt x="46546" y="498696"/>
                              <a:pt x="1663" y="498696"/>
                            </a:cubicBezTo>
                            <a:lnTo>
                              <a:pt x="0" y="28260"/>
                            </a:lnTo>
                            <a:lnTo>
                              <a:pt x="126337" y="0"/>
                            </a:lnTo>
                            <a:close/>
                          </a:path>
                        </a:pathLst>
                      </a:custGeom>
                      <a:solidFill>
                        <a:srgbClr val="9F205C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89" name="Graphic 2">
                        <a:extLst>
                          <a:ext uri="{FF2B5EF4-FFF2-40B4-BE49-F238E27FC236}">
                            <a16:creationId xmlns:a16="http://schemas.microsoft.com/office/drawing/2014/main" id="{BF984807-1871-8653-E88B-EB305C3C9A9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078726" y="3790914"/>
                        <a:ext cx="220020" cy="339797"/>
                        <a:chOff x="11078726" y="3790914"/>
                        <a:chExt cx="220020" cy="339797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890" name="Freeform: Shape 889">
                          <a:extLst>
                            <a:ext uri="{FF2B5EF4-FFF2-40B4-BE49-F238E27FC236}">
                              <a16:creationId xmlns:a16="http://schemas.microsoft.com/office/drawing/2014/main" id="{A2A82564-0250-9E5F-FD56-918BB4B9FD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78726" y="3790914"/>
                          <a:ext cx="218358" cy="64830"/>
                        </a:xfrm>
                        <a:custGeom>
                          <a:avLst/>
                          <a:gdLst>
                            <a:gd name="connsiteX0" fmla="*/ 5895 w 218358"/>
                            <a:gd name="connsiteY0" fmla="*/ 44882 h 64830"/>
                            <a:gd name="connsiteX1" fmla="*/ 80699 w 218358"/>
                            <a:gd name="connsiteY1" fmla="*/ 53194 h 64830"/>
                            <a:gd name="connsiteX2" fmla="*/ 103972 w 218358"/>
                            <a:gd name="connsiteY2" fmla="*/ 33246 h 64830"/>
                            <a:gd name="connsiteX3" fmla="*/ 120595 w 218358"/>
                            <a:gd name="connsiteY3" fmla="*/ 24935 h 64830"/>
                            <a:gd name="connsiteX4" fmla="*/ 133894 w 218358"/>
                            <a:gd name="connsiteY4" fmla="*/ 31584 h 64830"/>
                            <a:gd name="connsiteX5" fmla="*/ 152180 w 218358"/>
                            <a:gd name="connsiteY5" fmla="*/ 48207 h 64830"/>
                            <a:gd name="connsiteX6" fmla="*/ 185426 w 218358"/>
                            <a:gd name="connsiteY6" fmla="*/ 64830 h 64830"/>
                            <a:gd name="connsiteX7" fmla="*/ 213685 w 218358"/>
                            <a:gd name="connsiteY7" fmla="*/ 54856 h 64830"/>
                            <a:gd name="connsiteX8" fmla="*/ 215348 w 218358"/>
                            <a:gd name="connsiteY8" fmla="*/ 36571 h 64830"/>
                            <a:gd name="connsiteX9" fmla="*/ 197062 w 218358"/>
                            <a:gd name="connsiteY9" fmla="*/ 34909 h 64830"/>
                            <a:gd name="connsiteX10" fmla="*/ 187088 w 218358"/>
                            <a:gd name="connsiteY10" fmla="*/ 39896 h 64830"/>
                            <a:gd name="connsiteX11" fmla="*/ 175452 w 218358"/>
                            <a:gd name="connsiteY11" fmla="*/ 34909 h 64830"/>
                            <a:gd name="connsiteX12" fmla="*/ 162153 w 218358"/>
                            <a:gd name="connsiteY12" fmla="*/ 23272 h 64830"/>
                            <a:gd name="connsiteX13" fmla="*/ 118934 w 218358"/>
                            <a:gd name="connsiteY13" fmla="*/ 0 h 64830"/>
                            <a:gd name="connsiteX14" fmla="*/ 90674 w 218358"/>
                            <a:gd name="connsiteY14" fmla="*/ 11636 h 64830"/>
                            <a:gd name="connsiteX15" fmla="*/ 65739 w 218358"/>
                            <a:gd name="connsiteY15" fmla="*/ 34909 h 64830"/>
                            <a:gd name="connsiteX16" fmla="*/ 22518 w 218358"/>
                            <a:gd name="connsiteY16" fmla="*/ 26597 h 64830"/>
                            <a:gd name="connsiteX17" fmla="*/ 4233 w 218358"/>
                            <a:gd name="connsiteY17" fmla="*/ 29922 h 64830"/>
                            <a:gd name="connsiteX18" fmla="*/ 5895 w 218358"/>
                            <a:gd name="connsiteY18" fmla="*/ 44882 h 648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18358" h="64830">
                              <a:moveTo>
                                <a:pt x="5895" y="44882"/>
                              </a:moveTo>
                              <a:cubicBezTo>
                                <a:pt x="29168" y="61506"/>
                                <a:pt x="52441" y="71480"/>
                                <a:pt x="80699" y="53194"/>
                              </a:cubicBezTo>
                              <a:cubicBezTo>
                                <a:pt x="89011" y="48207"/>
                                <a:pt x="95661" y="39896"/>
                                <a:pt x="103972" y="33246"/>
                              </a:cubicBezTo>
                              <a:cubicBezTo>
                                <a:pt x="108959" y="28259"/>
                                <a:pt x="113946" y="24935"/>
                                <a:pt x="120595" y="24935"/>
                              </a:cubicBezTo>
                              <a:cubicBezTo>
                                <a:pt x="125582" y="24935"/>
                                <a:pt x="128907" y="28259"/>
                                <a:pt x="133894" y="31584"/>
                              </a:cubicBezTo>
                              <a:cubicBezTo>
                                <a:pt x="140543" y="36571"/>
                                <a:pt x="145530" y="43220"/>
                                <a:pt x="152180" y="48207"/>
                              </a:cubicBezTo>
                              <a:cubicBezTo>
                                <a:pt x="162153" y="58181"/>
                                <a:pt x="173790" y="64830"/>
                                <a:pt x="185426" y="64830"/>
                              </a:cubicBezTo>
                              <a:cubicBezTo>
                                <a:pt x="193738" y="64830"/>
                                <a:pt x="203711" y="63168"/>
                                <a:pt x="213685" y="54856"/>
                              </a:cubicBezTo>
                              <a:cubicBezTo>
                                <a:pt x="218673" y="49870"/>
                                <a:pt x="220335" y="41558"/>
                                <a:pt x="215348" y="36571"/>
                              </a:cubicBezTo>
                              <a:cubicBezTo>
                                <a:pt x="210361" y="31584"/>
                                <a:pt x="202050" y="29922"/>
                                <a:pt x="197062" y="34909"/>
                              </a:cubicBezTo>
                              <a:cubicBezTo>
                                <a:pt x="193738" y="38233"/>
                                <a:pt x="190413" y="38233"/>
                                <a:pt x="187088" y="39896"/>
                              </a:cubicBezTo>
                              <a:cubicBezTo>
                                <a:pt x="182101" y="39896"/>
                                <a:pt x="178777" y="38233"/>
                                <a:pt x="175452" y="34909"/>
                              </a:cubicBezTo>
                              <a:cubicBezTo>
                                <a:pt x="170465" y="31584"/>
                                <a:pt x="167140" y="26597"/>
                                <a:pt x="162153" y="23272"/>
                              </a:cubicBezTo>
                              <a:cubicBezTo>
                                <a:pt x="148855" y="9974"/>
                                <a:pt x="135557" y="0"/>
                                <a:pt x="118934" y="0"/>
                              </a:cubicBezTo>
                              <a:cubicBezTo>
                                <a:pt x="108959" y="0"/>
                                <a:pt x="98985" y="4987"/>
                                <a:pt x="90674" y="11636"/>
                              </a:cubicBezTo>
                              <a:cubicBezTo>
                                <a:pt x="82362" y="18286"/>
                                <a:pt x="74051" y="28259"/>
                                <a:pt x="65739" y="34909"/>
                              </a:cubicBezTo>
                              <a:cubicBezTo>
                                <a:pt x="49116" y="46545"/>
                                <a:pt x="35818" y="36571"/>
                                <a:pt x="22518" y="26597"/>
                              </a:cubicBezTo>
                              <a:cubicBezTo>
                                <a:pt x="15870" y="21610"/>
                                <a:pt x="7558" y="23272"/>
                                <a:pt x="4233" y="29922"/>
                              </a:cubicBezTo>
                              <a:cubicBezTo>
                                <a:pt x="-2417" y="31584"/>
                                <a:pt x="-754" y="39896"/>
                                <a:pt x="5895" y="44882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1" name="Freeform: Shape 890">
                          <a:extLst>
                            <a:ext uri="{FF2B5EF4-FFF2-40B4-BE49-F238E27FC236}">
                              <a16:creationId xmlns:a16="http://schemas.microsoft.com/office/drawing/2014/main" id="{2D724EAF-4843-214C-8862-2BB758925B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84621" y="3936765"/>
                          <a:ext cx="214125" cy="58637"/>
                        </a:xfrm>
                        <a:custGeom>
                          <a:avLst/>
                          <a:gdLst>
                            <a:gd name="connsiteX0" fmla="*/ 28260 w 214125"/>
                            <a:gd name="connsiteY0" fmla="*/ 22043 h 58637"/>
                            <a:gd name="connsiteX1" fmla="*/ 41558 w 214125"/>
                            <a:gd name="connsiteY1" fmla="*/ 28692 h 58637"/>
                            <a:gd name="connsiteX2" fmla="*/ 71481 w 214125"/>
                            <a:gd name="connsiteY2" fmla="*/ 22043 h 58637"/>
                            <a:gd name="connsiteX3" fmla="*/ 114700 w 214125"/>
                            <a:gd name="connsiteY3" fmla="*/ 432 h 58637"/>
                            <a:gd name="connsiteX4" fmla="*/ 141297 w 214125"/>
                            <a:gd name="connsiteY4" fmla="*/ 7082 h 58637"/>
                            <a:gd name="connsiteX5" fmla="*/ 159583 w 214125"/>
                            <a:gd name="connsiteY5" fmla="*/ 27030 h 58637"/>
                            <a:gd name="connsiteX6" fmla="*/ 192830 w 214125"/>
                            <a:gd name="connsiteY6" fmla="*/ 22043 h 58637"/>
                            <a:gd name="connsiteX7" fmla="*/ 211115 w 214125"/>
                            <a:gd name="connsiteY7" fmla="*/ 23705 h 58637"/>
                            <a:gd name="connsiteX8" fmla="*/ 209453 w 214125"/>
                            <a:gd name="connsiteY8" fmla="*/ 41990 h 58637"/>
                            <a:gd name="connsiteX9" fmla="*/ 139635 w 214125"/>
                            <a:gd name="connsiteY9" fmla="*/ 46978 h 58637"/>
                            <a:gd name="connsiteX10" fmla="*/ 127999 w 214125"/>
                            <a:gd name="connsiteY10" fmla="*/ 32016 h 58637"/>
                            <a:gd name="connsiteX11" fmla="*/ 123012 w 214125"/>
                            <a:gd name="connsiteY11" fmla="*/ 27030 h 58637"/>
                            <a:gd name="connsiteX12" fmla="*/ 119687 w 214125"/>
                            <a:gd name="connsiteY12" fmla="*/ 25367 h 58637"/>
                            <a:gd name="connsiteX13" fmla="*/ 84779 w 214125"/>
                            <a:gd name="connsiteY13" fmla="*/ 43653 h 58637"/>
                            <a:gd name="connsiteX14" fmla="*/ 31584 w 214125"/>
                            <a:gd name="connsiteY14" fmla="*/ 51964 h 58637"/>
                            <a:gd name="connsiteX15" fmla="*/ 9975 w 214125"/>
                            <a:gd name="connsiteY15" fmla="*/ 41990 h 58637"/>
                            <a:gd name="connsiteX16" fmla="*/ 0 w 214125"/>
                            <a:gd name="connsiteY16" fmla="*/ 27030 h 58637"/>
                            <a:gd name="connsiteX17" fmla="*/ 11636 w 214125"/>
                            <a:gd name="connsiteY17" fmla="*/ 12069 h 58637"/>
                            <a:gd name="connsiteX18" fmla="*/ 28260 w 214125"/>
                            <a:gd name="connsiteY18" fmla="*/ 22043 h 586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14125" h="58637">
                              <a:moveTo>
                                <a:pt x="28260" y="22043"/>
                              </a:moveTo>
                              <a:cubicBezTo>
                                <a:pt x="31584" y="23705"/>
                                <a:pt x="39896" y="27030"/>
                                <a:pt x="41558" y="28692"/>
                              </a:cubicBezTo>
                              <a:cubicBezTo>
                                <a:pt x="53194" y="32016"/>
                                <a:pt x="63169" y="27030"/>
                                <a:pt x="71481" y="22043"/>
                              </a:cubicBezTo>
                              <a:cubicBezTo>
                                <a:pt x="84779" y="13731"/>
                                <a:pt x="99739" y="3757"/>
                                <a:pt x="114700" y="432"/>
                              </a:cubicBezTo>
                              <a:cubicBezTo>
                                <a:pt x="124674" y="-1230"/>
                                <a:pt x="134649" y="2095"/>
                                <a:pt x="141297" y="7082"/>
                              </a:cubicBezTo>
                              <a:cubicBezTo>
                                <a:pt x="147947" y="12069"/>
                                <a:pt x="152934" y="22043"/>
                                <a:pt x="159583" y="27030"/>
                              </a:cubicBezTo>
                              <a:cubicBezTo>
                                <a:pt x="171220" y="37004"/>
                                <a:pt x="182855" y="30355"/>
                                <a:pt x="192830" y="22043"/>
                              </a:cubicBezTo>
                              <a:cubicBezTo>
                                <a:pt x="197816" y="17056"/>
                                <a:pt x="207790" y="18718"/>
                                <a:pt x="211115" y="23705"/>
                              </a:cubicBezTo>
                              <a:cubicBezTo>
                                <a:pt x="216102" y="28692"/>
                                <a:pt x="214440" y="38666"/>
                                <a:pt x="209453" y="41990"/>
                              </a:cubicBezTo>
                              <a:cubicBezTo>
                                <a:pt x="189505" y="58614"/>
                                <a:pt x="162908" y="66925"/>
                                <a:pt x="139635" y="46978"/>
                              </a:cubicBezTo>
                              <a:cubicBezTo>
                                <a:pt x="136310" y="43653"/>
                                <a:pt x="131324" y="37004"/>
                                <a:pt x="127999" y="32016"/>
                              </a:cubicBezTo>
                              <a:cubicBezTo>
                                <a:pt x="126337" y="30355"/>
                                <a:pt x="124674" y="28692"/>
                                <a:pt x="123012" y="27030"/>
                              </a:cubicBezTo>
                              <a:cubicBezTo>
                                <a:pt x="121350" y="27030"/>
                                <a:pt x="121350" y="25367"/>
                                <a:pt x="119687" y="25367"/>
                              </a:cubicBezTo>
                              <a:cubicBezTo>
                                <a:pt x="108051" y="27030"/>
                                <a:pt x="96415" y="37004"/>
                                <a:pt x="84779" y="43653"/>
                              </a:cubicBezTo>
                              <a:cubicBezTo>
                                <a:pt x="68156" y="53627"/>
                                <a:pt x="51533" y="58614"/>
                                <a:pt x="31584" y="51964"/>
                              </a:cubicBezTo>
                              <a:cubicBezTo>
                                <a:pt x="28260" y="50302"/>
                                <a:pt x="16623" y="46978"/>
                                <a:pt x="9975" y="41990"/>
                              </a:cubicBezTo>
                              <a:cubicBezTo>
                                <a:pt x="3325" y="37004"/>
                                <a:pt x="0" y="32016"/>
                                <a:pt x="0" y="27030"/>
                              </a:cubicBezTo>
                              <a:cubicBezTo>
                                <a:pt x="0" y="20380"/>
                                <a:pt x="4988" y="13731"/>
                                <a:pt x="11636" y="12069"/>
                              </a:cubicBezTo>
                              <a:cubicBezTo>
                                <a:pt x="21611" y="15393"/>
                                <a:pt x="26598" y="18718"/>
                                <a:pt x="28260" y="22043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2" name="Freeform: Shape 891">
                          <a:extLst>
                            <a:ext uri="{FF2B5EF4-FFF2-40B4-BE49-F238E27FC236}">
                              <a16:creationId xmlns:a16="http://schemas.microsoft.com/office/drawing/2014/main" id="{F882313A-2042-EA34-A63C-E57E870562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97920" y="4076576"/>
                          <a:ext cx="195794" cy="54135"/>
                        </a:xfrm>
                        <a:custGeom>
                          <a:avLst/>
                          <a:gdLst>
                            <a:gd name="connsiteX0" fmla="*/ 26597 w 195794"/>
                            <a:gd name="connsiteY0" fmla="*/ 10230 h 54135"/>
                            <a:gd name="connsiteX1" fmla="*/ 36570 w 195794"/>
                            <a:gd name="connsiteY1" fmla="*/ 13555 h 54135"/>
                            <a:gd name="connsiteX2" fmla="*/ 68155 w 195794"/>
                            <a:gd name="connsiteY2" fmla="*/ 8568 h 54135"/>
                            <a:gd name="connsiteX3" fmla="*/ 96414 w 195794"/>
                            <a:gd name="connsiteY3" fmla="*/ 256 h 54135"/>
                            <a:gd name="connsiteX4" fmla="*/ 139634 w 195794"/>
                            <a:gd name="connsiteY4" fmla="*/ 13555 h 54135"/>
                            <a:gd name="connsiteX5" fmla="*/ 156257 w 195794"/>
                            <a:gd name="connsiteY5" fmla="*/ 23529 h 54135"/>
                            <a:gd name="connsiteX6" fmla="*/ 176205 w 195794"/>
                            <a:gd name="connsiteY6" fmla="*/ 23529 h 54135"/>
                            <a:gd name="connsiteX7" fmla="*/ 194491 w 195794"/>
                            <a:gd name="connsiteY7" fmla="*/ 30178 h 54135"/>
                            <a:gd name="connsiteX8" fmla="*/ 187842 w 195794"/>
                            <a:gd name="connsiteY8" fmla="*/ 48464 h 54135"/>
                            <a:gd name="connsiteX9" fmla="*/ 131323 w 195794"/>
                            <a:gd name="connsiteY9" fmla="*/ 41814 h 54135"/>
                            <a:gd name="connsiteX10" fmla="*/ 116362 w 195794"/>
                            <a:gd name="connsiteY10" fmla="*/ 31841 h 54135"/>
                            <a:gd name="connsiteX11" fmla="*/ 98076 w 195794"/>
                            <a:gd name="connsiteY11" fmla="*/ 26854 h 54135"/>
                            <a:gd name="connsiteX12" fmla="*/ 69817 w 195794"/>
                            <a:gd name="connsiteY12" fmla="*/ 35165 h 54135"/>
                            <a:gd name="connsiteX13" fmla="*/ 29922 w 195794"/>
                            <a:gd name="connsiteY13" fmla="*/ 40152 h 54135"/>
                            <a:gd name="connsiteX14" fmla="*/ 13298 w 195794"/>
                            <a:gd name="connsiteY14" fmla="*/ 35165 h 54135"/>
                            <a:gd name="connsiteX15" fmla="*/ 4987 w 195794"/>
                            <a:gd name="connsiteY15" fmla="*/ 28516 h 54135"/>
                            <a:gd name="connsiteX16" fmla="*/ 0 w 195794"/>
                            <a:gd name="connsiteY16" fmla="*/ 18542 h 54135"/>
                            <a:gd name="connsiteX17" fmla="*/ 3324 w 195794"/>
                            <a:gd name="connsiteY17" fmla="*/ 8568 h 54135"/>
                            <a:gd name="connsiteX18" fmla="*/ 21610 w 195794"/>
                            <a:gd name="connsiteY18" fmla="*/ 5244 h 54135"/>
                            <a:gd name="connsiteX19" fmla="*/ 26597 w 195794"/>
                            <a:gd name="connsiteY19" fmla="*/ 10230 h 54135"/>
                            <a:gd name="connsiteX20" fmla="*/ 26597 w 195794"/>
                            <a:gd name="connsiteY20" fmla="*/ 23529 h 54135"/>
                            <a:gd name="connsiteX21" fmla="*/ 26597 w 195794"/>
                            <a:gd name="connsiteY21" fmla="*/ 23529 h 54135"/>
                            <a:gd name="connsiteX22" fmla="*/ 26597 w 195794"/>
                            <a:gd name="connsiteY22" fmla="*/ 23529 h 54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95794" h="54135">
                              <a:moveTo>
                                <a:pt x="26597" y="10230"/>
                              </a:moveTo>
                              <a:cubicBezTo>
                                <a:pt x="29922" y="11893"/>
                                <a:pt x="34908" y="13555"/>
                                <a:pt x="36570" y="13555"/>
                              </a:cubicBezTo>
                              <a:cubicBezTo>
                                <a:pt x="48207" y="15218"/>
                                <a:pt x="58181" y="11893"/>
                                <a:pt x="68155" y="8568"/>
                              </a:cubicBezTo>
                              <a:cubicBezTo>
                                <a:pt x="78128" y="5244"/>
                                <a:pt x="86440" y="1919"/>
                                <a:pt x="96414" y="256"/>
                              </a:cubicBezTo>
                              <a:cubicBezTo>
                                <a:pt x="113038" y="-1406"/>
                                <a:pt x="126336" y="5244"/>
                                <a:pt x="139634" y="13555"/>
                              </a:cubicBezTo>
                              <a:cubicBezTo>
                                <a:pt x="144621" y="16880"/>
                                <a:pt x="151271" y="21867"/>
                                <a:pt x="156257" y="23529"/>
                              </a:cubicBezTo>
                              <a:cubicBezTo>
                                <a:pt x="161244" y="26854"/>
                                <a:pt x="167894" y="26854"/>
                                <a:pt x="176205" y="23529"/>
                              </a:cubicBezTo>
                              <a:cubicBezTo>
                                <a:pt x="182855" y="20204"/>
                                <a:pt x="191167" y="23529"/>
                                <a:pt x="194491" y="30178"/>
                              </a:cubicBezTo>
                              <a:cubicBezTo>
                                <a:pt x="197815" y="36828"/>
                                <a:pt x="194491" y="45139"/>
                                <a:pt x="187842" y="48464"/>
                              </a:cubicBezTo>
                              <a:cubicBezTo>
                                <a:pt x="166232" y="60100"/>
                                <a:pt x="149609" y="51788"/>
                                <a:pt x="131323" y="41814"/>
                              </a:cubicBezTo>
                              <a:cubicBezTo>
                                <a:pt x="126336" y="38490"/>
                                <a:pt x="121349" y="35165"/>
                                <a:pt x="116362" y="31841"/>
                              </a:cubicBezTo>
                              <a:cubicBezTo>
                                <a:pt x="111375" y="28516"/>
                                <a:pt x="104726" y="26854"/>
                                <a:pt x="98076" y="26854"/>
                              </a:cubicBezTo>
                              <a:cubicBezTo>
                                <a:pt x="88103" y="28516"/>
                                <a:pt x="78128" y="31841"/>
                                <a:pt x="69817" y="35165"/>
                              </a:cubicBezTo>
                              <a:cubicBezTo>
                                <a:pt x="58181" y="40152"/>
                                <a:pt x="44882" y="41814"/>
                                <a:pt x="29922" y="40152"/>
                              </a:cubicBezTo>
                              <a:cubicBezTo>
                                <a:pt x="28259" y="40152"/>
                                <a:pt x="19947" y="36828"/>
                                <a:pt x="13298" y="35165"/>
                              </a:cubicBezTo>
                              <a:cubicBezTo>
                                <a:pt x="9974" y="33503"/>
                                <a:pt x="6649" y="31841"/>
                                <a:pt x="4987" y="28516"/>
                              </a:cubicBezTo>
                              <a:cubicBezTo>
                                <a:pt x="1662" y="25191"/>
                                <a:pt x="0" y="21867"/>
                                <a:pt x="0" y="18542"/>
                              </a:cubicBezTo>
                              <a:cubicBezTo>
                                <a:pt x="0" y="15218"/>
                                <a:pt x="0" y="11893"/>
                                <a:pt x="3324" y="8568"/>
                              </a:cubicBezTo>
                              <a:cubicBezTo>
                                <a:pt x="8312" y="1919"/>
                                <a:pt x="16623" y="1919"/>
                                <a:pt x="21610" y="5244"/>
                              </a:cubicBezTo>
                              <a:cubicBezTo>
                                <a:pt x="24935" y="6906"/>
                                <a:pt x="24935" y="8568"/>
                                <a:pt x="26597" y="10230"/>
                              </a:cubicBezTo>
                              <a:moveTo>
                                <a:pt x="26597" y="23529"/>
                              </a:moveTo>
                              <a:cubicBezTo>
                                <a:pt x="26597" y="23529"/>
                                <a:pt x="26597" y="23529"/>
                                <a:pt x="26597" y="23529"/>
                              </a:cubicBezTo>
                              <a:cubicBezTo>
                                <a:pt x="26597" y="23529"/>
                                <a:pt x="26597" y="23529"/>
                                <a:pt x="26597" y="23529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879" name="Graphic 2">
                    <a:extLst>
                      <a:ext uri="{FF2B5EF4-FFF2-40B4-BE49-F238E27FC236}">
                        <a16:creationId xmlns:a16="http://schemas.microsoft.com/office/drawing/2014/main" id="{2DB6B889-27AE-86D8-27BC-0C92F98F9DE7}"/>
                      </a:ext>
                    </a:extLst>
                  </p:cNvPr>
                  <p:cNvGrpSpPr/>
                  <p:nvPr/>
                </p:nvGrpSpPr>
                <p:grpSpPr>
                  <a:xfrm>
                    <a:off x="10579276" y="3472107"/>
                    <a:ext cx="816198" cy="330859"/>
                    <a:chOff x="10579276" y="3472107"/>
                    <a:chExt cx="816198" cy="330859"/>
                  </a:xfrm>
                </p:grpSpPr>
                <p:sp>
                  <p:nvSpPr>
                    <p:cNvPr id="880" name="Freeform: Shape 879">
                      <a:extLst>
                        <a:ext uri="{FF2B5EF4-FFF2-40B4-BE49-F238E27FC236}">
                          <a16:creationId xmlns:a16="http://schemas.microsoft.com/office/drawing/2014/main" id="{A037AEE6-A91C-88B9-35B4-83EEAED4A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276" y="3506657"/>
                      <a:ext cx="816198" cy="271415"/>
                    </a:xfrm>
                    <a:custGeom>
                      <a:avLst/>
                      <a:gdLst>
                        <a:gd name="connsiteX0" fmla="*/ 51532 w 816198"/>
                        <a:gd name="connsiteY0" fmla="*/ 13298 h 271415"/>
                        <a:gd name="connsiteX1" fmla="*/ 771316 w 816198"/>
                        <a:gd name="connsiteY1" fmla="*/ 0 h 271415"/>
                        <a:gd name="connsiteX2" fmla="*/ 816199 w 816198"/>
                        <a:gd name="connsiteY2" fmla="*/ 179530 h 271415"/>
                        <a:gd name="connsiteX3" fmla="*/ 0 w 816198"/>
                        <a:gd name="connsiteY3" fmla="*/ 196154 h 271415"/>
                        <a:gd name="connsiteX4" fmla="*/ 51532 w 816198"/>
                        <a:gd name="connsiteY4" fmla="*/ 13298 h 2714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6198" h="271415">
                          <a:moveTo>
                            <a:pt x="51532" y="13298"/>
                          </a:moveTo>
                          <a:cubicBezTo>
                            <a:pt x="307529" y="101402"/>
                            <a:pt x="535267" y="99739"/>
                            <a:pt x="771316" y="0"/>
                          </a:cubicBezTo>
                          <a:cubicBezTo>
                            <a:pt x="804562" y="66493"/>
                            <a:pt x="814537" y="139635"/>
                            <a:pt x="816199" y="179530"/>
                          </a:cubicBezTo>
                          <a:cubicBezTo>
                            <a:pt x="560202" y="302542"/>
                            <a:pt x="272620" y="295893"/>
                            <a:pt x="0" y="196154"/>
                          </a:cubicBezTo>
                          <a:cubicBezTo>
                            <a:pt x="1662" y="121349"/>
                            <a:pt x="26597" y="56519"/>
                            <a:pt x="51532" y="13298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81" name="Graphic 2">
                      <a:extLst>
                        <a:ext uri="{FF2B5EF4-FFF2-40B4-BE49-F238E27FC236}">
                          <a16:creationId xmlns:a16="http://schemas.microsoft.com/office/drawing/2014/main" id="{4D1227BD-AD0B-FF28-A01E-F9CCB25C3D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55300" y="3472107"/>
                      <a:ext cx="704477" cy="330859"/>
                      <a:chOff x="10655300" y="3472107"/>
                      <a:chExt cx="704477" cy="330859"/>
                    </a:xfrm>
                    <a:solidFill>
                      <a:srgbClr val="FFC362"/>
                    </a:solidFill>
                  </p:grpSpPr>
                  <p:sp>
                    <p:nvSpPr>
                      <p:cNvPr id="882" name="Freeform: Shape 881">
                        <a:extLst>
                          <a:ext uri="{FF2B5EF4-FFF2-40B4-BE49-F238E27FC236}">
                            <a16:creationId xmlns:a16="http://schemas.microsoft.com/office/drawing/2014/main" id="{8EC684F4-E741-52CC-F479-CED12043BD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55300" y="3491696"/>
                        <a:ext cx="130624" cy="268907"/>
                      </a:xfrm>
                      <a:custGeom>
                        <a:avLst/>
                        <a:gdLst>
                          <a:gd name="connsiteX0" fmla="*/ 111818 w 130624"/>
                          <a:gd name="connsiteY0" fmla="*/ 29922 h 268907"/>
                          <a:gd name="connsiteX1" fmla="*/ 101844 w 130624"/>
                          <a:gd name="connsiteY1" fmla="*/ 34909 h 268907"/>
                          <a:gd name="connsiteX2" fmla="*/ 61948 w 130624"/>
                          <a:gd name="connsiteY2" fmla="*/ 73142 h 268907"/>
                          <a:gd name="connsiteX3" fmla="*/ 68598 w 130624"/>
                          <a:gd name="connsiteY3" fmla="*/ 94752 h 268907"/>
                          <a:gd name="connsiteX4" fmla="*/ 85221 w 130624"/>
                          <a:gd name="connsiteY4" fmla="*/ 113038 h 268907"/>
                          <a:gd name="connsiteX5" fmla="*/ 100181 w 130624"/>
                          <a:gd name="connsiteY5" fmla="*/ 161245 h 268907"/>
                          <a:gd name="connsiteX6" fmla="*/ 80233 w 130624"/>
                          <a:gd name="connsiteY6" fmla="*/ 186180 h 268907"/>
                          <a:gd name="connsiteX7" fmla="*/ 56961 w 130624"/>
                          <a:gd name="connsiteY7" fmla="*/ 197816 h 268907"/>
                          <a:gd name="connsiteX8" fmla="*/ 27040 w 130624"/>
                          <a:gd name="connsiteY8" fmla="*/ 232725 h 268907"/>
                          <a:gd name="connsiteX9" fmla="*/ 30364 w 130624"/>
                          <a:gd name="connsiteY9" fmla="*/ 251010 h 268907"/>
                          <a:gd name="connsiteX10" fmla="*/ 22052 w 130624"/>
                          <a:gd name="connsiteY10" fmla="*/ 267634 h 268907"/>
                          <a:gd name="connsiteX11" fmla="*/ 5429 w 130624"/>
                          <a:gd name="connsiteY11" fmla="*/ 259322 h 268907"/>
                          <a:gd name="connsiteX12" fmla="*/ 442 w 130624"/>
                          <a:gd name="connsiteY12" fmla="*/ 231062 h 268907"/>
                          <a:gd name="connsiteX13" fmla="*/ 46987 w 130624"/>
                          <a:gd name="connsiteY13" fmla="*/ 172881 h 268907"/>
                          <a:gd name="connsiteX14" fmla="*/ 66935 w 130624"/>
                          <a:gd name="connsiteY14" fmla="*/ 162907 h 268907"/>
                          <a:gd name="connsiteX15" fmla="*/ 75246 w 130624"/>
                          <a:gd name="connsiteY15" fmla="*/ 152933 h 268907"/>
                          <a:gd name="connsiteX16" fmla="*/ 71921 w 130624"/>
                          <a:gd name="connsiteY16" fmla="*/ 136310 h 268907"/>
                          <a:gd name="connsiteX17" fmla="*/ 51974 w 130624"/>
                          <a:gd name="connsiteY17" fmla="*/ 113038 h 268907"/>
                          <a:gd name="connsiteX18" fmla="*/ 38675 w 130624"/>
                          <a:gd name="connsiteY18" fmla="*/ 63168 h 268907"/>
                          <a:gd name="connsiteX19" fmla="*/ 91870 w 130624"/>
                          <a:gd name="connsiteY19" fmla="*/ 8312 h 268907"/>
                          <a:gd name="connsiteX20" fmla="*/ 113479 w 130624"/>
                          <a:gd name="connsiteY20" fmla="*/ 0 h 268907"/>
                          <a:gd name="connsiteX21" fmla="*/ 125116 w 130624"/>
                          <a:gd name="connsiteY21" fmla="*/ 3325 h 268907"/>
                          <a:gd name="connsiteX22" fmla="*/ 128441 w 130624"/>
                          <a:gd name="connsiteY22" fmla="*/ 21610 h 268907"/>
                          <a:gd name="connsiteX23" fmla="*/ 111818 w 130624"/>
                          <a:gd name="connsiteY23" fmla="*/ 29922 h 268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0624" h="268907">
                            <a:moveTo>
                              <a:pt x="111818" y="29922"/>
                            </a:moveTo>
                            <a:cubicBezTo>
                              <a:pt x="110156" y="31584"/>
                              <a:pt x="103506" y="33246"/>
                              <a:pt x="101844" y="34909"/>
                            </a:cubicBezTo>
                            <a:cubicBezTo>
                              <a:pt x="85221" y="43220"/>
                              <a:pt x="66935" y="56519"/>
                              <a:pt x="61948" y="73142"/>
                            </a:cubicBezTo>
                            <a:cubicBezTo>
                              <a:pt x="58623" y="81454"/>
                              <a:pt x="63610" y="88103"/>
                              <a:pt x="68598" y="94752"/>
                            </a:cubicBezTo>
                            <a:cubicBezTo>
                              <a:pt x="73584" y="101402"/>
                              <a:pt x="80233" y="106388"/>
                              <a:pt x="85221" y="113038"/>
                            </a:cubicBezTo>
                            <a:cubicBezTo>
                              <a:pt x="96856" y="126336"/>
                              <a:pt x="105168" y="142960"/>
                              <a:pt x="100181" y="161245"/>
                            </a:cubicBezTo>
                            <a:cubicBezTo>
                              <a:pt x="96856" y="172881"/>
                              <a:pt x="90208" y="181193"/>
                              <a:pt x="80233" y="186180"/>
                            </a:cubicBezTo>
                            <a:cubicBezTo>
                              <a:pt x="73584" y="191167"/>
                              <a:pt x="65273" y="194491"/>
                              <a:pt x="56961" y="197816"/>
                            </a:cubicBezTo>
                            <a:cubicBezTo>
                              <a:pt x="40338" y="204465"/>
                              <a:pt x="27040" y="214439"/>
                              <a:pt x="27040" y="232725"/>
                            </a:cubicBezTo>
                            <a:cubicBezTo>
                              <a:pt x="27040" y="239374"/>
                              <a:pt x="28702" y="244361"/>
                              <a:pt x="30364" y="251010"/>
                            </a:cubicBezTo>
                            <a:cubicBezTo>
                              <a:pt x="33688" y="257660"/>
                              <a:pt x="30364" y="265971"/>
                              <a:pt x="22052" y="267634"/>
                            </a:cubicBezTo>
                            <a:cubicBezTo>
                              <a:pt x="15403" y="270958"/>
                              <a:pt x="7092" y="267634"/>
                              <a:pt x="5429" y="259322"/>
                            </a:cubicBezTo>
                            <a:cubicBezTo>
                              <a:pt x="2105" y="249348"/>
                              <a:pt x="-1220" y="241036"/>
                              <a:pt x="442" y="231062"/>
                            </a:cubicBezTo>
                            <a:cubicBezTo>
                              <a:pt x="2105" y="201141"/>
                              <a:pt x="20390" y="184518"/>
                              <a:pt x="46987" y="172881"/>
                            </a:cubicBezTo>
                            <a:cubicBezTo>
                              <a:pt x="53636" y="169556"/>
                              <a:pt x="60286" y="167894"/>
                              <a:pt x="66935" y="162907"/>
                            </a:cubicBezTo>
                            <a:cubicBezTo>
                              <a:pt x="70260" y="161245"/>
                              <a:pt x="73584" y="157920"/>
                              <a:pt x="75246" y="152933"/>
                            </a:cubicBezTo>
                            <a:cubicBezTo>
                              <a:pt x="76909" y="146284"/>
                              <a:pt x="75246" y="141297"/>
                              <a:pt x="71921" y="136310"/>
                            </a:cubicBezTo>
                            <a:cubicBezTo>
                              <a:pt x="66935" y="127998"/>
                              <a:pt x="58623" y="121349"/>
                              <a:pt x="51974" y="113038"/>
                            </a:cubicBezTo>
                            <a:cubicBezTo>
                              <a:pt x="40338" y="98077"/>
                              <a:pt x="32026" y="83116"/>
                              <a:pt x="38675" y="63168"/>
                            </a:cubicBezTo>
                            <a:cubicBezTo>
                              <a:pt x="46987" y="38233"/>
                              <a:pt x="70260" y="19948"/>
                              <a:pt x="91870" y="8312"/>
                            </a:cubicBezTo>
                            <a:cubicBezTo>
                              <a:pt x="95194" y="6649"/>
                              <a:pt x="106831" y="1662"/>
                              <a:pt x="113479" y="0"/>
                            </a:cubicBezTo>
                            <a:cubicBezTo>
                              <a:pt x="118467" y="0"/>
                              <a:pt x="123454" y="1662"/>
                              <a:pt x="125116" y="3325"/>
                            </a:cubicBezTo>
                            <a:cubicBezTo>
                              <a:pt x="131766" y="8312"/>
                              <a:pt x="131766" y="16623"/>
                              <a:pt x="128441" y="21610"/>
                            </a:cubicBezTo>
                            <a:cubicBezTo>
                              <a:pt x="121791" y="29922"/>
                              <a:pt x="116804" y="31584"/>
                              <a:pt x="111818" y="29922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3" name="Freeform: Shape 882">
                        <a:extLst>
                          <a:ext uri="{FF2B5EF4-FFF2-40B4-BE49-F238E27FC236}">
                            <a16:creationId xmlns:a16="http://schemas.microsoft.com/office/drawing/2014/main" id="{FFB679D4-BD28-C2D8-A211-CCE014FB91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64578" y="3534705"/>
                        <a:ext cx="90381" cy="261195"/>
                      </a:xfrm>
                      <a:custGeom>
                        <a:avLst/>
                        <a:gdLst>
                          <a:gd name="connsiteX0" fmla="*/ 58798 w 90381"/>
                          <a:gd name="connsiteY0" fmla="*/ 212 h 261195"/>
                          <a:gd name="connsiteX1" fmla="*/ 25552 w 90381"/>
                          <a:gd name="connsiteY1" fmla="*/ 18497 h 261195"/>
                          <a:gd name="connsiteX2" fmla="*/ 13915 w 90381"/>
                          <a:gd name="connsiteY2" fmla="*/ 48419 h 261195"/>
                          <a:gd name="connsiteX3" fmla="*/ 15577 w 90381"/>
                          <a:gd name="connsiteY3" fmla="*/ 70029 h 261195"/>
                          <a:gd name="connsiteX4" fmla="*/ 37187 w 90381"/>
                          <a:gd name="connsiteY4" fmla="*/ 96626 h 261195"/>
                          <a:gd name="connsiteX5" fmla="*/ 57135 w 90381"/>
                          <a:gd name="connsiteY5" fmla="*/ 113249 h 261195"/>
                          <a:gd name="connsiteX6" fmla="*/ 63785 w 90381"/>
                          <a:gd name="connsiteY6" fmla="*/ 128210 h 261195"/>
                          <a:gd name="connsiteX7" fmla="*/ 55473 w 90381"/>
                          <a:gd name="connsiteY7" fmla="*/ 138184 h 261195"/>
                          <a:gd name="connsiteX8" fmla="*/ 33863 w 90381"/>
                          <a:gd name="connsiteY8" fmla="*/ 153145 h 261195"/>
                          <a:gd name="connsiteX9" fmla="*/ 10590 w 90381"/>
                          <a:gd name="connsiteY9" fmla="*/ 254547 h 261195"/>
                          <a:gd name="connsiteX10" fmla="*/ 28875 w 90381"/>
                          <a:gd name="connsiteY10" fmla="*/ 259533 h 261195"/>
                          <a:gd name="connsiteX11" fmla="*/ 33863 w 90381"/>
                          <a:gd name="connsiteY11" fmla="*/ 241248 h 261195"/>
                          <a:gd name="connsiteX12" fmla="*/ 50486 w 90381"/>
                          <a:gd name="connsiteY12" fmla="*/ 174755 h 261195"/>
                          <a:gd name="connsiteX13" fmla="*/ 77083 w 90381"/>
                          <a:gd name="connsiteY13" fmla="*/ 156470 h 261195"/>
                          <a:gd name="connsiteX14" fmla="*/ 90381 w 90381"/>
                          <a:gd name="connsiteY14" fmla="*/ 129873 h 261195"/>
                          <a:gd name="connsiteX15" fmla="*/ 77083 w 90381"/>
                          <a:gd name="connsiteY15" fmla="*/ 96626 h 261195"/>
                          <a:gd name="connsiteX16" fmla="*/ 53810 w 90381"/>
                          <a:gd name="connsiteY16" fmla="*/ 76678 h 261195"/>
                          <a:gd name="connsiteX17" fmla="*/ 38850 w 90381"/>
                          <a:gd name="connsiteY17" fmla="*/ 61717 h 261195"/>
                          <a:gd name="connsiteX18" fmla="*/ 38850 w 90381"/>
                          <a:gd name="connsiteY18" fmla="*/ 55068 h 261195"/>
                          <a:gd name="connsiteX19" fmla="*/ 45499 w 90381"/>
                          <a:gd name="connsiteY19" fmla="*/ 36783 h 261195"/>
                          <a:gd name="connsiteX20" fmla="*/ 50486 w 90381"/>
                          <a:gd name="connsiteY20" fmla="*/ 31796 h 261195"/>
                          <a:gd name="connsiteX21" fmla="*/ 53810 w 90381"/>
                          <a:gd name="connsiteY21" fmla="*/ 30133 h 261195"/>
                          <a:gd name="connsiteX22" fmla="*/ 68772 w 90381"/>
                          <a:gd name="connsiteY22" fmla="*/ 18497 h 261195"/>
                          <a:gd name="connsiteX23" fmla="*/ 58798 w 90381"/>
                          <a:gd name="connsiteY23" fmla="*/ 212 h 26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90381" h="261195">
                            <a:moveTo>
                              <a:pt x="58798" y="212"/>
                            </a:moveTo>
                            <a:cubicBezTo>
                              <a:pt x="47162" y="-1451"/>
                              <a:pt x="33863" y="6861"/>
                              <a:pt x="25552" y="18497"/>
                            </a:cubicBezTo>
                            <a:cubicBezTo>
                              <a:pt x="18902" y="26809"/>
                              <a:pt x="15577" y="38445"/>
                              <a:pt x="13915" y="48419"/>
                            </a:cubicBezTo>
                            <a:cubicBezTo>
                              <a:pt x="12252" y="56731"/>
                              <a:pt x="13915" y="63380"/>
                              <a:pt x="15577" y="70029"/>
                            </a:cubicBezTo>
                            <a:cubicBezTo>
                              <a:pt x="20564" y="80003"/>
                              <a:pt x="28875" y="88315"/>
                              <a:pt x="37187" y="96626"/>
                            </a:cubicBezTo>
                            <a:cubicBezTo>
                              <a:pt x="43837" y="101613"/>
                              <a:pt x="52148" y="106600"/>
                              <a:pt x="57135" y="113249"/>
                            </a:cubicBezTo>
                            <a:cubicBezTo>
                              <a:pt x="60460" y="116574"/>
                              <a:pt x="63785" y="123223"/>
                              <a:pt x="63785" y="128210"/>
                            </a:cubicBezTo>
                            <a:cubicBezTo>
                              <a:pt x="63785" y="133197"/>
                              <a:pt x="60460" y="136522"/>
                              <a:pt x="55473" y="138184"/>
                            </a:cubicBezTo>
                            <a:cubicBezTo>
                              <a:pt x="48824" y="143171"/>
                              <a:pt x="38850" y="148158"/>
                              <a:pt x="33863" y="153145"/>
                            </a:cubicBezTo>
                            <a:cubicBezTo>
                              <a:pt x="2279" y="178080"/>
                              <a:pt x="-11020" y="217975"/>
                              <a:pt x="10590" y="254547"/>
                            </a:cubicBezTo>
                            <a:cubicBezTo>
                              <a:pt x="13915" y="261196"/>
                              <a:pt x="22227" y="262858"/>
                              <a:pt x="28875" y="259533"/>
                            </a:cubicBezTo>
                            <a:cubicBezTo>
                              <a:pt x="35525" y="256209"/>
                              <a:pt x="37187" y="247897"/>
                              <a:pt x="33863" y="241248"/>
                            </a:cubicBezTo>
                            <a:cubicBezTo>
                              <a:pt x="20564" y="216313"/>
                              <a:pt x="30538" y="191379"/>
                              <a:pt x="50486" y="174755"/>
                            </a:cubicBezTo>
                            <a:cubicBezTo>
                              <a:pt x="57135" y="168106"/>
                              <a:pt x="68772" y="163119"/>
                              <a:pt x="77083" y="156470"/>
                            </a:cubicBezTo>
                            <a:cubicBezTo>
                              <a:pt x="85395" y="149821"/>
                              <a:pt x="90381" y="139847"/>
                              <a:pt x="90381" y="129873"/>
                            </a:cubicBezTo>
                            <a:cubicBezTo>
                              <a:pt x="90381" y="118236"/>
                              <a:pt x="83733" y="104938"/>
                              <a:pt x="77083" y="96626"/>
                            </a:cubicBezTo>
                            <a:cubicBezTo>
                              <a:pt x="70433" y="89977"/>
                              <a:pt x="62122" y="83328"/>
                              <a:pt x="53810" y="76678"/>
                            </a:cubicBezTo>
                            <a:cubicBezTo>
                              <a:pt x="48824" y="71691"/>
                              <a:pt x="42175" y="66705"/>
                              <a:pt x="38850" y="61717"/>
                            </a:cubicBezTo>
                            <a:cubicBezTo>
                              <a:pt x="38850" y="60055"/>
                              <a:pt x="38850" y="58393"/>
                              <a:pt x="38850" y="55068"/>
                            </a:cubicBezTo>
                            <a:cubicBezTo>
                              <a:pt x="38850" y="48419"/>
                              <a:pt x="42175" y="41770"/>
                              <a:pt x="45499" y="36783"/>
                            </a:cubicBezTo>
                            <a:cubicBezTo>
                              <a:pt x="47162" y="35120"/>
                              <a:pt x="48824" y="33458"/>
                              <a:pt x="50486" y="31796"/>
                            </a:cubicBezTo>
                            <a:cubicBezTo>
                              <a:pt x="52148" y="30133"/>
                              <a:pt x="53810" y="30133"/>
                              <a:pt x="53810" y="30133"/>
                            </a:cubicBezTo>
                            <a:cubicBezTo>
                              <a:pt x="60460" y="30133"/>
                              <a:pt x="67110" y="25147"/>
                              <a:pt x="68772" y="18497"/>
                            </a:cubicBezTo>
                            <a:cubicBezTo>
                              <a:pt x="72096" y="6861"/>
                              <a:pt x="67110" y="212"/>
                              <a:pt x="58798" y="212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4" name="Freeform: Shape 883">
                        <a:extLst>
                          <a:ext uri="{FF2B5EF4-FFF2-40B4-BE49-F238E27FC236}">
                            <a16:creationId xmlns:a16="http://schemas.microsoft.com/office/drawing/2014/main" id="{593A97A9-F4D0-6105-8081-2341EEC534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0821" y="3524527"/>
                        <a:ext cx="86890" cy="278438"/>
                      </a:xfrm>
                      <a:custGeom>
                        <a:avLst/>
                        <a:gdLst>
                          <a:gd name="connsiteX0" fmla="*/ 38683 w 86890"/>
                          <a:gd name="connsiteY0" fmla="*/ 25350 h 278438"/>
                          <a:gd name="connsiteX1" fmla="*/ 32034 w 86890"/>
                          <a:gd name="connsiteY1" fmla="*/ 36986 h 278438"/>
                          <a:gd name="connsiteX2" fmla="*/ 27046 w 86890"/>
                          <a:gd name="connsiteY2" fmla="*/ 70233 h 278438"/>
                          <a:gd name="connsiteX3" fmla="*/ 42008 w 86890"/>
                          <a:gd name="connsiteY3" fmla="*/ 85194 h 278438"/>
                          <a:gd name="connsiteX4" fmla="*/ 65281 w 86890"/>
                          <a:gd name="connsiteY4" fmla="*/ 101817 h 278438"/>
                          <a:gd name="connsiteX5" fmla="*/ 86890 w 86890"/>
                          <a:gd name="connsiteY5" fmla="*/ 141713 h 278438"/>
                          <a:gd name="connsiteX6" fmla="*/ 80241 w 86890"/>
                          <a:gd name="connsiteY6" fmla="*/ 173297 h 278438"/>
                          <a:gd name="connsiteX7" fmla="*/ 60293 w 86890"/>
                          <a:gd name="connsiteY7" fmla="*/ 211530 h 278438"/>
                          <a:gd name="connsiteX8" fmla="*/ 60293 w 86890"/>
                          <a:gd name="connsiteY8" fmla="*/ 256413 h 278438"/>
                          <a:gd name="connsiteX9" fmla="*/ 60293 w 86890"/>
                          <a:gd name="connsiteY9" fmla="*/ 274698 h 278438"/>
                          <a:gd name="connsiteX10" fmla="*/ 42008 w 86890"/>
                          <a:gd name="connsiteY10" fmla="*/ 274698 h 278438"/>
                          <a:gd name="connsiteX11" fmla="*/ 37021 w 86890"/>
                          <a:gd name="connsiteY11" fmla="*/ 199894 h 278438"/>
                          <a:gd name="connsiteX12" fmla="*/ 53644 w 86890"/>
                          <a:gd name="connsiteY12" fmla="*/ 169972 h 278438"/>
                          <a:gd name="connsiteX13" fmla="*/ 60293 w 86890"/>
                          <a:gd name="connsiteY13" fmla="*/ 145037 h 278438"/>
                          <a:gd name="connsiteX14" fmla="*/ 42008 w 86890"/>
                          <a:gd name="connsiteY14" fmla="*/ 120102 h 278438"/>
                          <a:gd name="connsiteX15" fmla="*/ 5436 w 86890"/>
                          <a:gd name="connsiteY15" fmla="*/ 85194 h 278438"/>
                          <a:gd name="connsiteX16" fmla="*/ 10423 w 86890"/>
                          <a:gd name="connsiteY16" fmla="*/ 25350 h 278438"/>
                          <a:gd name="connsiteX17" fmla="*/ 20398 w 86890"/>
                          <a:gd name="connsiteY17" fmla="*/ 10390 h 278438"/>
                          <a:gd name="connsiteX18" fmla="*/ 28709 w 86890"/>
                          <a:gd name="connsiteY18" fmla="*/ 2078 h 278438"/>
                          <a:gd name="connsiteX19" fmla="*/ 42008 w 86890"/>
                          <a:gd name="connsiteY19" fmla="*/ 416 h 278438"/>
                          <a:gd name="connsiteX20" fmla="*/ 50319 w 86890"/>
                          <a:gd name="connsiteY20" fmla="*/ 13714 h 278438"/>
                          <a:gd name="connsiteX21" fmla="*/ 46994 w 86890"/>
                          <a:gd name="connsiteY21" fmla="*/ 22026 h 278438"/>
                          <a:gd name="connsiteX22" fmla="*/ 43670 w 86890"/>
                          <a:gd name="connsiteY22" fmla="*/ 25350 h 278438"/>
                          <a:gd name="connsiteX23" fmla="*/ 38683 w 86890"/>
                          <a:gd name="connsiteY23" fmla="*/ 25350 h 278438"/>
                          <a:gd name="connsiteX24" fmla="*/ 22060 w 86890"/>
                          <a:gd name="connsiteY24" fmla="*/ 17039 h 278438"/>
                          <a:gd name="connsiteX25" fmla="*/ 23723 w 86890"/>
                          <a:gd name="connsiteY25" fmla="*/ 20363 h 278438"/>
                          <a:gd name="connsiteX26" fmla="*/ 22060 w 86890"/>
                          <a:gd name="connsiteY26" fmla="*/ 17039 h 278438"/>
                          <a:gd name="connsiteX27" fmla="*/ 23723 w 86890"/>
                          <a:gd name="connsiteY27" fmla="*/ 3740 h 278438"/>
                          <a:gd name="connsiteX28" fmla="*/ 20398 w 86890"/>
                          <a:gd name="connsiteY28" fmla="*/ 8727 h 278438"/>
                          <a:gd name="connsiteX29" fmla="*/ 23723 w 86890"/>
                          <a:gd name="connsiteY29" fmla="*/ 3740 h 278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86890" h="278438">
                            <a:moveTo>
                              <a:pt x="38683" y="25350"/>
                            </a:moveTo>
                            <a:cubicBezTo>
                              <a:pt x="35358" y="28675"/>
                              <a:pt x="33696" y="32000"/>
                              <a:pt x="32034" y="36986"/>
                            </a:cubicBezTo>
                            <a:cubicBezTo>
                              <a:pt x="27046" y="46960"/>
                              <a:pt x="22060" y="60259"/>
                              <a:pt x="27046" y="70233"/>
                            </a:cubicBezTo>
                            <a:cubicBezTo>
                              <a:pt x="30371" y="76882"/>
                              <a:pt x="35358" y="80207"/>
                              <a:pt x="42008" y="85194"/>
                            </a:cubicBezTo>
                            <a:cubicBezTo>
                              <a:pt x="50319" y="90181"/>
                              <a:pt x="56969" y="96830"/>
                              <a:pt x="65281" y="101817"/>
                            </a:cubicBezTo>
                            <a:cubicBezTo>
                              <a:pt x="76916" y="111791"/>
                              <a:pt x="85228" y="125090"/>
                              <a:pt x="86890" y="141713"/>
                            </a:cubicBezTo>
                            <a:cubicBezTo>
                              <a:pt x="86890" y="151687"/>
                              <a:pt x="85228" y="161660"/>
                              <a:pt x="80241" y="173297"/>
                            </a:cubicBezTo>
                            <a:cubicBezTo>
                              <a:pt x="75254" y="186595"/>
                              <a:pt x="66942" y="198232"/>
                              <a:pt x="60293" y="211530"/>
                            </a:cubicBezTo>
                            <a:cubicBezTo>
                              <a:pt x="51981" y="226491"/>
                              <a:pt x="45332" y="241452"/>
                              <a:pt x="60293" y="256413"/>
                            </a:cubicBezTo>
                            <a:cubicBezTo>
                              <a:pt x="65281" y="261399"/>
                              <a:pt x="65281" y="269711"/>
                              <a:pt x="60293" y="274698"/>
                            </a:cubicBezTo>
                            <a:cubicBezTo>
                              <a:pt x="55306" y="279685"/>
                              <a:pt x="46994" y="279685"/>
                              <a:pt x="42008" y="274698"/>
                            </a:cubicBezTo>
                            <a:cubicBezTo>
                              <a:pt x="17073" y="249764"/>
                              <a:pt x="23723" y="224829"/>
                              <a:pt x="37021" y="199894"/>
                            </a:cubicBezTo>
                            <a:cubicBezTo>
                              <a:pt x="42008" y="189920"/>
                              <a:pt x="48657" y="179946"/>
                              <a:pt x="53644" y="169972"/>
                            </a:cubicBezTo>
                            <a:cubicBezTo>
                              <a:pt x="56969" y="161660"/>
                              <a:pt x="60293" y="153349"/>
                              <a:pt x="60293" y="145037"/>
                            </a:cubicBezTo>
                            <a:cubicBezTo>
                              <a:pt x="60293" y="133401"/>
                              <a:pt x="50319" y="126752"/>
                              <a:pt x="42008" y="120102"/>
                            </a:cubicBezTo>
                            <a:cubicBezTo>
                              <a:pt x="28709" y="110129"/>
                              <a:pt x="13748" y="100155"/>
                              <a:pt x="5436" y="85194"/>
                            </a:cubicBezTo>
                            <a:cubicBezTo>
                              <a:pt x="-4537" y="66908"/>
                              <a:pt x="450" y="43636"/>
                              <a:pt x="10423" y="25350"/>
                            </a:cubicBezTo>
                            <a:cubicBezTo>
                              <a:pt x="13748" y="20363"/>
                              <a:pt x="17073" y="15376"/>
                              <a:pt x="20398" y="10390"/>
                            </a:cubicBezTo>
                            <a:cubicBezTo>
                              <a:pt x="22060" y="8727"/>
                              <a:pt x="28709" y="3740"/>
                              <a:pt x="28709" y="2078"/>
                            </a:cubicBezTo>
                            <a:cubicBezTo>
                              <a:pt x="35358" y="-1247"/>
                              <a:pt x="40346" y="416"/>
                              <a:pt x="42008" y="416"/>
                            </a:cubicBezTo>
                            <a:cubicBezTo>
                              <a:pt x="46994" y="2078"/>
                              <a:pt x="50319" y="7065"/>
                              <a:pt x="50319" y="13714"/>
                            </a:cubicBezTo>
                            <a:cubicBezTo>
                              <a:pt x="50319" y="15376"/>
                              <a:pt x="50319" y="18701"/>
                              <a:pt x="46994" y="22026"/>
                            </a:cubicBezTo>
                            <a:cubicBezTo>
                              <a:pt x="45332" y="23688"/>
                              <a:pt x="45332" y="23688"/>
                              <a:pt x="43670" y="25350"/>
                            </a:cubicBezTo>
                            <a:lnTo>
                              <a:pt x="38683" y="25350"/>
                            </a:lnTo>
                            <a:close/>
                            <a:moveTo>
                              <a:pt x="22060" y="17039"/>
                            </a:moveTo>
                            <a:cubicBezTo>
                              <a:pt x="22060" y="18701"/>
                              <a:pt x="23723" y="20363"/>
                              <a:pt x="23723" y="20363"/>
                            </a:cubicBezTo>
                            <a:cubicBezTo>
                              <a:pt x="23723" y="18701"/>
                              <a:pt x="22060" y="18701"/>
                              <a:pt x="22060" y="17039"/>
                            </a:cubicBezTo>
                            <a:moveTo>
                              <a:pt x="23723" y="3740"/>
                            </a:moveTo>
                            <a:cubicBezTo>
                              <a:pt x="22060" y="5402"/>
                              <a:pt x="22060" y="8727"/>
                              <a:pt x="20398" y="8727"/>
                            </a:cubicBezTo>
                            <a:cubicBezTo>
                              <a:pt x="22060" y="7065"/>
                              <a:pt x="22060" y="5402"/>
                              <a:pt x="23723" y="3740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5" name="Freeform: Shape 884">
                        <a:extLst>
                          <a:ext uri="{FF2B5EF4-FFF2-40B4-BE49-F238E27FC236}">
                            <a16:creationId xmlns:a16="http://schemas.microsoft.com/office/drawing/2014/main" id="{AC45497C-CB13-6407-641B-AFD0B74B3C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63719" y="3472107"/>
                        <a:ext cx="96058" cy="272520"/>
                      </a:xfrm>
                      <a:custGeom>
                        <a:avLst/>
                        <a:gdLst>
                          <a:gd name="connsiteX0" fmla="*/ 30354 w 96058"/>
                          <a:gd name="connsiteY0" fmla="*/ 1304 h 272520"/>
                          <a:gd name="connsiteX1" fmla="*/ 15393 w 96058"/>
                          <a:gd name="connsiteY1" fmla="*/ 16265 h 272520"/>
                          <a:gd name="connsiteX2" fmla="*/ 7081 w 96058"/>
                          <a:gd name="connsiteY2" fmla="*/ 37875 h 272520"/>
                          <a:gd name="connsiteX3" fmla="*/ 433 w 96058"/>
                          <a:gd name="connsiteY3" fmla="*/ 76109 h 272520"/>
                          <a:gd name="connsiteX4" fmla="*/ 37003 w 96058"/>
                          <a:gd name="connsiteY4" fmla="*/ 130965 h 272520"/>
                          <a:gd name="connsiteX5" fmla="*/ 66925 w 96058"/>
                          <a:gd name="connsiteY5" fmla="*/ 169199 h 272520"/>
                          <a:gd name="connsiteX6" fmla="*/ 58614 w 96058"/>
                          <a:gd name="connsiteY6" fmla="*/ 207432 h 272520"/>
                          <a:gd name="connsiteX7" fmla="*/ 40328 w 96058"/>
                          <a:gd name="connsiteY7" fmla="*/ 257301 h 272520"/>
                          <a:gd name="connsiteX8" fmla="*/ 51964 w 96058"/>
                          <a:gd name="connsiteY8" fmla="*/ 272262 h 272520"/>
                          <a:gd name="connsiteX9" fmla="*/ 66925 w 96058"/>
                          <a:gd name="connsiteY9" fmla="*/ 260626 h 272520"/>
                          <a:gd name="connsiteX10" fmla="*/ 83549 w 96058"/>
                          <a:gd name="connsiteY10" fmla="*/ 219068 h 272520"/>
                          <a:gd name="connsiteX11" fmla="*/ 95184 w 96058"/>
                          <a:gd name="connsiteY11" fmla="*/ 164211 h 272520"/>
                          <a:gd name="connsiteX12" fmla="*/ 56951 w 96058"/>
                          <a:gd name="connsiteY12" fmla="*/ 111017 h 272520"/>
                          <a:gd name="connsiteX13" fmla="*/ 30354 w 96058"/>
                          <a:gd name="connsiteY13" fmla="*/ 72784 h 272520"/>
                          <a:gd name="connsiteX14" fmla="*/ 35341 w 96058"/>
                          <a:gd name="connsiteY14" fmla="*/ 47849 h 272520"/>
                          <a:gd name="connsiteX15" fmla="*/ 40328 w 96058"/>
                          <a:gd name="connsiteY15" fmla="*/ 32888 h 272520"/>
                          <a:gd name="connsiteX16" fmla="*/ 41991 w 96058"/>
                          <a:gd name="connsiteY16" fmla="*/ 27901 h 272520"/>
                          <a:gd name="connsiteX17" fmla="*/ 43653 w 96058"/>
                          <a:gd name="connsiteY17" fmla="*/ 26239 h 272520"/>
                          <a:gd name="connsiteX18" fmla="*/ 50302 w 96058"/>
                          <a:gd name="connsiteY18" fmla="*/ 7953 h 272520"/>
                          <a:gd name="connsiteX19" fmla="*/ 30354 w 96058"/>
                          <a:gd name="connsiteY19" fmla="*/ 1304 h 2725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96058" h="272520">
                            <a:moveTo>
                              <a:pt x="30354" y="1304"/>
                            </a:moveTo>
                            <a:cubicBezTo>
                              <a:pt x="23705" y="4629"/>
                              <a:pt x="18718" y="9616"/>
                              <a:pt x="15393" y="16265"/>
                            </a:cubicBezTo>
                            <a:cubicBezTo>
                              <a:pt x="12068" y="22914"/>
                              <a:pt x="8744" y="31226"/>
                              <a:pt x="7081" y="37875"/>
                            </a:cubicBezTo>
                            <a:cubicBezTo>
                              <a:pt x="2095" y="49511"/>
                              <a:pt x="-1230" y="62810"/>
                              <a:pt x="433" y="76109"/>
                            </a:cubicBezTo>
                            <a:cubicBezTo>
                              <a:pt x="3757" y="99381"/>
                              <a:pt x="18718" y="116004"/>
                              <a:pt x="37003" y="130965"/>
                            </a:cubicBezTo>
                            <a:cubicBezTo>
                              <a:pt x="50302" y="142601"/>
                              <a:pt x="63601" y="152575"/>
                              <a:pt x="66925" y="169199"/>
                            </a:cubicBezTo>
                            <a:cubicBezTo>
                              <a:pt x="70249" y="182497"/>
                              <a:pt x="63601" y="195796"/>
                              <a:pt x="58614" y="207432"/>
                            </a:cubicBezTo>
                            <a:cubicBezTo>
                              <a:pt x="50302" y="224055"/>
                              <a:pt x="41991" y="240678"/>
                              <a:pt x="40328" y="257301"/>
                            </a:cubicBezTo>
                            <a:cubicBezTo>
                              <a:pt x="38666" y="263951"/>
                              <a:pt x="45314" y="270600"/>
                              <a:pt x="51964" y="272262"/>
                            </a:cubicBezTo>
                            <a:cubicBezTo>
                              <a:pt x="58614" y="273925"/>
                              <a:pt x="65263" y="267275"/>
                              <a:pt x="66925" y="260626"/>
                            </a:cubicBezTo>
                            <a:cubicBezTo>
                              <a:pt x="68587" y="245665"/>
                              <a:pt x="76899" y="232367"/>
                              <a:pt x="83549" y="219068"/>
                            </a:cubicBezTo>
                            <a:cubicBezTo>
                              <a:pt x="91860" y="200783"/>
                              <a:pt x="98509" y="182497"/>
                              <a:pt x="95184" y="164211"/>
                            </a:cubicBezTo>
                            <a:cubicBezTo>
                              <a:pt x="90197" y="140939"/>
                              <a:pt x="73574" y="125978"/>
                              <a:pt x="56951" y="111017"/>
                            </a:cubicBezTo>
                            <a:cubicBezTo>
                              <a:pt x="45314" y="101043"/>
                              <a:pt x="32016" y="89407"/>
                              <a:pt x="30354" y="72784"/>
                            </a:cubicBezTo>
                            <a:cubicBezTo>
                              <a:pt x="28691" y="64472"/>
                              <a:pt x="32016" y="56161"/>
                              <a:pt x="35341" y="47849"/>
                            </a:cubicBezTo>
                            <a:cubicBezTo>
                              <a:pt x="37003" y="44525"/>
                              <a:pt x="38666" y="37875"/>
                              <a:pt x="40328" y="32888"/>
                            </a:cubicBezTo>
                            <a:cubicBezTo>
                              <a:pt x="40328" y="31226"/>
                              <a:pt x="41991" y="29564"/>
                              <a:pt x="41991" y="27901"/>
                            </a:cubicBezTo>
                            <a:cubicBezTo>
                              <a:pt x="41991" y="27901"/>
                              <a:pt x="41991" y="26239"/>
                              <a:pt x="43653" y="26239"/>
                            </a:cubicBezTo>
                            <a:cubicBezTo>
                              <a:pt x="50302" y="22914"/>
                              <a:pt x="53626" y="16265"/>
                              <a:pt x="50302" y="7953"/>
                            </a:cubicBezTo>
                            <a:cubicBezTo>
                              <a:pt x="45314" y="1304"/>
                              <a:pt x="37003" y="-2020"/>
                              <a:pt x="30354" y="1304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870" name="Graphic 2">
                  <a:extLst>
                    <a:ext uri="{FF2B5EF4-FFF2-40B4-BE49-F238E27FC236}">
                      <a16:creationId xmlns:a16="http://schemas.microsoft.com/office/drawing/2014/main" id="{761E1482-B6C0-0475-ED00-CFE6A02232F9}"/>
                    </a:ext>
                  </a:extLst>
                </p:cNvPr>
                <p:cNvGrpSpPr/>
                <p:nvPr/>
              </p:nvGrpSpPr>
              <p:grpSpPr>
                <a:xfrm>
                  <a:off x="10516087" y="2540312"/>
                  <a:ext cx="984151" cy="656421"/>
                  <a:chOff x="10516087" y="2540312"/>
                  <a:chExt cx="984151" cy="656421"/>
                </a:xfrm>
              </p:grpSpPr>
              <p:grpSp>
                <p:nvGrpSpPr>
                  <p:cNvPr id="871" name="Graphic 2">
                    <a:extLst>
                      <a:ext uri="{FF2B5EF4-FFF2-40B4-BE49-F238E27FC236}">
                        <a16:creationId xmlns:a16="http://schemas.microsoft.com/office/drawing/2014/main" id="{32E9680A-D85F-75A0-9CA6-E22E1C39946D}"/>
                      </a:ext>
                    </a:extLst>
                  </p:cNvPr>
                  <p:cNvGrpSpPr/>
                  <p:nvPr/>
                </p:nvGrpSpPr>
                <p:grpSpPr>
                  <a:xfrm>
                    <a:off x="10516087" y="3023255"/>
                    <a:ext cx="984151" cy="173479"/>
                    <a:chOff x="10516087" y="3023255"/>
                    <a:chExt cx="984151" cy="173479"/>
                  </a:xfrm>
                </p:grpSpPr>
                <p:sp>
                  <p:nvSpPr>
                    <p:cNvPr id="876" name="Freeform: Shape 875">
                      <a:extLst>
                        <a:ext uri="{FF2B5EF4-FFF2-40B4-BE49-F238E27FC236}">
                          <a16:creationId xmlns:a16="http://schemas.microsoft.com/office/drawing/2014/main" id="{8C7444F8-A30A-66E3-5234-2389B3ADDF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749" y="3023255"/>
                      <a:ext cx="982489" cy="173479"/>
                    </a:xfrm>
                    <a:custGeom>
                      <a:avLst/>
                      <a:gdLst>
                        <a:gd name="connsiteX0" fmla="*/ 982452 w 982489"/>
                        <a:gd name="connsiteY0" fmla="*/ 152601 h 173479"/>
                        <a:gd name="connsiteX1" fmla="*/ 483756 w 982489"/>
                        <a:gd name="connsiteY1" fmla="*/ 142627 h 173479"/>
                        <a:gd name="connsiteX2" fmla="*/ 241057 w 982489"/>
                        <a:gd name="connsiteY2" fmla="*/ 102731 h 173479"/>
                        <a:gd name="connsiteX3" fmla="*/ 21 w 982489"/>
                        <a:gd name="connsiteY3" fmla="*/ 21278 h 173479"/>
                        <a:gd name="connsiteX4" fmla="*/ 382355 w 982489"/>
                        <a:gd name="connsiteY4" fmla="*/ 16291 h 173479"/>
                        <a:gd name="connsiteX5" fmla="*/ 498717 w 982489"/>
                        <a:gd name="connsiteY5" fmla="*/ 29589 h 173479"/>
                        <a:gd name="connsiteX6" fmla="*/ 982452 w 982489"/>
                        <a:gd name="connsiteY6" fmla="*/ 152601 h 173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82489" h="173479">
                          <a:moveTo>
                            <a:pt x="982452" y="152601"/>
                          </a:moveTo>
                          <a:cubicBezTo>
                            <a:pt x="977465" y="184185"/>
                            <a:pt x="754715" y="179198"/>
                            <a:pt x="483756" y="142627"/>
                          </a:cubicBezTo>
                          <a:cubicBezTo>
                            <a:pt x="393991" y="130991"/>
                            <a:pt x="310875" y="117692"/>
                            <a:pt x="241057" y="102731"/>
                          </a:cubicBezTo>
                          <a:cubicBezTo>
                            <a:pt x="94774" y="72810"/>
                            <a:pt x="-1641" y="41225"/>
                            <a:pt x="21" y="21278"/>
                          </a:cubicBezTo>
                          <a:cubicBezTo>
                            <a:pt x="3346" y="-5319"/>
                            <a:pt x="166253" y="-6982"/>
                            <a:pt x="382355" y="16291"/>
                          </a:cubicBezTo>
                          <a:cubicBezTo>
                            <a:pt x="418926" y="19615"/>
                            <a:pt x="458821" y="24602"/>
                            <a:pt x="498717" y="29589"/>
                          </a:cubicBezTo>
                          <a:cubicBezTo>
                            <a:pt x="769675" y="66160"/>
                            <a:pt x="985776" y="121017"/>
                            <a:pt x="982452" y="152601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7" name="Freeform: Shape 876">
                      <a:extLst>
                        <a:ext uri="{FF2B5EF4-FFF2-40B4-BE49-F238E27FC236}">
                          <a16:creationId xmlns:a16="http://schemas.microsoft.com/office/drawing/2014/main" id="{D15BEEAA-1E2E-5007-F94F-0F4384858D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6087" y="3023255"/>
                      <a:ext cx="387341" cy="102731"/>
                    </a:xfrm>
                    <a:custGeom>
                      <a:avLst/>
                      <a:gdLst>
                        <a:gd name="connsiteX0" fmla="*/ 146305 w 387341"/>
                        <a:gd name="connsiteY0" fmla="*/ 54524 h 102731"/>
                        <a:gd name="connsiteX1" fmla="*/ 241058 w 387341"/>
                        <a:gd name="connsiteY1" fmla="*/ 102731 h 102731"/>
                        <a:gd name="connsiteX2" fmla="*/ 21 w 387341"/>
                        <a:gd name="connsiteY2" fmla="*/ 21278 h 102731"/>
                        <a:gd name="connsiteX3" fmla="*/ 382355 w 387341"/>
                        <a:gd name="connsiteY3" fmla="*/ 16291 h 102731"/>
                        <a:gd name="connsiteX4" fmla="*/ 387341 w 387341"/>
                        <a:gd name="connsiteY4" fmla="*/ 24602 h 102731"/>
                        <a:gd name="connsiteX5" fmla="*/ 149630 w 387341"/>
                        <a:gd name="connsiteY5" fmla="*/ 31252 h 102731"/>
                        <a:gd name="connsiteX6" fmla="*/ 146305 w 387341"/>
                        <a:gd name="connsiteY6" fmla="*/ 54524 h 102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87341" h="102731">
                          <a:moveTo>
                            <a:pt x="146305" y="54524"/>
                          </a:moveTo>
                          <a:cubicBezTo>
                            <a:pt x="177889" y="71147"/>
                            <a:pt x="209473" y="87770"/>
                            <a:pt x="241058" y="102731"/>
                          </a:cubicBezTo>
                          <a:cubicBezTo>
                            <a:pt x="94773" y="72810"/>
                            <a:pt x="-1642" y="41225"/>
                            <a:pt x="21" y="21278"/>
                          </a:cubicBezTo>
                          <a:cubicBezTo>
                            <a:pt x="3345" y="-5319"/>
                            <a:pt x="166253" y="-6982"/>
                            <a:pt x="382355" y="16291"/>
                          </a:cubicBezTo>
                          <a:cubicBezTo>
                            <a:pt x="384017" y="19615"/>
                            <a:pt x="385679" y="21278"/>
                            <a:pt x="387341" y="24602"/>
                          </a:cubicBezTo>
                          <a:cubicBezTo>
                            <a:pt x="307550" y="17953"/>
                            <a:pt x="227758" y="19615"/>
                            <a:pt x="149630" y="31252"/>
                          </a:cubicBezTo>
                          <a:cubicBezTo>
                            <a:pt x="137994" y="31252"/>
                            <a:pt x="134669" y="49537"/>
                            <a:pt x="146305" y="54524"/>
                          </a:cubicBezTo>
                        </a:path>
                      </a:pathLst>
                    </a:custGeom>
                    <a:solidFill>
                      <a:srgbClr val="245773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72" name="Graphic 2">
                    <a:extLst>
                      <a:ext uri="{FF2B5EF4-FFF2-40B4-BE49-F238E27FC236}">
                        <a16:creationId xmlns:a16="http://schemas.microsoft.com/office/drawing/2014/main" id="{EA9FFA0C-0DF1-BFA0-6ABE-E47CB3DCCDFF}"/>
                      </a:ext>
                    </a:extLst>
                  </p:cNvPr>
                  <p:cNvGrpSpPr/>
                  <p:nvPr/>
                </p:nvGrpSpPr>
                <p:grpSpPr>
                  <a:xfrm>
                    <a:off x="10750495" y="2540312"/>
                    <a:ext cx="626183" cy="588998"/>
                    <a:chOff x="10750495" y="2540312"/>
                    <a:chExt cx="626183" cy="588998"/>
                  </a:xfrm>
                </p:grpSpPr>
                <p:sp>
                  <p:nvSpPr>
                    <p:cNvPr id="873" name="Freeform: Shape 872">
                      <a:extLst>
                        <a:ext uri="{FF2B5EF4-FFF2-40B4-BE49-F238E27FC236}">
                          <a16:creationId xmlns:a16="http://schemas.microsoft.com/office/drawing/2014/main" id="{41932F3F-2E9F-FDD8-AE99-7A010E67B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0495" y="2540312"/>
                      <a:ext cx="626183" cy="588998"/>
                    </a:xfrm>
                    <a:custGeom>
                      <a:avLst/>
                      <a:gdLst>
                        <a:gd name="connsiteX0" fmla="*/ 625032 w 626183"/>
                        <a:gd name="connsiteY0" fmla="*/ 121886 h 588998"/>
                        <a:gd name="connsiteX1" fmla="*/ 540254 w 626183"/>
                        <a:gd name="connsiteY1" fmla="*/ 515856 h 588998"/>
                        <a:gd name="connsiteX2" fmla="*/ 523631 w 626183"/>
                        <a:gd name="connsiteY2" fmla="*/ 588998 h 588998"/>
                        <a:gd name="connsiteX3" fmla="*/ 0 w 626183"/>
                        <a:gd name="connsiteY3" fmla="*/ 519181 h 588998"/>
                        <a:gd name="connsiteX4" fmla="*/ 4987 w 626183"/>
                        <a:gd name="connsiteY4" fmla="*/ 441052 h 588998"/>
                        <a:gd name="connsiteX5" fmla="*/ 4987 w 626183"/>
                        <a:gd name="connsiteY5" fmla="*/ 441052 h 588998"/>
                        <a:gd name="connsiteX6" fmla="*/ 4987 w 626183"/>
                        <a:gd name="connsiteY6" fmla="*/ 434403 h 588998"/>
                        <a:gd name="connsiteX7" fmla="*/ 26597 w 626183"/>
                        <a:gd name="connsiteY7" fmla="*/ 43757 h 588998"/>
                        <a:gd name="connsiteX8" fmla="*/ 71480 w 626183"/>
                        <a:gd name="connsiteY8" fmla="*/ 537 h 588998"/>
                        <a:gd name="connsiteX9" fmla="*/ 518644 w 626183"/>
                        <a:gd name="connsiteY9" fmla="*/ 48745 h 588998"/>
                        <a:gd name="connsiteX10" fmla="*/ 598435 w 626183"/>
                        <a:gd name="connsiteY10" fmla="*/ 72017 h 588998"/>
                        <a:gd name="connsiteX11" fmla="*/ 625032 w 626183"/>
                        <a:gd name="connsiteY11" fmla="*/ 121886 h 5889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26183" h="588998">
                          <a:moveTo>
                            <a:pt x="625032" y="121886"/>
                          </a:moveTo>
                          <a:cubicBezTo>
                            <a:pt x="606747" y="203340"/>
                            <a:pt x="563527" y="406143"/>
                            <a:pt x="540254" y="515856"/>
                          </a:cubicBezTo>
                          <a:cubicBezTo>
                            <a:pt x="530280" y="559077"/>
                            <a:pt x="523631" y="588998"/>
                            <a:pt x="523631" y="588998"/>
                          </a:cubicBezTo>
                          <a:cubicBezTo>
                            <a:pt x="344100" y="585674"/>
                            <a:pt x="174544" y="560739"/>
                            <a:pt x="0" y="519181"/>
                          </a:cubicBezTo>
                          <a:cubicBezTo>
                            <a:pt x="0" y="519181"/>
                            <a:pt x="1662" y="487597"/>
                            <a:pt x="4987" y="441052"/>
                          </a:cubicBezTo>
                          <a:lnTo>
                            <a:pt x="4987" y="441052"/>
                          </a:lnTo>
                          <a:cubicBezTo>
                            <a:pt x="4987" y="439390"/>
                            <a:pt x="4987" y="437727"/>
                            <a:pt x="4987" y="434403"/>
                          </a:cubicBezTo>
                          <a:cubicBezTo>
                            <a:pt x="11636" y="323027"/>
                            <a:pt x="21610" y="128536"/>
                            <a:pt x="26597" y="43757"/>
                          </a:cubicBezTo>
                          <a:cubicBezTo>
                            <a:pt x="28260" y="20485"/>
                            <a:pt x="46545" y="2200"/>
                            <a:pt x="71480" y="537"/>
                          </a:cubicBezTo>
                          <a:cubicBezTo>
                            <a:pt x="216102" y="-2788"/>
                            <a:pt x="364048" y="8849"/>
                            <a:pt x="518644" y="48745"/>
                          </a:cubicBezTo>
                          <a:cubicBezTo>
                            <a:pt x="545241" y="55394"/>
                            <a:pt x="571838" y="63705"/>
                            <a:pt x="598435" y="72017"/>
                          </a:cubicBezTo>
                          <a:cubicBezTo>
                            <a:pt x="618383" y="80328"/>
                            <a:pt x="630020" y="100276"/>
                            <a:pt x="625032" y="121886"/>
                          </a:cubicBezTo>
                          <a:close/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4" name="Freeform: Shape 873">
                      <a:extLst>
                        <a:ext uri="{FF2B5EF4-FFF2-40B4-BE49-F238E27FC236}">
                          <a16:creationId xmlns:a16="http://schemas.microsoft.com/office/drawing/2014/main" id="{6F9E9420-69D3-C2CA-63BB-769B4496F5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0495" y="2974715"/>
                      <a:ext cx="540253" cy="154595"/>
                    </a:xfrm>
                    <a:custGeom>
                      <a:avLst/>
                      <a:gdLst>
                        <a:gd name="connsiteX0" fmla="*/ 540254 w 540253"/>
                        <a:gd name="connsiteY0" fmla="*/ 81454 h 154595"/>
                        <a:gd name="connsiteX1" fmla="*/ 523631 w 540253"/>
                        <a:gd name="connsiteY1" fmla="*/ 154596 h 154595"/>
                        <a:gd name="connsiteX2" fmla="*/ 0 w 540253"/>
                        <a:gd name="connsiteY2" fmla="*/ 84778 h 154595"/>
                        <a:gd name="connsiteX3" fmla="*/ 4987 w 540253"/>
                        <a:gd name="connsiteY3" fmla="*/ 6649 h 154595"/>
                        <a:gd name="connsiteX4" fmla="*/ 4987 w 540253"/>
                        <a:gd name="connsiteY4" fmla="*/ 6649 h 154595"/>
                        <a:gd name="connsiteX5" fmla="*/ 4987 w 540253"/>
                        <a:gd name="connsiteY5" fmla="*/ 0 h 154595"/>
                        <a:gd name="connsiteX6" fmla="*/ 540254 w 540253"/>
                        <a:gd name="connsiteY6" fmla="*/ 81454 h 154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40253" h="154595">
                          <a:moveTo>
                            <a:pt x="540254" y="81454"/>
                          </a:moveTo>
                          <a:cubicBezTo>
                            <a:pt x="530280" y="124674"/>
                            <a:pt x="523631" y="154596"/>
                            <a:pt x="523631" y="154596"/>
                          </a:cubicBezTo>
                          <a:cubicBezTo>
                            <a:pt x="344100" y="151271"/>
                            <a:pt x="174544" y="126336"/>
                            <a:pt x="0" y="84778"/>
                          </a:cubicBezTo>
                          <a:cubicBezTo>
                            <a:pt x="0" y="84778"/>
                            <a:pt x="1662" y="53194"/>
                            <a:pt x="4987" y="6649"/>
                          </a:cubicBezTo>
                          <a:lnTo>
                            <a:pt x="4987" y="6649"/>
                          </a:lnTo>
                          <a:cubicBezTo>
                            <a:pt x="4987" y="4987"/>
                            <a:pt x="4987" y="3325"/>
                            <a:pt x="4987" y="0"/>
                          </a:cubicBezTo>
                          <a:cubicBezTo>
                            <a:pt x="179530" y="36571"/>
                            <a:pt x="357399" y="64830"/>
                            <a:pt x="540254" y="81454"/>
                          </a:cubicBezTo>
                          <a:close/>
                        </a:path>
                      </a:pathLst>
                    </a:custGeom>
                    <a:solidFill>
                      <a:srgbClr val="C6EBF6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5" name="Freeform: Shape 874">
                      <a:extLst>
                        <a:ext uri="{FF2B5EF4-FFF2-40B4-BE49-F238E27FC236}">
                          <a16:creationId xmlns:a16="http://schemas.microsoft.com/office/drawing/2014/main" id="{AEE6A629-D25A-CC8C-C54F-0D97CDEA90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7145" y="2541975"/>
                      <a:ext cx="511994" cy="439389"/>
                    </a:xfrm>
                    <a:custGeom>
                      <a:avLst/>
                      <a:gdLst>
                        <a:gd name="connsiteX0" fmla="*/ 511994 w 511994"/>
                        <a:gd name="connsiteY0" fmla="*/ 48744 h 439389"/>
                        <a:gd name="connsiteX1" fmla="*/ 167894 w 511994"/>
                        <a:gd name="connsiteY1" fmla="*/ 40433 h 439389"/>
                        <a:gd name="connsiteX2" fmla="*/ 71480 w 511994"/>
                        <a:gd name="connsiteY2" fmla="*/ 70354 h 439389"/>
                        <a:gd name="connsiteX3" fmla="*/ 43220 w 511994"/>
                        <a:gd name="connsiteY3" fmla="*/ 148483 h 439389"/>
                        <a:gd name="connsiteX4" fmla="*/ 0 w 511994"/>
                        <a:gd name="connsiteY4" fmla="*/ 439389 h 439389"/>
                        <a:gd name="connsiteX5" fmla="*/ 21610 w 511994"/>
                        <a:gd name="connsiteY5" fmla="*/ 43757 h 439389"/>
                        <a:gd name="connsiteX6" fmla="*/ 66493 w 511994"/>
                        <a:gd name="connsiteY6" fmla="*/ 537 h 439389"/>
                        <a:gd name="connsiteX7" fmla="*/ 511994 w 511994"/>
                        <a:gd name="connsiteY7" fmla="*/ 48744 h 439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1994" h="439389">
                          <a:moveTo>
                            <a:pt x="511994" y="48744"/>
                          </a:moveTo>
                          <a:cubicBezTo>
                            <a:pt x="397294" y="37108"/>
                            <a:pt x="282594" y="33783"/>
                            <a:pt x="167894" y="40433"/>
                          </a:cubicBezTo>
                          <a:cubicBezTo>
                            <a:pt x="132986" y="42095"/>
                            <a:pt x="94751" y="45420"/>
                            <a:pt x="71480" y="70354"/>
                          </a:cubicBezTo>
                          <a:cubicBezTo>
                            <a:pt x="51532" y="90302"/>
                            <a:pt x="46545" y="120224"/>
                            <a:pt x="43220" y="148483"/>
                          </a:cubicBezTo>
                          <a:cubicBezTo>
                            <a:pt x="28259" y="244898"/>
                            <a:pt x="13298" y="341313"/>
                            <a:pt x="0" y="439389"/>
                          </a:cubicBezTo>
                          <a:cubicBezTo>
                            <a:pt x="6649" y="328014"/>
                            <a:pt x="16623" y="128536"/>
                            <a:pt x="21610" y="43757"/>
                          </a:cubicBezTo>
                          <a:cubicBezTo>
                            <a:pt x="23272" y="20485"/>
                            <a:pt x="41558" y="2200"/>
                            <a:pt x="66493" y="537"/>
                          </a:cubicBezTo>
                          <a:cubicBezTo>
                            <a:pt x="209452" y="-2788"/>
                            <a:pt x="357399" y="8849"/>
                            <a:pt x="511994" y="48744"/>
                          </a:cubicBezTo>
                        </a:path>
                      </a:pathLst>
                    </a:custGeom>
                    <a:solidFill>
                      <a:srgbClr val="245773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C844702-FDAC-6CF1-2A2D-863D74A5EBF9}"/>
                </a:ext>
              </a:extLst>
            </p:cNvPr>
            <p:cNvGrpSpPr/>
            <p:nvPr/>
          </p:nvGrpSpPr>
          <p:grpSpPr>
            <a:xfrm>
              <a:off x="10606043" y="4240941"/>
              <a:ext cx="2098722" cy="1706001"/>
              <a:chOff x="10606043" y="4240941"/>
              <a:chExt cx="2098722" cy="1706001"/>
            </a:xfrm>
          </p:grpSpPr>
          <p:grpSp>
            <p:nvGrpSpPr>
              <p:cNvPr id="813" name="Graphic 2">
                <a:extLst>
                  <a:ext uri="{FF2B5EF4-FFF2-40B4-BE49-F238E27FC236}">
                    <a16:creationId xmlns:a16="http://schemas.microsoft.com/office/drawing/2014/main" id="{A0A4E384-68C9-A999-2D4B-F88D29ADB58D}"/>
                  </a:ext>
                </a:extLst>
              </p:cNvPr>
              <p:cNvGrpSpPr/>
              <p:nvPr/>
            </p:nvGrpSpPr>
            <p:grpSpPr>
              <a:xfrm>
                <a:off x="11007777" y="4240941"/>
                <a:ext cx="1203930" cy="1270473"/>
                <a:chOff x="11007777" y="4240941"/>
                <a:chExt cx="1203930" cy="1270473"/>
              </a:xfrm>
            </p:grpSpPr>
            <p:grpSp>
              <p:nvGrpSpPr>
                <p:cNvPr id="831" name="Graphic 2">
                  <a:extLst>
                    <a:ext uri="{FF2B5EF4-FFF2-40B4-BE49-F238E27FC236}">
                      <a16:creationId xmlns:a16="http://schemas.microsoft.com/office/drawing/2014/main" id="{EB49C965-68FB-A063-48E6-B737EE861B9F}"/>
                    </a:ext>
                  </a:extLst>
                </p:cNvPr>
                <p:cNvGrpSpPr/>
                <p:nvPr/>
              </p:nvGrpSpPr>
              <p:grpSpPr>
                <a:xfrm>
                  <a:off x="11007777" y="4583518"/>
                  <a:ext cx="770836" cy="927896"/>
                  <a:chOff x="11007777" y="4583518"/>
                  <a:chExt cx="770836" cy="927896"/>
                </a:xfrm>
              </p:grpSpPr>
              <p:sp>
                <p:nvSpPr>
                  <p:cNvPr id="847" name="Freeform: Shape 846">
                    <a:extLst>
                      <a:ext uri="{FF2B5EF4-FFF2-40B4-BE49-F238E27FC236}">
                        <a16:creationId xmlns:a16="http://schemas.microsoft.com/office/drawing/2014/main" id="{0325EA89-8A0F-627A-ED9C-5C73F110199A}"/>
                      </a:ext>
                    </a:extLst>
                  </p:cNvPr>
                  <p:cNvSpPr/>
                  <p:nvPr/>
                </p:nvSpPr>
                <p:spPr>
                  <a:xfrm>
                    <a:off x="11192671" y="4745085"/>
                    <a:ext cx="397294" cy="766329"/>
                  </a:xfrm>
                  <a:custGeom>
                    <a:avLst/>
                    <a:gdLst>
                      <a:gd name="connsiteX0" fmla="*/ 397295 w 397294"/>
                      <a:gd name="connsiteY0" fmla="*/ 766329 h 766329"/>
                      <a:gd name="connsiteX1" fmla="*/ 0 w 397294"/>
                      <a:gd name="connsiteY1" fmla="*/ 0 h 766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7294" h="766329">
                        <a:moveTo>
                          <a:pt x="397295" y="766329"/>
                        </a:moveTo>
                        <a:cubicBezTo>
                          <a:pt x="319166" y="487059"/>
                          <a:pt x="182855" y="224413"/>
                          <a:pt x="0" y="0"/>
                        </a:cubicBezTo>
                      </a:path>
                    </a:pathLst>
                  </a:custGeom>
                  <a:noFill/>
                  <a:ln w="16620" cap="flat">
                    <a:solidFill>
                      <a:srgbClr val="B8245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48" name="Graphic 2">
                    <a:extLst>
                      <a:ext uri="{FF2B5EF4-FFF2-40B4-BE49-F238E27FC236}">
                        <a16:creationId xmlns:a16="http://schemas.microsoft.com/office/drawing/2014/main" id="{3CEB27E1-F6FB-4A89-6B90-44EEED04A155}"/>
                      </a:ext>
                    </a:extLst>
                  </p:cNvPr>
                  <p:cNvGrpSpPr/>
                  <p:nvPr/>
                </p:nvGrpSpPr>
                <p:grpSpPr>
                  <a:xfrm>
                    <a:off x="11007777" y="4583518"/>
                    <a:ext cx="770836" cy="750832"/>
                    <a:chOff x="11007777" y="4583518"/>
                    <a:chExt cx="770836" cy="750832"/>
                  </a:xfrm>
                  <a:solidFill>
                    <a:srgbClr val="B82458"/>
                  </a:solidFill>
                </p:grpSpPr>
                <p:sp>
                  <p:nvSpPr>
                    <p:cNvPr id="849" name="Freeform: Shape 848">
                      <a:extLst>
                        <a:ext uri="{FF2B5EF4-FFF2-40B4-BE49-F238E27FC236}">
                          <a16:creationId xmlns:a16="http://schemas.microsoft.com/office/drawing/2014/main" id="{E89F74C0-6732-1004-4656-C398719BE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07777" y="4638619"/>
                      <a:ext cx="206505" cy="136387"/>
                    </a:xfrm>
                    <a:custGeom>
                      <a:avLst/>
                      <a:gdLst>
                        <a:gd name="connsiteX0" fmla="*/ 206506 w 206505"/>
                        <a:gd name="connsiteY0" fmla="*/ 136388 h 136387"/>
                        <a:gd name="connsiteX1" fmla="*/ 105103 w 206505"/>
                        <a:gd name="connsiteY1" fmla="*/ 13376 h 136387"/>
                        <a:gd name="connsiteX2" fmla="*/ 35286 w 206505"/>
                        <a:gd name="connsiteY2" fmla="*/ 3402 h 136387"/>
                        <a:gd name="connsiteX3" fmla="*/ 2039 w 206505"/>
                        <a:gd name="connsiteY3" fmla="*/ 58259 h 136387"/>
                        <a:gd name="connsiteX4" fmla="*/ 31962 w 206505"/>
                        <a:gd name="connsiteY4" fmla="*/ 89843 h 136387"/>
                        <a:gd name="connsiteX5" fmla="*/ 206506 w 206505"/>
                        <a:gd name="connsiteY5" fmla="*/ 136388 h 136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6505" h="136387">
                          <a:moveTo>
                            <a:pt x="206506" y="136388"/>
                          </a:moveTo>
                          <a:cubicBezTo>
                            <a:pt x="191544" y="83194"/>
                            <a:pt x="153311" y="38311"/>
                            <a:pt x="105103" y="13376"/>
                          </a:cubicBezTo>
                          <a:cubicBezTo>
                            <a:pt x="83494" y="3402"/>
                            <a:pt x="58559" y="-4909"/>
                            <a:pt x="35286" y="3402"/>
                          </a:cubicBezTo>
                          <a:cubicBezTo>
                            <a:pt x="12014" y="10052"/>
                            <a:pt x="-6272" y="36649"/>
                            <a:pt x="2039" y="58259"/>
                          </a:cubicBezTo>
                          <a:cubicBezTo>
                            <a:pt x="7027" y="71557"/>
                            <a:pt x="18663" y="81531"/>
                            <a:pt x="31962" y="89843"/>
                          </a:cubicBezTo>
                          <a:cubicBezTo>
                            <a:pt x="68532" y="113115"/>
                            <a:pt x="111753" y="121427"/>
                            <a:pt x="206506" y="13638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" name="Freeform: Shape 849">
                      <a:extLst>
                        <a:ext uri="{FF2B5EF4-FFF2-40B4-BE49-F238E27FC236}">
                          <a16:creationId xmlns:a16="http://schemas.microsoft.com/office/drawing/2014/main" id="{65D5618B-064F-ED74-172C-BD3BC587CD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1933" y="4583518"/>
                      <a:ext cx="72279" cy="234709"/>
                    </a:xfrm>
                    <a:custGeom>
                      <a:avLst/>
                      <a:gdLst>
                        <a:gd name="connsiteX0" fmla="*/ 33908 w 72279"/>
                        <a:gd name="connsiteY0" fmla="*/ 234709 h 234709"/>
                        <a:gd name="connsiteX1" fmla="*/ 10635 w 72279"/>
                        <a:gd name="connsiteY1" fmla="*/ 36893 h 234709"/>
                        <a:gd name="connsiteX2" fmla="*/ 23933 w 72279"/>
                        <a:gd name="connsiteY2" fmla="*/ 10296 h 234709"/>
                        <a:gd name="connsiteX3" fmla="*/ 50531 w 72279"/>
                        <a:gd name="connsiteY3" fmla="*/ 322 h 234709"/>
                        <a:gd name="connsiteX4" fmla="*/ 72141 w 72279"/>
                        <a:gd name="connsiteY4" fmla="*/ 41880 h 234709"/>
                        <a:gd name="connsiteX5" fmla="*/ 33908 w 72279"/>
                        <a:gd name="connsiteY5" fmla="*/ 234709 h 2347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2279" h="234709">
                          <a:moveTo>
                            <a:pt x="33908" y="234709"/>
                          </a:moveTo>
                          <a:cubicBezTo>
                            <a:pt x="-1001" y="176528"/>
                            <a:pt x="-9313" y="103386"/>
                            <a:pt x="10635" y="36893"/>
                          </a:cubicBezTo>
                          <a:cubicBezTo>
                            <a:pt x="13960" y="26919"/>
                            <a:pt x="17285" y="16945"/>
                            <a:pt x="23933" y="10296"/>
                          </a:cubicBezTo>
                          <a:cubicBezTo>
                            <a:pt x="30583" y="3647"/>
                            <a:pt x="40557" y="-1340"/>
                            <a:pt x="50531" y="322"/>
                          </a:cubicBezTo>
                          <a:cubicBezTo>
                            <a:pt x="67154" y="5309"/>
                            <a:pt x="70478" y="25257"/>
                            <a:pt x="72141" y="41880"/>
                          </a:cubicBezTo>
                          <a:cubicBezTo>
                            <a:pt x="73803" y="106711"/>
                            <a:pt x="60505" y="171541"/>
                            <a:pt x="33908" y="234709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" name="Freeform: Shape 850">
                      <a:extLst>
                        <a:ext uri="{FF2B5EF4-FFF2-40B4-BE49-F238E27FC236}">
                          <a16:creationId xmlns:a16="http://schemas.microsoft.com/office/drawing/2014/main" id="{BD7A4CB0-2070-4007-24AA-E5436C0089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84099" y="4635849"/>
                      <a:ext cx="143392" cy="242221"/>
                    </a:xfrm>
                    <a:custGeom>
                      <a:avLst/>
                      <a:gdLst>
                        <a:gd name="connsiteX0" fmla="*/ 18286 w 143392"/>
                        <a:gd name="connsiteY0" fmla="*/ 242222 h 242221"/>
                        <a:gd name="connsiteX1" fmla="*/ 0 w 143392"/>
                        <a:gd name="connsiteY1" fmla="*/ 195677 h 242221"/>
                        <a:gd name="connsiteX2" fmla="*/ 76467 w 143392"/>
                        <a:gd name="connsiteY2" fmla="*/ 19471 h 242221"/>
                        <a:gd name="connsiteX3" fmla="*/ 123012 w 143392"/>
                        <a:gd name="connsiteY3" fmla="*/ 1186 h 242221"/>
                        <a:gd name="connsiteX4" fmla="*/ 142960 w 143392"/>
                        <a:gd name="connsiteY4" fmla="*/ 29445 h 242221"/>
                        <a:gd name="connsiteX5" fmla="*/ 136310 w 143392"/>
                        <a:gd name="connsiteY5" fmla="*/ 66016 h 242221"/>
                        <a:gd name="connsiteX6" fmla="*/ 18286 w 143392"/>
                        <a:gd name="connsiteY6" fmla="*/ 242222 h 242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392" h="242221">
                          <a:moveTo>
                            <a:pt x="18286" y="242222"/>
                          </a:moveTo>
                          <a:cubicBezTo>
                            <a:pt x="3325" y="232248"/>
                            <a:pt x="0" y="212300"/>
                            <a:pt x="0" y="195677"/>
                          </a:cubicBezTo>
                          <a:cubicBezTo>
                            <a:pt x="1663" y="130846"/>
                            <a:pt x="29923" y="66016"/>
                            <a:pt x="76467" y="19471"/>
                          </a:cubicBezTo>
                          <a:cubicBezTo>
                            <a:pt x="89766" y="7835"/>
                            <a:pt x="106389" y="-3801"/>
                            <a:pt x="123012" y="1186"/>
                          </a:cubicBezTo>
                          <a:cubicBezTo>
                            <a:pt x="134649" y="6172"/>
                            <a:pt x="141297" y="17809"/>
                            <a:pt x="142960" y="29445"/>
                          </a:cubicBezTo>
                          <a:cubicBezTo>
                            <a:pt x="144622" y="41081"/>
                            <a:pt x="141297" y="54380"/>
                            <a:pt x="136310" y="66016"/>
                          </a:cubicBezTo>
                          <a:cubicBezTo>
                            <a:pt x="113039" y="132509"/>
                            <a:pt x="73142" y="192352"/>
                            <a:pt x="18286" y="24222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2" name="Freeform: Shape 851">
                      <a:extLst>
                        <a:ext uri="{FF2B5EF4-FFF2-40B4-BE49-F238E27FC236}">
                          <a16:creationId xmlns:a16="http://schemas.microsoft.com/office/drawing/2014/main" id="{2F979E97-56F3-16A8-23BA-8D9D2D74B0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47268" y="4729033"/>
                      <a:ext cx="180969" cy="237141"/>
                    </a:xfrm>
                    <a:custGeom>
                      <a:avLst/>
                      <a:gdLst>
                        <a:gd name="connsiteX0" fmla="*/ 0 w 180969"/>
                        <a:gd name="connsiteY0" fmla="*/ 237141 h 237141"/>
                        <a:gd name="connsiteX1" fmla="*/ 126336 w 180969"/>
                        <a:gd name="connsiteY1" fmla="*/ 9404 h 237141"/>
                        <a:gd name="connsiteX2" fmla="*/ 166232 w 180969"/>
                        <a:gd name="connsiteY2" fmla="*/ 2754 h 237141"/>
                        <a:gd name="connsiteX3" fmla="*/ 179530 w 180969"/>
                        <a:gd name="connsiteY3" fmla="*/ 45974 h 237141"/>
                        <a:gd name="connsiteX4" fmla="*/ 119686 w 180969"/>
                        <a:gd name="connsiteY4" fmla="*/ 155688 h 237141"/>
                        <a:gd name="connsiteX5" fmla="*/ 0 w 180969"/>
                        <a:gd name="connsiteY5" fmla="*/ 237141 h 237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0969" h="237141">
                          <a:moveTo>
                            <a:pt x="0" y="237141"/>
                          </a:moveTo>
                          <a:cubicBezTo>
                            <a:pt x="0" y="147376"/>
                            <a:pt x="48207" y="57611"/>
                            <a:pt x="126336" y="9404"/>
                          </a:cubicBezTo>
                          <a:cubicBezTo>
                            <a:pt x="137972" y="2754"/>
                            <a:pt x="152933" y="-3895"/>
                            <a:pt x="166232" y="2754"/>
                          </a:cubicBezTo>
                          <a:cubicBezTo>
                            <a:pt x="181192" y="9404"/>
                            <a:pt x="182855" y="31014"/>
                            <a:pt x="179530" y="45974"/>
                          </a:cubicBezTo>
                          <a:cubicBezTo>
                            <a:pt x="172881" y="87532"/>
                            <a:pt x="149609" y="124104"/>
                            <a:pt x="119686" y="155688"/>
                          </a:cubicBezTo>
                          <a:cubicBezTo>
                            <a:pt x="89765" y="185610"/>
                            <a:pt x="54856" y="208882"/>
                            <a:pt x="0" y="23714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3" name="Freeform: Shape 852">
                      <a:extLst>
                        <a:ext uri="{FF2B5EF4-FFF2-40B4-BE49-F238E27FC236}">
                          <a16:creationId xmlns:a16="http://schemas.microsoft.com/office/drawing/2014/main" id="{B2E65DF7-51B8-BC64-181C-3912C58DA2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97138" y="4860009"/>
                      <a:ext cx="256412" cy="182631"/>
                    </a:xfrm>
                    <a:custGeom>
                      <a:avLst/>
                      <a:gdLst>
                        <a:gd name="connsiteX0" fmla="*/ 0 w 256412"/>
                        <a:gd name="connsiteY0" fmla="*/ 182632 h 182631"/>
                        <a:gd name="connsiteX1" fmla="*/ 197815 w 256412"/>
                        <a:gd name="connsiteY1" fmla="*/ 1439 h 182631"/>
                        <a:gd name="connsiteX2" fmla="*/ 249348 w 256412"/>
                        <a:gd name="connsiteY2" fmla="*/ 14737 h 182631"/>
                        <a:gd name="connsiteX3" fmla="*/ 251010 w 256412"/>
                        <a:gd name="connsiteY3" fmla="*/ 56295 h 182631"/>
                        <a:gd name="connsiteX4" fmla="*/ 221088 w 256412"/>
                        <a:gd name="connsiteY4" fmla="*/ 87880 h 182631"/>
                        <a:gd name="connsiteX5" fmla="*/ 0 w 256412"/>
                        <a:gd name="connsiteY5" fmla="*/ 182632 h 1826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6412" h="182631">
                          <a:moveTo>
                            <a:pt x="0" y="182632"/>
                          </a:moveTo>
                          <a:cubicBezTo>
                            <a:pt x="28259" y="92866"/>
                            <a:pt x="104726" y="14737"/>
                            <a:pt x="197815" y="1439"/>
                          </a:cubicBezTo>
                          <a:cubicBezTo>
                            <a:pt x="216102" y="-1886"/>
                            <a:pt x="237712" y="-224"/>
                            <a:pt x="249348" y="14737"/>
                          </a:cubicBezTo>
                          <a:cubicBezTo>
                            <a:pt x="259321" y="26374"/>
                            <a:pt x="257660" y="42997"/>
                            <a:pt x="251010" y="56295"/>
                          </a:cubicBezTo>
                          <a:cubicBezTo>
                            <a:pt x="244360" y="69594"/>
                            <a:pt x="232725" y="79568"/>
                            <a:pt x="221088" y="87880"/>
                          </a:cubicBezTo>
                          <a:cubicBezTo>
                            <a:pt x="161244" y="134424"/>
                            <a:pt x="84778" y="157697"/>
                            <a:pt x="0" y="18263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4" name="Freeform: Shape 853">
                      <a:extLst>
                        <a:ext uri="{FF2B5EF4-FFF2-40B4-BE49-F238E27FC236}">
                          <a16:creationId xmlns:a16="http://schemas.microsoft.com/office/drawing/2014/main" id="{084E802E-B49A-B957-FCC0-0E7E00BA38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40357" y="5017440"/>
                      <a:ext cx="284353" cy="115551"/>
                    </a:xfrm>
                    <a:custGeom>
                      <a:avLst/>
                      <a:gdLst>
                        <a:gd name="connsiteX0" fmla="*/ 0 w 284353"/>
                        <a:gd name="connsiteY0" fmla="*/ 111642 h 115551"/>
                        <a:gd name="connsiteX1" fmla="*/ 96414 w 284353"/>
                        <a:gd name="connsiteY1" fmla="*/ 28526 h 115551"/>
                        <a:gd name="connsiteX2" fmla="*/ 222751 w 284353"/>
                        <a:gd name="connsiteY2" fmla="*/ 266 h 115551"/>
                        <a:gd name="connsiteX3" fmla="*/ 260984 w 284353"/>
                        <a:gd name="connsiteY3" fmla="*/ 3591 h 115551"/>
                        <a:gd name="connsiteX4" fmla="*/ 284256 w 284353"/>
                        <a:gd name="connsiteY4" fmla="*/ 31850 h 115551"/>
                        <a:gd name="connsiteX5" fmla="*/ 247686 w 284353"/>
                        <a:gd name="connsiteY5" fmla="*/ 75070 h 115551"/>
                        <a:gd name="connsiteX6" fmla="*/ 0 w 284353"/>
                        <a:gd name="connsiteY6" fmla="*/ 111642 h 1155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4353" h="115551">
                          <a:moveTo>
                            <a:pt x="0" y="111642"/>
                          </a:moveTo>
                          <a:cubicBezTo>
                            <a:pt x="21610" y="75070"/>
                            <a:pt x="58181" y="45149"/>
                            <a:pt x="96414" y="28526"/>
                          </a:cubicBezTo>
                          <a:cubicBezTo>
                            <a:pt x="136310" y="10240"/>
                            <a:pt x="179530" y="1928"/>
                            <a:pt x="222751" y="266"/>
                          </a:cubicBezTo>
                          <a:cubicBezTo>
                            <a:pt x="236050" y="266"/>
                            <a:pt x="249348" y="-1396"/>
                            <a:pt x="260984" y="3591"/>
                          </a:cubicBezTo>
                          <a:cubicBezTo>
                            <a:pt x="272621" y="8578"/>
                            <a:pt x="284256" y="18552"/>
                            <a:pt x="284256" y="31850"/>
                          </a:cubicBezTo>
                          <a:cubicBezTo>
                            <a:pt x="285919" y="51798"/>
                            <a:pt x="265971" y="66759"/>
                            <a:pt x="247686" y="75070"/>
                          </a:cubicBezTo>
                          <a:cubicBezTo>
                            <a:pt x="172882" y="108317"/>
                            <a:pt x="88103" y="123278"/>
                            <a:pt x="0" y="11164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5" name="Freeform: Shape 854">
                      <a:extLst>
                        <a:ext uri="{FF2B5EF4-FFF2-40B4-BE49-F238E27FC236}">
                          <a16:creationId xmlns:a16="http://schemas.microsoft.com/office/drawing/2014/main" id="{87E4E570-7C2F-12FF-4D75-631BA798C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3604" y="5157109"/>
                      <a:ext cx="305009" cy="95515"/>
                    </a:xfrm>
                    <a:custGeom>
                      <a:avLst/>
                      <a:gdLst>
                        <a:gd name="connsiteX0" fmla="*/ 0 w 305009"/>
                        <a:gd name="connsiteY0" fmla="*/ 38465 h 95515"/>
                        <a:gd name="connsiteX1" fmla="*/ 275945 w 305009"/>
                        <a:gd name="connsiteY1" fmla="*/ 35140 h 95515"/>
                        <a:gd name="connsiteX2" fmla="*/ 299218 w 305009"/>
                        <a:gd name="connsiteY2" fmla="*/ 53426 h 95515"/>
                        <a:gd name="connsiteX3" fmla="*/ 302542 w 305009"/>
                        <a:gd name="connsiteY3" fmla="*/ 81685 h 95515"/>
                        <a:gd name="connsiteX4" fmla="*/ 264309 w 305009"/>
                        <a:gd name="connsiteY4" fmla="*/ 94984 h 95515"/>
                        <a:gd name="connsiteX5" fmla="*/ 63168 w 305009"/>
                        <a:gd name="connsiteY5" fmla="*/ 68387 h 955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5009" h="95515">
                          <a:moveTo>
                            <a:pt x="0" y="38465"/>
                          </a:moveTo>
                          <a:cubicBezTo>
                            <a:pt x="83116" y="-11405"/>
                            <a:pt x="192829" y="-13067"/>
                            <a:pt x="275945" y="35140"/>
                          </a:cubicBezTo>
                          <a:cubicBezTo>
                            <a:pt x="284256" y="40127"/>
                            <a:pt x="292568" y="45114"/>
                            <a:pt x="299218" y="53426"/>
                          </a:cubicBezTo>
                          <a:cubicBezTo>
                            <a:pt x="304204" y="61737"/>
                            <a:pt x="307529" y="73374"/>
                            <a:pt x="302542" y="81685"/>
                          </a:cubicBezTo>
                          <a:cubicBezTo>
                            <a:pt x="295893" y="94984"/>
                            <a:pt x="277608" y="96646"/>
                            <a:pt x="264309" y="94984"/>
                          </a:cubicBezTo>
                          <a:cubicBezTo>
                            <a:pt x="196154" y="94984"/>
                            <a:pt x="129661" y="85010"/>
                            <a:pt x="63168" y="6838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6" name="Freeform: Shape 855">
                      <a:extLst>
                        <a:ext uri="{FF2B5EF4-FFF2-40B4-BE49-F238E27FC236}">
                          <a16:creationId xmlns:a16="http://schemas.microsoft.com/office/drawing/2014/main" id="{41C2123C-84EF-8367-9334-5A27169CF7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25785" y="4786574"/>
                      <a:ext cx="208444" cy="73281"/>
                    </a:xfrm>
                    <a:custGeom>
                      <a:avLst/>
                      <a:gdLst>
                        <a:gd name="connsiteX0" fmla="*/ 208444 w 208444"/>
                        <a:gd name="connsiteY0" fmla="*/ 20017 h 73281"/>
                        <a:gd name="connsiteX1" fmla="*/ 22265 w 208444"/>
                        <a:gd name="connsiteY1" fmla="*/ 25004 h 73281"/>
                        <a:gd name="connsiteX2" fmla="*/ 3979 w 208444"/>
                        <a:gd name="connsiteY2" fmla="*/ 39965 h 73281"/>
                        <a:gd name="connsiteX3" fmla="*/ 2317 w 208444"/>
                        <a:gd name="connsiteY3" fmla="*/ 63237 h 73281"/>
                        <a:gd name="connsiteX4" fmla="*/ 25589 w 208444"/>
                        <a:gd name="connsiteY4" fmla="*/ 73211 h 73281"/>
                        <a:gd name="connsiteX5" fmla="*/ 208444 w 208444"/>
                        <a:gd name="connsiteY5" fmla="*/ 20017 h 73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8444" h="73281">
                          <a:moveTo>
                            <a:pt x="208444" y="20017"/>
                          </a:moveTo>
                          <a:cubicBezTo>
                            <a:pt x="150263" y="-8242"/>
                            <a:pt x="78784" y="-6580"/>
                            <a:pt x="22265" y="25004"/>
                          </a:cubicBezTo>
                          <a:cubicBezTo>
                            <a:pt x="15616" y="28329"/>
                            <a:pt x="8966" y="33316"/>
                            <a:pt x="3979" y="39965"/>
                          </a:cubicBezTo>
                          <a:cubicBezTo>
                            <a:pt x="-1008" y="46614"/>
                            <a:pt x="-1008" y="56588"/>
                            <a:pt x="2317" y="63237"/>
                          </a:cubicBezTo>
                          <a:cubicBezTo>
                            <a:pt x="7304" y="69887"/>
                            <a:pt x="17278" y="73211"/>
                            <a:pt x="25589" y="73211"/>
                          </a:cubicBezTo>
                          <a:cubicBezTo>
                            <a:pt x="87095" y="74874"/>
                            <a:pt x="141952" y="46614"/>
                            <a:pt x="208444" y="2001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7" name="Freeform: Shape 856">
                      <a:extLst>
                        <a:ext uri="{FF2B5EF4-FFF2-40B4-BE49-F238E27FC236}">
                          <a16:creationId xmlns:a16="http://schemas.microsoft.com/office/drawing/2014/main" id="{FDBC3E1C-988F-7A63-7BEB-C7FD4BC56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9660" y="4868097"/>
                      <a:ext cx="239373" cy="94084"/>
                    </a:xfrm>
                    <a:custGeom>
                      <a:avLst/>
                      <a:gdLst>
                        <a:gd name="connsiteX0" fmla="*/ 239373 w 239373"/>
                        <a:gd name="connsiteY0" fmla="*/ 29922 h 94084"/>
                        <a:gd name="connsiteX1" fmla="*/ 24935 w 239373"/>
                        <a:gd name="connsiteY1" fmla="*/ 29922 h 94084"/>
                        <a:gd name="connsiteX2" fmla="*/ 0 w 239373"/>
                        <a:gd name="connsiteY2" fmla="*/ 61506 h 94084"/>
                        <a:gd name="connsiteX3" fmla="*/ 21610 w 239373"/>
                        <a:gd name="connsiteY3" fmla="*/ 89765 h 94084"/>
                        <a:gd name="connsiteX4" fmla="*/ 58181 w 239373"/>
                        <a:gd name="connsiteY4" fmla="*/ 93090 h 94084"/>
                        <a:gd name="connsiteX5" fmla="*/ 239373 w 239373"/>
                        <a:gd name="connsiteY5" fmla="*/ 29922 h 940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373" h="94084">
                          <a:moveTo>
                            <a:pt x="239373" y="29922"/>
                          </a:moveTo>
                          <a:cubicBezTo>
                            <a:pt x="176205" y="-9974"/>
                            <a:pt x="88103" y="-9974"/>
                            <a:pt x="24935" y="29922"/>
                          </a:cubicBezTo>
                          <a:cubicBezTo>
                            <a:pt x="13298" y="38234"/>
                            <a:pt x="1662" y="48207"/>
                            <a:pt x="0" y="61506"/>
                          </a:cubicBezTo>
                          <a:cubicBezTo>
                            <a:pt x="0" y="74804"/>
                            <a:pt x="9974" y="84778"/>
                            <a:pt x="21610" y="89765"/>
                          </a:cubicBezTo>
                          <a:cubicBezTo>
                            <a:pt x="33246" y="94752"/>
                            <a:pt x="46545" y="94752"/>
                            <a:pt x="58181" y="93090"/>
                          </a:cubicBezTo>
                          <a:cubicBezTo>
                            <a:pt x="118024" y="86441"/>
                            <a:pt x="171219" y="61506"/>
                            <a:pt x="239373" y="2992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8" name="Freeform: Shape 857">
                      <a:extLst>
                        <a:ext uri="{FF2B5EF4-FFF2-40B4-BE49-F238E27FC236}">
                          <a16:creationId xmlns:a16="http://schemas.microsoft.com/office/drawing/2014/main" id="{9D7EE817-9124-50AD-F915-749E7C3560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9052" y="4964512"/>
                      <a:ext cx="249825" cy="122001"/>
                    </a:xfrm>
                    <a:custGeom>
                      <a:avLst/>
                      <a:gdLst>
                        <a:gd name="connsiteX0" fmla="*/ 249826 w 249825"/>
                        <a:gd name="connsiteY0" fmla="*/ 24935 h 122001"/>
                        <a:gd name="connsiteX1" fmla="*/ 43698 w 249825"/>
                        <a:gd name="connsiteY1" fmla="*/ 24935 h 122001"/>
                        <a:gd name="connsiteX2" fmla="*/ 7127 w 249825"/>
                        <a:gd name="connsiteY2" fmla="*/ 56519 h 122001"/>
                        <a:gd name="connsiteX3" fmla="*/ 5465 w 249825"/>
                        <a:gd name="connsiteY3" fmla="*/ 103064 h 122001"/>
                        <a:gd name="connsiteX4" fmla="*/ 37049 w 249825"/>
                        <a:gd name="connsiteY4" fmla="*/ 121349 h 122001"/>
                        <a:gd name="connsiteX5" fmla="*/ 73619 w 249825"/>
                        <a:gd name="connsiteY5" fmla="*/ 118024 h 122001"/>
                        <a:gd name="connsiteX6" fmla="*/ 249826 w 249825"/>
                        <a:gd name="connsiteY6" fmla="*/ 24935 h 122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9825" h="122001">
                          <a:moveTo>
                            <a:pt x="249826" y="24935"/>
                          </a:moveTo>
                          <a:cubicBezTo>
                            <a:pt x="186658" y="-8312"/>
                            <a:pt x="106866" y="-8312"/>
                            <a:pt x="43698" y="24935"/>
                          </a:cubicBezTo>
                          <a:cubicBezTo>
                            <a:pt x="28738" y="33246"/>
                            <a:pt x="15438" y="41558"/>
                            <a:pt x="7127" y="56519"/>
                          </a:cubicBezTo>
                          <a:cubicBezTo>
                            <a:pt x="-1185" y="69817"/>
                            <a:pt x="-2847" y="88103"/>
                            <a:pt x="5465" y="103064"/>
                          </a:cubicBezTo>
                          <a:cubicBezTo>
                            <a:pt x="12114" y="113038"/>
                            <a:pt x="23750" y="119687"/>
                            <a:pt x="37049" y="121349"/>
                          </a:cubicBezTo>
                          <a:cubicBezTo>
                            <a:pt x="48685" y="123012"/>
                            <a:pt x="61984" y="121349"/>
                            <a:pt x="73619" y="118024"/>
                          </a:cubicBezTo>
                          <a:cubicBezTo>
                            <a:pt x="130139" y="103064"/>
                            <a:pt x="181670" y="71480"/>
                            <a:pt x="249826" y="2493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9" name="Freeform: Shape 858">
                      <a:extLst>
                        <a:ext uri="{FF2B5EF4-FFF2-40B4-BE49-F238E27FC236}">
                          <a16:creationId xmlns:a16="http://schemas.microsoft.com/office/drawing/2014/main" id="{71CCB8FC-DFA0-9927-974E-1832C1BEDC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81036" y="5079045"/>
                      <a:ext cx="239373" cy="139477"/>
                    </a:xfrm>
                    <a:custGeom>
                      <a:avLst/>
                      <a:gdLst>
                        <a:gd name="connsiteX0" fmla="*/ 239373 w 239373"/>
                        <a:gd name="connsiteY0" fmla="*/ 8478 h 139477"/>
                        <a:gd name="connsiteX1" fmla="*/ 11635 w 239373"/>
                        <a:gd name="connsiteY1" fmla="*/ 83283 h 139477"/>
                        <a:gd name="connsiteX2" fmla="*/ 0 w 239373"/>
                        <a:gd name="connsiteY2" fmla="*/ 111542 h 139477"/>
                        <a:gd name="connsiteX3" fmla="*/ 26597 w 239373"/>
                        <a:gd name="connsiteY3" fmla="*/ 138139 h 139477"/>
                        <a:gd name="connsiteX4" fmla="*/ 66493 w 239373"/>
                        <a:gd name="connsiteY4" fmla="*/ 133152 h 139477"/>
                        <a:gd name="connsiteX5" fmla="*/ 239373 w 239373"/>
                        <a:gd name="connsiteY5" fmla="*/ 8478 h 139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373" h="139477">
                          <a:moveTo>
                            <a:pt x="239373" y="8478"/>
                          </a:moveTo>
                          <a:cubicBezTo>
                            <a:pt x="157920" y="-16457"/>
                            <a:pt x="61505" y="15127"/>
                            <a:pt x="11635" y="83283"/>
                          </a:cubicBezTo>
                          <a:cubicBezTo>
                            <a:pt x="4987" y="91594"/>
                            <a:pt x="0" y="101568"/>
                            <a:pt x="0" y="111542"/>
                          </a:cubicBezTo>
                          <a:cubicBezTo>
                            <a:pt x="1662" y="124841"/>
                            <a:pt x="13298" y="134815"/>
                            <a:pt x="26597" y="138139"/>
                          </a:cubicBezTo>
                          <a:cubicBezTo>
                            <a:pt x="39895" y="141464"/>
                            <a:pt x="53193" y="138139"/>
                            <a:pt x="66493" y="133152"/>
                          </a:cubicBezTo>
                          <a:cubicBezTo>
                            <a:pt x="121349" y="118191"/>
                            <a:pt x="171219" y="86607"/>
                            <a:pt x="239373" y="847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" name="Freeform: Shape 859">
                      <a:extLst>
                        <a:ext uri="{FF2B5EF4-FFF2-40B4-BE49-F238E27FC236}">
                          <a16:creationId xmlns:a16="http://schemas.microsoft.com/office/drawing/2014/main" id="{7BE1D17B-7207-8C97-3593-EBF910693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92161" y="5170165"/>
                      <a:ext cx="173130" cy="164186"/>
                    </a:xfrm>
                    <a:custGeom>
                      <a:avLst/>
                      <a:gdLst>
                        <a:gd name="connsiteX0" fmla="*/ 173131 w 173130"/>
                        <a:gd name="connsiteY0" fmla="*/ 475 h 164186"/>
                        <a:gd name="connsiteX1" fmla="*/ 21860 w 173130"/>
                        <a:gd name="connsiteY1" fmla="*/ 76942 h 164186"/>
                        <a:gd name="connsiteX2" fmla="*/ 249 w 173130"/>
                        <a:gd name="connsiteY2" fmla="*/ 120161 h 164186"/>
                        <a:gd name="connsiteX3" fmla="*/ 20197 w 173130"/>
                        <a:gd name="connsiteY3" fmla="*/ 161719 h 164186"/>
                        <a:gd name="connsiteX4" fmla="*/ 53444 w 173130"/>
                        <a:gd name="connsiteY4" fmla="*/ 158395 h 164186"/>
                        <a:gd name="connsiteX5" fmla="*/ 80041 w 173130"/>
                        <a:gd name="connsiteY5" fmla="*/ 135123 h 164186"/>
                        <a:gd name="connsiteX6" fmla="*/ 173131 w 173130"/>
                        <a:gd name="connsiteY6" fmla="*/ 475 h 164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130" h="164186">
                          <a:moveTo>
                            <a:pt x="173131" y="475"/>
                          </a:moveTo>
                          <a:cubicBezTo>
                            <a:pt x="114950" y="-4513"/>
                            <a:pt x="58430" y="30396"/>
                            <a:pt x="21860" y="76942"/>
                          </a:cubicBezTo>
                          <a:cubicBezTo>
                            <a:pt x="11886" y="90240"/>
                            <a:pt x="1912" y="105201"/>
                            <a:pt x="249" y="120161"/>
                          </a:cubicBezTo>
                          <a:cubicBezTo>
                            <a:pt x="-1413" y="135123"/>
                            <a:pt x="5237" y="155070"/>
                            <a:pt x="20197" y="161719"/>
                          </a:cubicBezTo>
                          <a:cubicBezTo>
                            <a:pt x="31834" y="166707"/>
                            <a:pt x="43470" y="163382"/>
                            <a:pt x="53444" y="158395"/>
                          </a:cubicBezTo>
                          <a:cubicBezTo>
                            <a:pt x="63418" y="153408"/>
                            <a:pt x="71730" y="143434"/>
                            <a:pt x="80041" y="135123"/>
                          </a:cubicBezTo>
                          <a:cubicBezTo>
                            <a:pt x="111625" y="103538"/>
                            <a:pt x="141546" y="71954"/>
                            <a:pt x="173131" y="47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32" name="Graphic 2">
                  <a:extLst>
                    <a:ext uri="{FF2B5EF4-FFF2-40B4-BE49-F238E27FC236}">
                      <a16:creationId xmlns:a16="http://schemas.microsoft.com/office/drawing/2014/main" id="{FA553BDF-1022-5C05-53EB-C4D88FA46880}"/>
                    </a:ext>
                  </a:extLst>
                </p:cNvPr>
                <p:cNvGrpSpPr/>
                <p:nvPr/>
              </p:nvGrpSpPr>
              <p:grpSpPr>
                <a:xfrm>
                  <a:off x="11653079" y="4240941"/>
                  <a:ext cx="558628" cy="1021125"/>
                  <a:chOff x="11653079" y="4240941"/>
                  <a:chExt cx="558628" cy="1021125"/>
                </a:xfrm>
              </p:grpSpPr>
              <p:sp>
                <p:nvSpPr>
                  <p:cNvPr id="833" name="Freeform: Shape 832">
                    <a:extLst>
                      <a:ext uri="{FF2B5EF4-FFF2-40B4-BE49-F238E27FC236}">
                        <a16:creationId xmlns:a16="http://schemas.microsoft.com/office/drawing/2014/main" id="{053775CF-ED27-0059-4F52-C79B8C6F869B}"/>
                      </a:ext>
                    </a:extLst>
                  </p:cNvPr>
                  <p:cNvSpPr/>
                  <p:nvPr/>
                </p:nvSpPr>
                <p:spPr>
                  <a:xfrm>
                    <a:off x="11947659" y="4399323"/>
                    <a:ext cx="59548" cy="862743"/>
                  </a:xfrm>
                  <a:custGeom>
                    <a:avLst/>
                    <a:gdLst>
                      <a:gd name="connsiteX0" fmla="*/ 31290 w 59548"/>
                      <a:gd name="connsiteY0" fmla="*/ 862744 h 862743"/>
                      <a:gd name="connsiteX1" fmla="*/ 59549 w 59548"/>
                      <a:gd name="connsiteY1" fmla="*/ 0 h 8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9548" h="862743">
                        <a:moveTo>
                          <a:pt x="31290" y="862744"/>
                        </a:moveTo>
                        <a:cubicBezTo>
                          <a:pt x="-18580" y="576825"/>
                          <a:pt x="-8606" y="280932"/>
                          <a:pt x="59549" y="0"/>
                        </a:cubicBezTo>
                      </a:path>
                    </a:pathLst>
                  </a:custGeom>
                  <a:noFill/>
                  <a:ln w="16620" cap="flat">
                    <a:solidFill>
                      <a:srgbClr val="B8245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4" name="Graphic 2">
                    <a:extLst>
                      <a:ext uri="{FF2B5EF4-FFF2-40B4-BE49-F238E27FC236}">
                        <a16:creationId xmlns:a16="http://schemas.microsoft.com/office/drawing/2014/main" id="{BD2BB38B-E122-BF56-E828-98BA8059B3C5}"/>
                      </a:ext>
                    </a:extLst>
                  </p:cNvPr>
                  <p:cNvGrpSpPr/>
                  <p:nvPr/>
                </p:nvGrpSpPr>
                <p:grpSpPr>
                  <a:xfrm>
                    <a:off x="11653079" y="4240941"/>
                    <a:ext cx="558628" cy="858836"/>
                    <a:chOff x="11653079" y="4240941"/>
                    <a:chExt cx="558628" cy="858836"/>
                  </a:xfrm>
                  <a:solidFill>
                    <a:srgbClr val="B82458"/>
                  </a:solidFill>
                </p:grpSpPr>
                <p:sp>
                  <p:nvSpPr>
                    <p:cNvPr id="835" name="Freeform: Shape 834">
                      <a:extLst>
                        <a:ext uri="{FF2B5EF4-FFF2-40B4-BE49-F238E27FC236}">
                          <a16:creationId xmlns:a16="http://schemas.microsoft.com/office/drawing/2014/main" id="{D21D3060-D8A6-514C-80E1-753B651D10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7512" y="4240941"/>
                      <a:ext cx="154575" cy="194952"/>
                    </a:xfrm>
                    <a:custGeom>
                      <a:avLst/>
                      <a:gdLst>
                        <a:gd name="connsiteX0" fmla="*/ 3048 w 154575"/>
                        <a:gd name="connsiteY0" fmla="*/ 194952 h 194952"/>
                        <a:gd name="connsiteX1" fmla="*/ 41281 w 154575"/>
                        <a:gd name="connsiteY1" fmla="*/ 40357 h 194952"/>
                        <a:gd name="connsiteX2" fmla="*/ 99462 w 154575"/>
                        <a:gd name="connsiteY2" fmla="*/ 461 h 194952"/>
                        <a:gd name="connsiteX3" fmla="*/ 154319 w 154575"/>
                        <a:gd name="connsiteY3" fmla="*/ 35370 h 194952"/>
                        <a:gd name="connsiteX4" fmla="*/ 141020 w 154575"/>
                        <a:gd name="connsiteY4" fmla="*/ 76928 h 194952"/>
                        <a:gd name="connsiteX5" fmla="*/ 3048 w 154575"/>
                        <a:gd name="connsiteY5" fmla="*/ 194952 h 194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575" h="194952">
                          <a:moveTo>
                            <a:pt x="3048" y="194952"/>
                          </a:moveTo>
                          <a:cubicBezTo>
                            <a:pt x="-6927" y="140096"/>
                            <a:pt x="8035" y="83577"/>
                            <a:pt x="41281" y="40357"/>
                          </a:cubicBezTo>
                          <a:cubicBezTo>
                            <a:pt x="56242" y="22071"/>
                            <a:pt x="76189" y="3786"/>
                            <a:pt x="99462" y="461"/>
                          </a:cubicBezTo>
                          <a:cubicBezTo>
                            <a:pt x="122735" y="-2864"/>
                            <a:pt x="150994" y="12097"/>
                            <a:pt x="154319" y="35370"/>
                          </a:cubicBezTo>
                          <a:cubicBezTo>
                            <a:pt x="155981" y="50331"/>
                            <a:pt x="149332" y="63629"/>
                            <a:pt x="141020" y="76928"/>
                          </a:cubicBezTo>
                          <a:cubicBezTo>
                            <a:pt x="117747" y="113499"/>
                            <a:pt x="81177" y="140096"/>
                            <a:pt x="3048" y="19495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6" name="Freeform: Shape 835">
                      <a:extLst>
                        <a:ext uri="{FF2B5EF4-FFF2-40B4-BE49-F238E27FC236}">
                          <a16:creationId xmlns:a16="http://schemas.microsoft.com/office/drawing/2014/main" id="{E3C8FE6C-2355-903B-F812-68B148F28C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9211" y="4284101"/>
                      <a:ext cx="123726" cy="208311"/>
                    </a:xfrm>
                    <a:custGeom>
                      <a:avLst/>
                      <a:gdLst>
                        <a:gd name="connsiteX0" fmla="*/ 123062 w 123726"/>
                        <a:gd name="connsiteY0" fmla="*/ 208311 h 208311"/>
                        <a:gd name="connsiteX1" fmla="*/ 59894 w 123726"/>
                        <a:gd name="connsiteY1" fmla="*/ 20469 h 208311"/>
                        <a:gd name="connsiteX2" fmla="*/ 36622 w 123726"/>
                        <a:gd name="connsiteY2" fmla="*/ 2184 h 208311"/>
                        <a:gd name="connsiteX3" fmla="*/ 8362 w 123726"/>
                        <a:gd name="connsiteY3" fmla="*/ 5508 h 208311"/>
                        <a:gd name="connsiteX4" fmla="*/ 6699 w 123726"/>
                        <a:gd name="connsiteY4" fmla="*/ 52053 h 208311"/>
                        <a:gd name="connsiteX5" fmla="*/ 123062 w 123726"/>
                        <a:gd name="connsiteY5" fmla="*/ 208311 h 208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3726" h="208311">
                          <a:moveTo>
                            <a:pt x="123062" y="208311"/>
                          </a:moveTo>
                          <a:cubicBezTo>
                            <a:pt x="128050" y="140156"/>
                            <a:pt x="104777" y="70339"/>
                            <a:pt x="59894" y="20469"/>
                          </a:cubicBezTo>
                          <a:cubicBezTo>
                            <a:pt x="53245" y="13820"/>
                            <a:pt x="46596" y="5508"/>
                            <a:pt x="36622" y="2184"/>
                          </a:cubicBezTo>
                          <a:cubicBezTo>
                            <a:pt x="26647" y="-1141"/>
                            <a:pt x="16674" y="-1141"/>
                            <a:pt x="8362" y="5508"/>
                          </a:cubicBezTo>
                          <a:cubicBezTo>
                            <a:pt x="-4936" y="17144"/>
                            <a:pt x="51" y="37092"/>
                            <a:pt x="6699" y="52053"/>
                          </a:cubicBezTo>
                          <a:cubicBezTo>
                            <a:pt x="31634" y="110234"/>
                            <a:pt x="71530" y="161766"/>
                            <a:pt x="123062" y="20831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7" name="Freeform: Shape 836">
                      <a:extLst>
                        <a:ext uri="{FF2B5EF4-FFF2-40B4-BE49-F238E27FC236}">
                          <a16:creationId xmlns:a16="http://schemas.microsoft.com/office/drawing/2014/main" id="{53359E14-1C74-5FB8-1B26-ECB003C9FF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58380" y="4386440"/>
                      <a:ext cx="212277" cy="180777"/>
                    </a:xfrm>
                    <a:custGeom>
                      <a:avLst/>
                      <a:gdLst>
                        <a:gd name="connsiteX0" fmla="*/ 207270 w 212277"/>
                        <a:gd name="connsiteY0" fmla="*/ 180777 h 180777"/>
                        <a:gd name="connsiteX1" fmla="*/ 202283 w 212277"/>
                        <a:gd name="connsiteY1" fmla="*/ 130907 h 180777"/>
                        <a:gd name="connsiteX2" fmla="*/ 57661 w 212277"/>
                        <a:gd name="connsiteY2" fmla="*/ 4572 h 180777"/>
                        <a:gd name="connsiteX3" fmla="*/ 7792 w 212277"/>
                        <a:gd name="connsiteY3" fmla="*/ 7896 h 180777"/>
                        <a:gd name="connsiteX4" fmla="*/ 2805 w 212277"/>
                        <a:gd name="connsiteY4" fmla="*/ 42805 h 180777"/>
                        <a:gd name="connsiteX5" fmla="*/ 24415 w 212277"/>
                        <a:gd name="connsiteY5" fmla="*/ 72726 h 180777"/>
                        <a:gd name="connsiteX6" fmla="*/ 207270 w 212277"/>
                        <a:gd name="connsiteY6" fmla="*/ 180777 h 1807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2277" h="180777">
                          <a:moveTo>
                            <a:pt x="207270" y="180777"/>
                          </a:moveTo>
                          <a:cubicBezTo>
                            <a:pt x="217245" y="165816"/>
                            <a:pt x="210595" y="145869"/>
                            <a:pt x="202283" y="130907"/>
                          </a:cubicBezTo>
                          <a:cubicBezTo>
                            <a:pt x="172362" y="72726"/>
                            <a:pt x="119168" y="26181"/>
                            <a:pt x="57661" y="4572"/>
                          </a:cubicBezTo>
                          <a:cubicBezTo>
                            <a:pt x="41038" y="-416"/>
                            <a:pt x="21091" y="-3740"/>
                            <a:pt x="7792" y="7896"/>
                          </a:cubicBezTo>
                          <a:cubicBezTo>
                            <a:pt x="-520" y="16207"/>
                            <a:pt x="-2182" y="31168"/>
                            <a:pt x="2805" y="42805"/>
                          </a:cubicBezTo>
                          <a:cubicBezTo>
                            <a:pt x="7792" y="54441"/>
                            <a:pt x="16103" y="64415"/>
                            <a:pt x="24415" y="72726"/>
                          </a:cubicBezTo>
                          <a:cubicBezTo>
                            <a:pt x="74285" y="122596"/>
                            <a:pt x="135791" y="157505"/>
                            <a:pt x="207270" y="18077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8" name="Freeform: Shape 837">
                      <a:extLst>
                        <a:ext uri="{FF2B5EF4-FFF2-40B4-BE49-F238E27FC236}">
                          <a16:creationId xmlns:a16="http://schemas.microsoft.com/office/drawing/2014/main" id="{56DFF61C-7E1D-2BD9-E724-BFD7B5F538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08044" y="4513236"/>
                      <a:ext cx="254282" cy="152058"/>
                    </a:xfrm>
                    <a:custGeom>
                      <a:avLst/>
                      <a:gdLst>
                        <a:gd name="connsiteX0" fmla="*/ 254282 w 254282"/>
                        <a:gd name="connsiteY0" fmla="*/ 152058 h 152058"/>
                        <a:gd name="connsiteX1" fmla="*/ 43167 w 254282"/>
                        <a:gd name="connsiteY1" fmla="*/ 787 h 152058"/>
                        <a:gd name="connsiteX2" fmla="*/ 4934 w 254282"/>
                        <a:gd name="connsiteY2" fmla="*/ 10761 h 152058"/>
                        <a:gd name="connsiteX3" fmla="*/ 11583 w 254282"/>
                        <a:gd name="connsiteY3" fmla="*/ 55643 h 152058"/>
                        <a:gd name="connsiteX4" fmla="*/ 112985 w 254282"/>
                        <a:gd name="connsiteY4" fmla="*/ 128785 h 152058"/>
                        <a:gd name="connsiteX5" fmla="*/ 254282 w 254282"/>
                        <a:gd name="connsiteY5" fmla="*/ 152058 h 1520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4282" h="152058">
                          <a:moveTo>
                            <a:pt x="254282" y="152058"/>
                          </a:moveTo>
                          <a:cubicBezTo>
                            <a:pt x="216048" y="70604"/>
                            <a:pt x="132932" y="10761"/>
                            <a:pt x="43167" y="787"/>
                          </a:cubicBezTo>
                          <a:cubicBezTo>
                            <a:pt x="29869" y="-876"/>
                            <a:pt x="13246" y="-876"/>
                            <a:pt x="4934" y="10761"/>
                          </a:cubicBezTo>
                          <a:cubicBezTo>
                            <a:pt x="-5040" y="24059"/>
                            <a:pt x="1609" y="42345"/>
                            <a:pt x="11583" y="55643"/>
                          </a:cubicBezTo>
                          <a:cubicBezTo>
                            <a:pt x="36518" y="90552"/>
                            <a:pt x="73089" y="113824"/>
                            <a:pt x="112985" y="128785"/>
                          </a:cubicBezTo>
                          <a:cubicBezTo>
                            <a:pt x="152880" y="143747"/>
                            <a:pt x="194438" y="150396"/>
                            <a:pt x="254282" y="15205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9" name="Freeform: Shape 838">
                      <a:extLst>
                        <a:ext uri="{FF2B5EF4-FFF2-40B4-BE49-F238E27FC236}">
                          <a16:creationId xmlns:a16="http://schemas.microsoft.com/office/drawing/2014/main" id="{D392001F-14B8-BEC2-6AF5-626ECA73D0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4058" y="4667335"/>
                      <a:ext cx="296631" cy="105836"/>
                    </a:xfrm>
                    <a:custGeom>
                      <a:avLst/>
                      <a:gdLst>
                        <a:gd name="connsiteX0" fmla="*/ 296632 w 296631"/>
                        <a:gd name="connsiteY0" fmla="*/ 87724 h 105836"/>
                        <a:gd name="connsiteX1" fmla="*/ 40634 w 296631"/>
                        <a:gd name="connsiteY1" fmla="*/ 9595 h 105836"/>
                        <a:gd name="connsiteX2" fmla="*/ 739 w 296631"/>
                        <a:gd name="connsiteY2" fmla="*/ 42841 h 105836"/>
                        <a:gd name="connsiteX3" fmla="*/ 17362 w 296631"/>
                        <a:gd name="connsiteY3" fmla="*/ 81075 h 105836"/>
                        <a:gd name="connsiteX4" fmla="*/ 57257 w 296631"/>
                        <a:gd name="connsiteY4" fmla="*/ 97698 h 105836"/>
                        <a:gd name="connsiteX5" fmla="*/ 296632 w 296631"/>
                        <a:gd name="connsiteY5" fmla="*/ 87724 h 10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6631" h="105836">
                          <a:moveTo>
                            <a:pt x="296632" y="87724"/>
                          </a:moveTo>
                          <a:cubicBezTo>
                            <a:pt x="233464" y="17906"/>
                            <a:pt x="130400" y="-18664"/>
                            <a:pt x="40634" y="9595"/>
                          </a:cubicBezTo>
                          <a:cubicBezTo>
                            <a:pt x="22349" y="14582"/>
                            <a:pt x="4063" y="24555"/>
                            <a:pt x="739" y="42841"/>
                          </a:cubicBezTo>
                          <a:cubicBezTo>
                            <a:pt x="-2586" y="57802"/>
                            <a:pt x="5726" y="72763"/>
                            <a:pt x="17362" y="81075"/>
                          </a:cubicBezTo>
                          <a:cubicBezTo>
                            <a:pt x="28997" y="91048"/>
                            <a:pt x="43959" y="94373"/>
                            <a:pt x="57257" y="97698"/>
                          </a:cubicBezTo>
                          <a:cubicBezTo>
                            <a:pt x="130400" y="114321"/>
                            <a:pt x="208529" y="102685"/>
                            <a:pt x="296632" y="87724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0" name="Freeform: Shape 839">
                      <a:extLst>
                        <a:ext uri="{FF2B5EF4-FFF2-40B4-BE49-F238E27FC236}">
                          <a16:creationId xmlns:a16="http://schemas.microsoft.com/office/drawing/2014/main" id="{421A6F1A-0567-D51B-FBFD-282C067256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3079" y="4818050"/>
                      <a:ext cx="294286" cy="108227"/>
                    </a:xfrm>
                    <a:custGeom>
                      <a:avLst/>
                      <a:gdLst>
                        <a:gd name="connsiteX0" fmla="*/ 294286 w 294286"/>
                        <a:gd name="connsiteY0" fmla="*/ 33423 h 108227"/>
                        <a:gd name="connsiteX1" fmla="*/ 171274 w 294286"/>
                        <a:gd name="connsiteY1" fmla="*/ 177 h 108227"/>
                        <a:gd name="connsiteX2" fmla="*/ 44938 w 294286"/>
                        <a:gd name="connsiteY2" fmla="*/ 28437 h 108227"/>
                        <a:gd name="connsiteX3" fmla="*/ 11692 w 294286"/>
                        <a:gd name="connsiteY3" fmla="*/ 48384 h 108227"/>
                        <a:gd name="connsiteX4" fmla="*/ 1718 w 294286"/>
                        <a:gd name="connsiteY4" fmla="*/ 84955 h 108227"/>
                        <a:gd name="connsiteX5" fmla="*/ 53250 w 294286"/>
                        <a:gd name="connsiteY5" fmla="*/ 108228 h 108227"/>
                        <a:gd name="connsiteX6" fmla="*/ 294286 w 294286"/>
                        <a:gd name="connsiteY6" fmla="*/ 33423 h 108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4286" h="108227">
                          <a:moveTo>
                            <a:pt x="294286" y="33423"/>
                          </a:moveTo>
                          <a:cubicBezTo>
                            <a:pt x="257715" y="8489"/>
                            <a:pt x="214495" y="-1485"/>
                            <a:pt x="171274" y="177"/>
                          </a:cubicBezTo>
                          <a:cubicBezTo>
                            <a:pt x="128054" y="177"/>
                            <a:pt x="84834" y="11813"/>
                            <a:pt x="44938" y="28437"/>
                          </a:cubicBezTo>
                          <a:cubicBezTo>
                            <a:pt x="33302" y="33423"/>
                            <a:pt x="20003" y="38411"/>
                            <a:pt x="11692" y="48384"/>
                          </a:cubicBezTo>
                          <a:cubicBezTo>
                            <a:pt x="3380" y="58358"/>
                            <a:pt x="-3270" y="71657"/>
                            <a:pt x="1718" y="84955"/>
                          </a:cubicBezTo>
                          <a:cubicBezTo>
                            <a:pt x="8367" y="103241"/>
                            <a:pt x="33302" y="108228"/>
                            <a:pt x="53250" y="108228"/>
                          </a:cubicBezTo>
                          <a:cubicBezTo>
                            <a:pt x="138028" y="106565"/>
                            <a:pt x="221144" y="81630"/>
                            <a:pt x="294286" y="33423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1" name="Freeform: Shape 840">
                      <a:extLst>
                        <a:ext uri="{FF2B5EF4-FFF2-40B4-BE49-F238E27FC236}">
                          <a16:creationId xmlns:a16="http://schemas.microsoft.com/office/drawing/2014/main" id="{B018AA4F-4C7A-CB10-3886-8206C0ACC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84303" y="4924942"/>
                      <a:ext cx="263062" cy="174836"/>
                    </a:xfrm>
                    <a:custGeom>
                      <a:avLst/>
                      <a:gdLst>
                        <a:gd name="connsiteX0" fmla="*/ 263062 w 263062"/>
                        <a:gd name="connsiteY0" fmla="*/ 1337 h 174836"/>
                        <a:gd name="connsiteX1" fmla="*/ 12052 w 263062"/>
                        <a:gd name="connsiteY1" fmla="*/ 117699 h 174836"/>
                        <a:gd name="connsiteX2" fmla="*/ 416 w 263062"/>
                        <a:gd name="connsiteY2" fmla="*/ 144296 h 174836"/>
                        <a:gd name="connsiteX3" fmla="*/ 10389 w 263062"/>
                        <a:gd name="connsiteY3" fmla="*/ 170893 h 174836"/>
                        <a:gd name="connsiteX4" fmla="*/ 51947 w 263062"/>
                        <a:gd name="connsiteY4" fmla="*/ 167569 h 174836"/>
                        <a:gd name="connsiteX5" fmla="*/ 221504 w 263062"/>
                        <a:gd name="connsiteY5" fmla="*/ 57855 h 174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3062" h="174836">
                          <a:moveTo>
                            <a:pt x="263062" y="1337"/>
                          </a:moveTo>
                          <a:cubicBezTo>
                            <a:pt x="166648" y="-8637"/>
                            <a:pt x="66909" y="37908"/>
                            <a:pt x="12052" y="117699"/>
                          </a:cubicBezTo>
                          <a:cubicBezTo>
                            <a:pt x="7064" y="126011"/>
                            <a:pt x="416" y="134322"/>
                            <a:pt x="416" y="144296"/>
                          </a:cubicBezTo>
                          <a:cubicBezTo>
                            <a:pt x="-1247" y="154270"/>
                            <a:pt x="2078" y="165906"/>
                            <a:pt x="10389" y="170893"/>
                          </a:cubicBezTo>
                          <a:cubicBezTo>
                            <a:pt x="22026" y="179205"/>
                            <a:pt x="38649" y="172556"/>
                            <a:pt x="51947" y="167569"/>
                          </a:cubicBezTo>
                          <a:cubicBezTo>
                            <a:pt x="111791" y="137647"/>
                            <a:pt x="169973" y="101076"/>
                            <a:pt x="221504" y="5785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2" name="Freeform: Shape 841">
                      <a:extLst>
                        <a:ext uri="{FF2B5EF4-FFF2-40B4-BE49-F238E27FC236}">
                          <a16:creationId xmlns:a16="http://schemas.microsoft.com/office/drawing/2014/main" id="{1878FE3F-5C42-DE09-F438-F5BAFC4C4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5573" y="4397095"/>
                      <a:ext cx="203124" cy="75369"/>
                    </a:xfrm>
                    <a:custGeom>
                      <a:avLst/>
                      <a:gdLst>
                        <a:gd name="connsiteX0" fmla="*/ 0 w 203124"/>
                        <a:gd name="connsiteY0" fmla="*/ 75370 h 75369"/>
                        <a:gd name="connsiteX1" fmla="*/ 169556 w 203124"/>
                        <a:gd name="connsiteY1" fmla="*/ 565 h 75369"/>
                        <a:gd name="connsiteX2" fmla="*/ 192829 w 203124"/>
                        <a:gd name="connsiteY2" fmla="*/ 7215 h 75369"/>
                        <a:gd name="connsiteX3" fmla="*/ 202802 w 203124"/>
                        <a:gd name="connsiteY3" fmla="*/ 27163 h 75369"/>
                        <a:gd name="connsiteX4" fmla="*/ 186179 w 203124"/>
                        <a:gd name="connsiteY4" fmla="*/ 45448 h 75369"/>
                        <a:gd name="connsiteX5" fmla="*/ 0 w 203124"/>
                        <a:gd name="connsiteY5" fmla="*/ 75370 h 75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3124" h="75369">
                          <a:moveTo>
                            <a:pt x="0" y="75370"/>
                          </a:moveTo>
                          <a:cubicBezTo>
                            <a:pt x="39895" y="23838"/>
                            <a:pt x="106388" y="-4422"/>
                            <a:pt x="169556" y="565"/>
                          </a:cubicBezTo>
                          <a:cubicBezTo>
                            <a:pt x="177867" y="565"/>
                            <a:pt x="186179" y="2228"/>
                            <a:pt x="192829" y="7215"/>
                          </a:cubicBezTo>
                          <a:cubicBezTo>
                            <a:pt x="199478" y="10539"/>
                            <a:pt x="204465" y="18851"/>
                            <a:pt x="202802" y="27163"/>
                          </a:cubicBezTo>
                          <a:cubicBezTo>
                            <a:pt x="201140" y="35474"/>
                            <a:pt x="192829" y="42123"/>
                            <a:pt x="186179" y="45448"/>
                          </a:cubicBezTo>
                          <a:cubicBezTo>
                            <a:pt x="134647" y="73707"/>
                            <a:pt x="71480" y="70382"/>
                            <a:pt x="0" y="75370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3" name="Freeform: Shape 842">
                      <a:extLst>
                        <a:ext uri="{FF2B5EF4-FFF2-40B4-BE49-F238E27FC236}">
                          <a16:creationId xmlns:a16="http://schemas.microsoft.com/office/drawing/2014/main" id="{8A6FC46C-E4D5-4ED6-CB5E-79D9FB1147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313" y="4494163"/>
                      <a:ext cx="231742" cy="93002"/>
                    </a:xfrm>
                    <a:custGeom>
                      <a:avLst/>
                      <a:gdLst>
                        <a:gd name="connsiteX0" fmla="*/ 0 w 231742"/>
                        <a:gd name="connsiteY0" fmla="*/ 93002 h 93002"/>
                        <a:gd name="connsiteX1" fmla="*/ 192829 w 231742"/>
                        <a:gd name="connsiteY1" fmla="*/ 1574 h 93002"/>
                        <a:gd name="connsiteX2" fmla="*/ 229400 w 231742"/>
                        <a:gd name="connsiteY2" fmla="*/ 19860 h 93002"/>
                        <a:gd name="connsiteX3" fmla="*/ 222750 w 231742"/>
                        <a:gd name="connsiteY3" fmla="*/ 54769 h 93002"/>
                        <a:gd name="connsiteX4" fmla="*/ 189504 w 231742"/>
                        <a:gd name="connsiteY4" fmla="*/ 73054 h 93002"/>
                        <a:gd name="connsiteX5" fmla="*/ 0 w 231742"/>
                        <a:gd name="connsiteY5" fmla="*/ 93002 h 93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1742" h="93002">
                          <a:moveTo>
                            <a:pt x="0" y="93002"/>
                          </a:moveTo>
                          <a:cubicBezTo>
                            <a:pt x="39895" y="29834"/>
                            <a:pt x="118024" y="-8400"/>
                            <a:pt x="192829" y="1574"/>
                          </a:cubicBezTo>
                          <a:cubicBezTo>
                            <a:pt x="206127" y="3237"/>
                            <a:pt x="222750" y="8224"/>
                            <a:pt x="229400" y="19860"/>
                          </a:cubicBezTo>
                          <a:cubicBezTo>
                            <a:pt x="234387" y="31496"/>
                            <a:pt x="231062" y="44795"/>
                            <a:pt x="222750" y="54769"/>
                          </a:cubicBezTo>
                          <a:cubicBezTo>
                            <a:pt x="214439" y="64742"/>
                            <a:pt x="202803" y="69730"/>
                            <a:pt x="189504" y="73054"/>
                          </a:cubicBezTo>
                          <a:cubicBezTo>
                            <a:pt x="134647" y="93002"/>
                            <a:pt x="74804" y="91340"/>
                            <a:pt x="0" y="9300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4" name="Freeform: Shape 843">
                      <a:extLst>
                        <a:ext uri="{FF2B5EF4-FFF2-40B4-BE49-F238E27FC236}">
                          <a16:creationId xmlns:a16="http://schemas.microsoft.com/office/drawing/2014/main" id="{DAA4001D-A8FD-F94A-CC79-70AEAF175A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4015" y="4606895"/>
                      <a:ext cx="254515" cy="101131"/>
                    </a:xfrm>
                    <a:custGeom>
                      <a:avLst/>
                      <a:gdLst>
                        <a:gd name="connsiteX0" fmla="*/ 0 w 254515"/>
                        <a:gd name="connsiteY0" fmla="*/ 88321 h 101131"/>
                        <a:gd name="connsiteX1" fmla="*/ 186179 w 254515"/>
                        <a:gd name="connsiteY1" fmla="*/ 218 h 101131"/>
                        <a:gd name="connsiteX2" fmla="*/ 232725 w 254515"/>
                        <a:gd name="connsiteY2" fmla="*/ 11854 h 101131"/>
                        <a:gd name="connsiteX3" fmla="*/ 254335 w 254515"/>
                        <a:gd name="connsiteY3" fmla="*/ 51750 h 101131"/>
                        <a:gd name="connsiteX4" fmla="*/ 234387 w 254515"/>
                        <a:gd name="connsiteY4" fmla="*/ 81672 h 101131"/>
                        <a:gd name="connsiteX5" fmla="*/ 199478 w 254515"/>
                        <a:gd name="connsiteY5" fmla="*/ 93308 h 101131"/>
                        <a:gd name="connsiteX6" fmla="*/ 0 w 254515"/>
                        <a:gd name="connsiteY6" fmla="*/ 88321 h 101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4515" h="101131">
                          <a:moveTo>
                            <a:pt x="0" y="88321"/>
                          </a:moveTo>
                          <a:cubicBezTo>
                            <a:pt x="43220" y="31802"/>
                            <a:pt x="114699" y="-3107"/>
                            <a:pt x="186179" y="218"/>
                          </a:cubicBezTo>
                          <a:cubicBezTo>
                            <a:pt x="202802" y="218"/>
                            <a:pt x="219425" y="3543"/>
                            <a:pt x="232725" y="11854"/>
                          </a:cubicBezTo>
                          <a:cubicBezTo>
                            <a:pt x="246023" y="20166"/>
                            <a:pt x="255997" y="36789"/>
                            <a:pt x="254335" y="51750"/>
                          </a:cubicBezTo>
                          <a:cubicBezTo>
                            <a:pt x="252672" y="63386"/>
                            <a:pt x="244360" y="75023"/>
                            <a:pt x="234387" y="81672"/>
                          </a:cubicBezTo>
                          <a:cubicBezTo>
                            <a:pt x="224413" y="88321"/>
                            <a:pt x="211114" y="91646"/>
                            <a:pt x="199478" y="93308"/>
                          </a:cubicBezTo>
                          <a:cubicBezTo>
                            <a:pt x="139634" y="106607"/>
                            <a:pt x="81453" y="101619"/>
                            <a:pt x="0" y="8832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5" name="Freeform: Shape 844">
                      <a:extLst>
                        <a:ext uri="{FF2B5EF4-FFF2-40B4-BE49-F238E27FC236}">
                          <a16:creationId xmlns:a16="http://schemas.microsoft.com/office/drawing/2014/main" id="{01C43C91-4F4E-3AED-0814-9B6803E1E3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9027" y="4752832"/>
                      <a:ext cx="262680" cy="95836"/>
                    </a:xfrm>
                    <a:custGeom>
                      <a:avLst/>
                      <a:gdLst>
                        <a:gd name="connsiteX0" fmla="*/ 0 w 262680"/>
                        <a:gd name="connsiteY0" fmla="*/ 53759 h 95836"/>
                        <a:gd name="connsiteX1" fmla="*/ 237713 w 262680"/>
                        <a:gd name="connsiteY1" fmla="*/ 22175 h 95836"/>
                        <a:gd name="connsiteX2" fmla="*/ 260984 w 262680"/>
                        <a:gd name="connsiteY2" fmla="*/ 43785 h 95836"/>
                        <a:gd name="connsiteX3" fmla="*/ 249348 w 262680"/>
                        <a:gd name="connsiteY3" fmla="*/ 78694 h 95836"/>
                        <a:gd name="connsiteX4" fmla="*/ 211115 w 262680"/>
                        <a:gd name="connsiteY4" fmla="*/ 91993 h 95836"/>
                        <a:gd name="connsiteX5" fmla="*/ 0 w 262680"/>
                        <a:gd name="connsiteY5" fmla="*/ 53759 h 9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2680" h="95836">
                          <a:moveTo>
                            <a:pt x="0" y="53759"/>
                          </a:moveTo>
                          <a:cubicBezTo>
                            <a:pt x="63169" y="-4422"/>
                            <a:pt x="162908" y="-16058"/>
                            <a:pt x="237713" y="22175"/>
                          </a:cubicBezTo>
                          <a:cubicBezTo>
                            <a:pt x="247686" y="27162"/>
                            <a:pt x="255998" y="33811"/>
                            <a:pt x="260984" y="43785"/>
                          </a:cubicBezTo>
                          <a:cubicBezTo>
                            <a:pt x="265971" y="57084"/>
                            <a:pt x="259322" y="70383"/>
                            <a:pt x="249348" y="78694"/>
                          </a:cubicBezTo>
                          <a:cubicBezTo>
                            <a:pt x="239374" y="87006"/>
                            <a:pt x="224413" y="90330"/>
                            <a:pt x="211115" y="91993"/>
                          </a:cubicBezTo>
                          <a:cubicBezTo>
                            <a:pt x="152934" y="101967"/>
                            <a:pt x="94752" y="93655"/>
                            <a:pt x="0" y="53759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6" name="Freeform: Shape 845">
                      <a:extLst>
                        <a:ext uri="{FF2B5EF4-FFF2-40B4-BE49-F238E27FC236}">
                          <a16:creationId xmlns:a16="http://schemas.microsoft.com/office/drawing/2014/main" id="{60B8BEDB-097B-DCCD-1EC0-B05256092D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4040" y="4880544"/>
                      <a:ext cx="214661" cy="110564"/>
                    </a:xfrm>
                    <a:custGeom>
                      <a:avLst/>
                      <a:gdLst>
                        <a:gd name="connsiteX0" fmla="*/ 0 w 214661"/>
                        <a:gd name="connsiteY0" fmla="*/ 19137 h 110564"/>
                        <a:gd name="connsiteX1" fmla="*/ 169557 w 214661"/>
                        <a:gd name="connsiteY1" fmla="*/ 22462 h 110564"/>
                        <a:gd name="connsiteX2" fmla="*/ 207790 w 214661"/>
                        <a:gd name="connsiteY2" fmla="*/ 52383 h 110564"/>
                        <a:gd name="connsiteX3" fmla="*/ 207790 w 214661"/>
                        <a:gd name="connsiteY3" fmla="*/ 98929 h 110564"/>
                        <a:gd name="connsiteX4" fmla="*/ 176206 w 214661"/>
                        <a:gd name="connsiteY4" fmla="*/ 110565 h 110564"/>
                        <a:gd name="connsiteX5" fmla="*/ 142960 w 214661"/>
                        <a:gd name="connsiteY5" fmla="*/ 102253 h 110564"/>
                        <a:gd name="connsiteX6" fmla="*/ 0 w 214661"/>
                        <a:gd name="connsiteY6" fmla="*/ 19137 h 110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4661" h="110564">
                          <a:moveTo>
                            <a:pt x="0" y="19137"/>
                          </a:moveTo>
                          <a:cubicBezTo>
                            <a:pt x="49870" y="-10785"/>
                            <a:pt x="116362" y="-2473"/>
                            <a:pt x="169557" y="22462"/>
                          </a:cubicBezTo>
                          <a:cubicBezTo>
                            <a:pt x="184518" y="29111"/>
                            <a:pt x="199478" y="39085"/>
                            <a:pt x="207790" y="52383"/>
                          </a:cubicBezTo>
                          <a:cubicBezTo>
                            <a:pt x="216102" y="65682"/>
                            <a:pt x="217764" y="87292"/>
                            <a:pt x="207790" y="98929"/>
                          </a:cubicBezTo>
                          <a:cubicBezTo>
                            <a:pt x="199478" y="107240"/>
                            <a:pt x="187842" y="110565"/>
                            <a:pt x="176206" y="110565"/>
                          </a:cubicBezTo>
                          <a:cubicBezTo>
                            <a:pt x="164570" y="110565"/>
                            <a:pt x="152934" y="105578"/>
                            <a:pt x="142960" y="102253"/>
                          </a:cubicBezTo>
                          <a:cubicBezTo>
                            <a:pt x="101402" y="85630"/>
                            <a:pt x="59844" y="70669"/>
                            <a:pt x="0" y="1913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814" name="Graphic 2">
                <a:extLst>
                  <a:ext uri="{FF2B5EF4-FFF2-40B4-BE49-F238E27FC236}">
                    <a16:creationId xmlns:a16="http://schemas.microsoft.com/office/drawing/2014/main" id="{1A2C425C-FACE-A17D-C2D7-7B81D2F9C063}"/>
                  </a:ext>
                </a:extLst>
              </p:cNvPr>
              <p:cNvGrpSpPr/>
              <p:nvPr/>
            </p:nvGrpSpPr>
            <p:grpSpPr>
              <a:xfrm>
                <a:off x="10606043" y="4862747"/>
                <a:ext cx="2098722" cy="1084195"/>
                <a:chOff x="10606043" y="4862747"/>
                <a:chExt cx="2098722" cy="1084195"/>
              </a:xfrm>
            </p:grpSpPr>
            <p:grpSp>
              <p:nvGrpSpPr>
                <p:cNvPr id="815" name="Graphic 2">
                  <a:extLst>
                    <a:ext uri="{FF2B5EF4-FFF2-40B4-BE49-F238E27FC236}">
                      <a16:creationId xmlns:a16="http://schemas.microsoft.com/office/drawing/2014/main" id="{1B24851E-33A9-F631-879F-ABCB1EF72C3C}"/>
                    </a:ext>
                  </a:extLst>
                </p:cNvPr>
                <p:cNvGrpSpPr/>
                <p:nvPr/>
              </p:nvGrpSpPr>
              <p:grpSpPr>
                <a:xfrm>
                  <a:off x="10606043" y="4862747"/>
                  <a:ext cx="2098722" cy="1084195"/>
                  <a:chOff x="10606043" y="4862747"/>
                  <a:chExt cx="2098722" cy="1084195"/>
                </a:xfrm>
              </p:grpSpPr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id="{A9C94610-BFDD-3A33-1A81-DB64145E1424}"/>
                      </a:ext>
                    </a:extLst>
                  </p:cNvPr>
                  <p:cNvSpPr/>
                  <p:nvPr/>
                </p:nvSpPr>
                <p:spPr>
                  <a:xfrm>
                    <a:off x="10607705" y="4862747"/>
                    <a:ext cx="2097060" cy="1084195"/>
                  </a:xfrm>
                  <a:custGeom>
                    <a:avLst/>
                    <a:gdLst>
                      <a:gd name="connsiteX0" fmla="*/ 2081054 w 2097060"/>
                      <a:gd name="connsiteY0" fmla="*/ 829860 h 1084195"/>
                      <a:gd name="connsiteX1" fmla="*/ 1899862 w 2097060"/>
                      <a:gd name="connsiteY1" fmla="*/ 1084195 h 1084195"/>
                      <a:gd name="connsiteX2" fmla="*/ 254165 w 2097060"/>
                      <a:gd name="connsiteY2" fmla="*/ 976144 h 1084195"/>
                      <a:gd name="connsiteX3" fmla="*/ 54687 w 2097060"/>
                      <a:gd name="connsiteY3" fmla="*/ 864769 h 1084195"/>
                      <a:gd name="connsiteX4" fmla="*/ 26427 w 2097060"/>
                      <a:gd name="connsiteY4" fmla="*/ 823211 h 1084195"/>
                      <a:gd name="connsiteX5" fmla="*/ 66323 w 2097060"/>
                      <a:gd name="connsiteY5" fmla="*/ 562227 h 1084195"/>
                      <a:gd name="connsiteX6" fmla="*/ 309022 w 2097060"/>
                      <a:gd name="connsiteY6" fmla="*/ 603785 h 1084195"/>
                      <a:gd name="connsiteX7" fmla="*/ 249179 w 2097060"/>
                      <a:gd name="connsiteY7" fmla="*/ 309555 h 1084195"/>
                      <a:gd name="connsiteX8" fmla="*/ 412086 w 2097060"/>
                      <a:gd name="connsiteY8" fmla="*/ 76830 h 1084195"/>
                      <a:gd name="connsiteX9" fmla="*/ 658109 w 2097060"/>
                      <a:gd name="connsiteY9" fmla="*/ 163270 h 1084195"/>
                      <a:gd name="connsiteX10" fmla="*/ 772809 w 2097060"/>
                      <a:gd name="connsiteY10" fmla="*/ 410956 h 1084195"/>
                      <a:gd name="connsiteX11" fmla="*/ 993898 w 2097060"/>
                      <a:gd name="connsiteY11" fmla="*/ 181556 h 1084195"/>
                      <a:gd name="connsiteX12" fmla="*/ 1263194 w 2097060"/>
                      <a:gd name="connsiteY12" fmla="*/ 349450 h 1084195"/>
                      <a:gd name="connsiteX13" fmla="*/ 1461009 w 2097060"/>
                      <a:gd name="connsiteY13" fmla="*/ 15324 h 1084195"/>
                      <a:gd name="connsiteX14" fmla="*/ 1823395 w 2097060"/>
                      <a:gd name="connsiteY14" fmla="*/ 154959 h 1084195"/>
                      <a:gd name="connsiteX15" fmla="*/ 1771863 w 2097060"/>
                      <a:gd name="connsiteY15" fmla="*/ 510695 h 1084195"/>
                      <a:gd name="connsiteX16" fmla="*/ 2026198 w 2097060"/>
                      <a:gd name="connsiteY16" fmla="*/ 537292 h 1084195"/>
                      <a:gd name="connsiteX17" fmla="*/ 2042821 w 2097060"/>
                      <a:gd name="connsiteY17" fmla="*/ 555578 h 1084195"/>
                      <a:gd name="connsiteX18" fmla="*/ 2081054 w 2097060"/>
                      <a:gd name="connsiteY18" fmla="*/ 829860 h 1084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97060" h="1084195">
                        <a:moveTo>
                          <a:pt x="2081054" y="829860"/>
                        </a:moveTo>
                        <a:cubicBezTo>
                          <a:pt x="2049471" y="929600"/>
                          <a:pt x="1899862" y="1084195"/>
                          <a:pt x="1899862" y="1084195"/>
                        </a:cubicBezTo>
                        <a:cubicBezTo>
                          <a:pt x="1899862" y="1084195"/>
                          <a:pt x="250841" y="1084195"/>
                          <a:pt x="254165" y="976144"/>
                        </a:cubicBezTo>
                        <a:cubicBezTo>
                          <a:pt x="177698" y="962846"/>
                          <a:pt x="102894" y="924613"/>
                          <a:pt x="54687" y="864769"/>
                        </a:cubicBezTo>
                        <a:cubicBezTo>
                          <a:pt x="44712" y="851470"/>
                          <a:pt x="34739" y="838172"/>
                          <a:pt x="26427" y="823211"/>
                        </a:cubicBezTo>
                        <a:cubicBezTo>
                          <a:pt x="-18455" y="740095"/>
                          <a:pt x="-6819" y="623733"/>
                          <a:pt x="66323" y="562227"/>
                        </a:cubicBezTo>
                        <a:cubicBezTo>
                          <a:pt x="139465" y="500721"/>
                          <a:pt x="269126" y="519006"/>
                          <a:pt x="309022" y="603785"/>
                        </a:cubicBezTo>
                        <a:cubicBezTo>
                          <a:pt x="275775" y="509033"/>
                          <a:pt x="242529" y="409294"/>
                          <a:pt x="249179" y="309555"/>
                        </a:cubicBezTo>
                        <a:cubicBezTo>
                          <a:pt x="255827" y="208153"/>
                          <a:pt x="315671" y="105089"/>
                          <a:pt x="412086" y="76830"/>
                        </a:cubicBezTo>
                        <a:cubicBezTo>
                          <a:pt x="500188" y="50233"/>
                          <a:pt x="596603" y="95115"/>
                          <a:pt x="658109" y="163270"/>
                        </a:cubicBezTo>
                        <a:cubicBezTo>
                          <a:pt x="717952" y="231425"/>
                          <a:pt x="749536" y="321191"/>
                          <a:pt x="772809" y="410956"/>
                        </a:cubicBezTo>
                        <a:cubicBezTo>
                          <a:pt x="782783" y="296256"/>
                          <a:pt x="879197" y="196517"/>
                          <a:pt x="993898" y="181556"/>
                        </a:cubicBezTo>
                        <a:cubicBezTo>
                          <a:pt x="1106935" y="166595"/>
                          <a:pt x="1226622" y="241399"/>
                          <a:pt x="1263194" y="349450"/>
                        </a:cubicBezTo>
                        <a:cubicBezTo>
                          <a:pt x="1239921" y="211477"/>
                          <a:pt x="1328023" y="61869"/>
                          <a:pt x="1461009" y="15324"/>
                        </a:cubicBezTo>
                        <a:cubicBezTo>
                          <a:pt x="1593995" y="-31221"/>
                          <a:pt x="1755240" y="31947"/>
                          <a:pt x="1823395" y="154959"/>
                        </a:cubicBezTo>
                        <a:cubicBezTo>
                          <a:pt x="1884901" y="267997"/>
                          <a:pt x="1861629" y="419267"/>
                          <a:pt x="1771863" y="510695"/>
                        </a:cubicBezTo>
                        <a:cubicBezTo>
                          <a:pt x="1845005" y="457501"/>
                          <a:pt x="1959705" y="472462"/>
                          <a:pt x="2026198" y="537292"/>
                        </a:cubicBezTo>
                        <a:cubicBezTo>
                          <a:pt x="2032847" y="543941"/>
                          <a:pt x="2037834" y="548929"/>
                          <a:pt x="2042821" y="555578"/>
                        </a:cubicBezTo>
                        <a:cubicBezTo>
                          <a:pt x="2099340" y="628720"/>
                          <a:pt x="2110977" y="738433"/>
                          <a:pt x="2081054" y="829860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30" name="Freeform: Shape 829">
                    <a:extLst>
                      <a:ext uri="{FF2B5EF4-FFF2-40B4-BE49-F238E27FC236}">
                        <a16:creationId xmlns:a16="http://schemas.microsoft.com/office/drawing/2014/main" id="{DCD9C36F-B97D-F321-F954-F7FE78EA6D1F}"/>
                      </a:ext>
                    </a:extLst>
                  </p:cNvPr>
                  <p:cNvSpPr/>
                  <p:nvPr/>
                </p:nvSpPr>
                <p:spPr>
                  <a:xfrm>
                    <a:off x="10606043" y="4862747"/>
                    <a:ext cx="2041157" cy="864769"/>
                  </a:xfrm>
                  <a:custGeom>
                    <a:avLst/>
                    <a:gdLst>
                      <a:gd name="connsiteX0" fmla="*/ 2041158 w 2041157"/>
                      <a:gd name="connsiteY0" fmla="*/ 555578 h 864769"/>
                      <a:gd name="connsiteX1" fmla="*/ 1976328 w 2041157"/>
                      <a:gd name="connsiteY1" fmla="*/ 540617 h 864769"/>
                      <a:gd name="connsiteX2" fmla="*/ 1685422 w 2041157"/>
                      <a:gd name="connsiteY2" fmla="*/ 640356 h 864769"/>
                      <a:gd name="connsiteX3" fmla="*/ 1751915 w 2041157"/>
                      <a:gd name="connsiteY3" fmla="*/ 376047 h 864769"/>
                      <a:gd name="connsiteX4" fmla="*/ 1608955 w 2041157"/>
                      <a:gd name="connsiteY4" fmla="*/ 161608 h 864769"/>
                      <a:gd name="connsiteX5" fmla="*/ 1381218 w 2041157"/>
                      <a:gd name="connsiteY5" fmla="*/ 254698 h 864769"/>
                      <a:gd name="connsiteX6" fmla="*/ 1283141 w 2041157"/>
                      <a:gd name="connsiteY6" fmla="*/ 495734 h 864769"/>
                      <a:gd name="connsiteX7" fmla="*/ 983923 w 2041157"/>
                      <a:gd name="connsiteY7" fmla="*/ 329502 h 864769"/>
                      <a:gd name="connsiteX8" fmla="*/ 746212 w 2041157"/>
                      <a:gd name="connsiteY8" fmla="*/ 592149 h 864769"/>
                      <a:gd name="connsiteX9" fmla="*/ 579980 w 2041157"/>
                      <a:gd name="connsiteY9" fmla="*/ 244724 h 864769"/>
                      <a:gd name="connsiteX10" fmla="*/ 430371 w 2041157"/>
                      <a:gd name="connsiteY10" fmla="*/ 174907 h 864769"/>
                      <a:gd name="connsiteX11" fmla="*/ 355567 w 2041157"/>
                      <a:gd name="connsiteY11" fmla="*/ 304567 h 864769"/>
                      <a:gd name="connsiteX12" fmla="*/ 350580 w 2041157"/>
                      <a:gd name="connsiteY12" fmla="*/ 701862 h 864769"/>
                      <a:gd name="connsiteX13" fmla="*/ 91257 w 2041157"/>
                      <a:gd name="connsiteY13" fmla="*/ 666953 h 864769"/>
                      <a:gd name="connsiteX14" fmla="*/ 54686 w 2041157"/>
                      <a:gd name="connsiteY14" fmla="*/ 864769 h 864769"/>
                      <a:gd name="connsiteX15" fmla="*/ 26427 w 2041157"/>
                      <a:gd name="connsiteY15" fmla="*/ 823211 h 864769"/>
                      <a:gd name="connsiteX16" fmla="*/ 66323 w 2041157"/>
                      <a:gd name="connsiteY16" fmla="*/ 562227 h 864769"/>
                      <a:gd name="connsiteX17" fmla="*/ 309022 w 2041157"/>
                      <a:gd name="connsiteY17" fmla="*/ 603785 h 864769"/>
                      <a:gd name="connsiteX18" fmla="*/ 249178 w 2041157"/>
                      <a:gd name="connsiteY18" fmla="*/ 309555 h 864769"/>
                      <a:gd name="connsiteX19" fmla="*/ 412085 w 2041157"/>
                      <a:gd name="connsiteY19" fmla="*/ 76830 h 864769"/>
                      <a:gd name="connsiteX20" fmla="*/ 658109 w 2041157"/>
                      <a:gd name="connsiteY20" fmla="*/ 163270 h 864769"/>
                      <a:gd name="connsiteX21" fmla="*/ 772808 w 2041157"/>
                      <a:gd name="connsiteY21" fmla="*/ 410956 h 864769"/>
                      <a:gd name="connsiteX22" fmla="*/ 992235 w 2041157"/>
                      <a:gd name="connsiteY22" fmla="*/ 181556 h 864769"/>
                      <a:gd name="connsiteX23" fmla="*/ 1261531 w 2041157"/>
                      <a:gd name="connsiteY23" fmla="*/ 349450 h 864769"/>
                      <a:gd name="connsiteX24" fmla="*/ 1459346 w 2041157"/>
                      <a:gd name="connsiteY24" fmla="*/ 15324 h 864769"/>
                      <a:gd name="connsiteX25" fmla="*/ 1821733 w 2041157"/>
                      <a:gd name="connsiteY25" fmla="*/ 154959 h 864769"/>
                      <a:gd name="connsiteX26" fmla="*/ 1770200 w 2041157"/>
                      <a:gd name="connsiteY26" fmla="*/ 510695 h 864769"/>
                      <a:gd name="connsiteX27" fmla="*/ 2024535 w 2041157"/>
                      <a:gd name="connsiteY27" fmla="*/ 537292 h 864769"/>
                      <a:gd name="connsiteX28" fmla="*/ 2041158 w 2041157"/>
                      <a:gd name="connsiteY28" fmla="*/ 555578 h 8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041157" h="864769">
                        <a:moveTo>
                          <a:pt x="2041158" y="555578"/>
                        </a:moveTo>
                        <a:cubicBezTo>
                          <a:pt x="2019548" y="548929"/>
                          <a:pt x="1997938" y="543941"/>
                          <a:pt x="1976328" y="540617"/>
                        </a:cubicBezTo>
                        <a:cubicBezTo>
                          <a:pt x="1871602" y="527318"/>
                          <a:pt x="1760227" y="565552"/>
                          <a:pt x="1685422" y="640356"/>
                        </a:cubicBezTo>
                        <a:cubicBezTo>
                          <a:pt x="1720331" y="555578"/>
                          <a:pt x="1755240" y="467475"/>
                          <a:pt x="1751915" y="376047"/>
                        </a:cubicBezTo>
                        <a:cubicBezTo>
                          <a:pt x="1748590" y="284620"/>
                          <a:pt x="1697059" y="188205"/>
                          <a:pt x="1608955" y="161608"/>
                        </a:cubicBezTo>
                        <a:cubicBezTo>
                          <a:pt x="1525839" y="136673"/>
                          <a:pt x="1434411" y="184881"/>
                          <a:pt x="1381218" y="254698"/>
                        </a:cubicBezTo>
                        <a:cubicBezTo>
                          <a:pt x="1328024" y="324515"/>
                          <a:pt x="1304751" y="410956"/>
                          <a:pt x="1283141" y="495734"/>
                        </a:cubicBezTo>
                        <a:cubicBezTo>
                          <a:pt x="1248232" y="376047"/>
                          <a:pt x="1106935" y="302905"/>
                          <a:pt x="983923" y="329502"/>
                        </a:cubicBezTo>
                        <a:cubicBezTo>
                          <a:pt x="860911" y="356099"/>
                          <a:pt x="767822" y="469137"/>
                          <a:pt x="746212" y="592149"/>
                        </a:cubicBezTo>
                        <a:cubicBezTo>
                          <a:pt x="719614" y="465813"/>
                          <a:pt x="661433" y="344463"/>
                          <a:pt x="579980" y="244724"/>
                        </a:cubicBezTo>
                        <a:cubicBezTo>
                          <a:pt x="541747" y="199841"/>
                          <a:pt x="485227" y="153296"/>
                          <a:pt x="430371" y="174907"/>
                        </a:cubicBezTo>
                        <a:cubicBezTo>
                          <a:pt x="382163" y="193192"/>
                          <a:pt x="363878" y="253035"/>
                          <a:pt x="355567" y="304567"/>
                        </a:cubicBezTo>
                        <a:cubicBezTo>
                          <a:pt x="335618" y="435891"/>
                          <a:pt x="333957" y="568876"/>
                          <a:pt x="350580" y="701862"/>
                        </a:cubicBezTo>
                        <a:cubicBezTo>
                          <a:pt x="297385" y="617084"/>
                          <a:pt x="164400" y="600461"/>
                          <a:pt x="91257" y="666953"/>
                        </a:cubicBezTo>
                        <a:cubicBezTo>
                          <a:pt x="38063" y="715161"/>
                          <a:pt x="26427" y="798277"/>
                          <a:pt x="54686" y="864769"/>
                        </a:cubicBezTo>
                        <a:cubicBezTo>
                          <a:pt x="44713" y="851470"/>
                          <a:pt x="34739" y="838172"/>
                          <a:pt x="26427" y="823211"/>
                        </a:cubicBezTo>
                        <a:cubicBezTo>
                          <a:pt x="-18455" y="740095"/>
                          <a:pt x="-6819" y="623733"/>
                          <a:pt x="66323" y="562227"/>
                        </a:cubicBezTo>
                        <a:cubicBezTo>
                          <a:pt x="139465" y="500721"/>
                          <a:pt x="269126" y="519006"/>
                          <a:pt x="309022" y="603785"/>
                        </a:cubicBezTo>
                        <a:cubicBezTo>
                          <a:pt x="275775" y="509033"/>
                          <a:pt x="242529" y="409294"/>
                          <a:pt x="249178" y="309555"/>
                        </a:cubicBezTo>
                        <a:cubicBezTo>
                          <a:pt x="255827" y="208153"/>
                          <a:pt x="315670" y="105089"/>
                          <a:pt x="412085" y="76830"/>
                        </a:cubicBezTo>
                        <a:cubicBezTo>
                          <a:pt x="500189" y="50233"/>
                          <a:pt x="596603" y="95115"/>
                          <a:pt x="658109" y="163270"/>
                        </a:cubicBezTo>
                        <a:cubicBezTo>
                          <a:pt x="717952" y="231425"/>
                          <a:pt x="749536" y="321191"/>
                          <a:pt x="772808" y="410956"/>
                        </a:cubicBezTo>
                        <a:cubicBezTo>
                          <a:pt x="782783" y="296256"/>
                          <a:pt x="879197" y="196517"/>
                          <a:pt x="992235" y="181556"/>
                        </a:cubicBezTo>
                        <a:cubicBezTo>
                          <a:pt x="1105272" y="168257"/>
                          <a:pt x="1224960" y="241399"/>
                          <a:pt x="1261531" y="349450"/>
                        </a:cubicBezTo>
                        <a:cubicBezTo>
                          <a:pt x="1238258" y="211477"/>
                          <a:pt x="1326361" y="61869"/>
                          <a:pt x="1459346" y="15324"/>
                        </a:cubicBezTo>
                        <a:cubicBezTo>
                          <a:pt x="1592332" y="-31221"/>
                          <a:pt x="1753577" y="31947"/>
                          <a:pt x="1821733" y="154959"/>
                        </a:cubicBezTo>
                        <a:cubicBezTo>
                          <a:pt x="1883238" y="267997"/>
                          <a:pt x="1859966" y="419267"/>
                          <a:pt x="1770200" y="510695"/>
                        </a:cubicBezTo>
                        <a:cubicBezTo>
                          <a:pt x="1843343" y="457501"/>
                          <a:pt x="1958042" y="472462"/>
                          <a:pt x="2024535" y="537292"/>
                        </a:cubicBezTo>
                        <a:cubicBezTo>
                          <a:pt x="2031185" y="542279"/>
                          <a:pt x="2036171" y="548929"/>
                          <a:pt x="2041158" y="555578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6" name="Graphic 2">
                  <a:extLst>
                    <a:ext uri="{FF2B5EF4-FFF2-40B4-BE49-F238E27FC236}">
                      <a16:creationId xmlns:a16="http://schemas.microsoft.com/office/drawing/2014/main" id="{A0A91E94-1896-E7FC-6A77-91124A9CDA87}"/>
                    </a:ext>
                  </a:extLst>
                </p:cNvPr>
                <p:cNvGrpSpPr/>
                <p:nvPr/>
              </p:nvGrpSpPr>
              <p:grpSpPr>
                <a:xfrm>
                  <a:off x="10841922" y="5182275"/>
                  <a:ext cx="1604139" cy="763005"/>
                  <a:chOff x="10841922" y="5182275"/>
                  <a:chExt cx="1604139" cy="763005"/>
                </a:xfrm>
                <a:noFill/>
              </p:grpSpPr>
              <p:grpSp>
                <p:nvGrpSpPr>
                  <p:cNvPr id="817" name="Graphic 2">
                    <a:extLst>
                      <a:ext uri="{FF2B5EF4-FFF2-40B4-BE49-F238E27FC236}">
                        <a16:creationId xmlns:a16="http://schemas.microsoft.com/office/drawing/2014/main" id="{95C5926C-4811-71C4-4531-06F072E015E7}"/>
                      </a:ext>
                    </a:extLst>
                  </p:cNvPr>
                  <p:cNvGrpSpPr/>
                  <p:nvPr/>
                </p:nvGrpSpPr>
                <p:grpSpPr>
                  <a:xfrm>
                    <a:off x="11470279" y="5265391"/>
                    <a:ext cx="322490" cy="679889"/>
                    <a:chOff x="11470279" y="5265391"/>
                    <a:chExt cx="322490" cy="679889"/>
                  </a:xfrm>
                  <a:noFill/>
                </p:grpSpPr>
                <p:sp>
                  <p:nvSpPr>
                    <p:cNvPr id="826" name="Freeform: Shape 825">
                      <a:extLst>
                        <a:ext uri="{FF2B5EF4-FFF2-40B4-BE49-F238E27FC236}">
                          <a16:creationId xmlns:a16="http://schemas.microsoft.com/office/drawing/2014/main" id="{6552D46B-381D-01B3-5E99-F532645CE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34203" y="5295313"/>
                      <a:ext cx="126981" cy="649967"/>
                    </a:xfrm>
                    <a:custGeom>
                      <a:avLst/>
                      <a:gdLst>
                        <a:gd name="connsiteX0" fmla="*/ 126982 w 126981"/>
                        <a:gd name="connsiteY0" fmla="*/ 649967 h 649967"/>
                        <a:gd name="connsiteX1" fmla="*/ 646 w 126981"/>
                        <a:gd name="connsiteY1" fmla="*/ 0 h 649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6981" h="649967">
                          <a:moveTo>
                            <a:pt x="126982" y="649967"/>
                          </a:moveTo>
                          <a:cubicBezTo>
                            <a:pt x="38879" y="445501"/>
                            <a:pt x="-6004" y="222751"/>
                            <a:pt x="646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7" name="Freeform: Shape 826">
                      <a:extLst>
                        <a:ext uri="{FF2B5EF4-FFF2-40B4-BE49-F238E27FC236}">
                          <a16:creationId xmlns:a16="http://schemas.microsoft.com/office/drawing/2014/main" id="{B3B79313-ED38-7533-3466-7BA2C726BF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79732" y="5265391"/>
                      <a:ext cx="113037" cy="450488"/>
                    </a:xfrm>
                    <a:custGeom>
                      <a:avLst/>
                      <a:gdLst>
                        <a:gd name="connsiteX0" fmla="*/ 0 w 113037"/>
                        <a:gd name="connsiteY0" fmla="*/ 450489 h 450488"/>
                        <a:gd name="connsiteX1" fmla="*/ 113038 w 113037"/>
                        <a:gd name="connsiteY1" fmla="*/ 0 h 45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3037" h="450488">
                          <a:moveTo>
                            <a:pt x="0" y="450489"/>
                          </a:moveTo>
                          <a:cubicBezTo>
                            <a:pt x="44882" y="302542"/>
                            <a:pt x="83116" y="151271"/>
                            <a:pt x="113038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8" name="Freeform: Shape 827">
                      <a:extLst>
                        <a:ext uri="{FF2B5EF4-FFF2-40B4-BE49-F238E27FC236}">
                          <a16:creationId xmlns:a16="http://schemas.microsoft.com/office/drawing/2014/main" id="{43966AD4-3F7C-887F-EA74-4504ECDA60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0279" y="5441597"/>
                      <a:ext cx="172881" cy="109713"/>
                    </a:xfrm>
                    <a:custGeom>
                      <a:avLst/>
                      <a:gdLst>
                        <a:gd name="connsiteX0" fmla="*/ 172882 w 172881"/>
                        <a:gd name="connsiteY0" fmla="*/ 109713 h 109713"/>
                        <a:gd name="connsiteX1" fmla="*/ 0 w 172881"/>
                        <a:gd name="connsiteY1" fmla="*/ 0 h 109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881" h="109713">
                          <a:moveTo>
                            <a:pt x="172882" y="109713"/>
                          </a:moveTo>
                          <a:cubicBezTo>
                            <a:pt x="108051" y="86441"/>
                            <a:pt x="48208" y="48207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8" name="Graphic 2">
                    <a:extLst>
                      <a:ext uri="{FF2B5EF4-FFF2-40B4-BE49-F238E27FC236}">
                        <a16:creationId xmlns:a16="http://schemas.microsoft.com/office/drawing/2014/main" id="{114C757A-8DF1-CC21-8875-7A7C18EBA157}"/>
                      </a:ext>
                    </a:extLst>
                  </p:cNvPr>
                  <p:cNvGrpSpPr/>
                  <p:nvPr/>
                </p:nvGrpSpPr>
                <p:grpSpPr>
                  <a:xfrm>
                    <a:off x="12023831" y="5182275"/>
                    <a:ext cx="422230" cy="754693"/>
                    <a:chOff x="12023831" y="5182275"/>
                    <a:chExt cx="422230" cy="754693"/>
                  </a:xfrm>
                  <a:noFill/>
                </p:grpSpPr>
                <p:sp>
                  <p:nvSpPr>
                    <p:cNvPr id="823" name="Freeform: Shape 822">
                      <a:extLst>
                        <a:ext uri="{FF2B5EF4-FFF2-40B4-BE49-F238E27FC236}">
                          <a16:creationId xmlns:a16="http://schemas.microsoft.com/office/drawing/2014/main" id="{E8612134-4BAB-F83D-BEBC-4F1AF75F1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23831" y="5182275"/>
                      <a:ext cx="176206" cy="754693"/>
                    </a:xfrm>
                    <a:custGeom>
                      <a:avLst/>
                      <a:gdLst>
                        <a:gd name="connsiteX0" fmla="*/ 0 w 176206"/>
                        <a:gd name="connsiteY0" fmla="*/ 754694 h 754693"/>
                        <a:gd name="connsiteX1" fmla="*/ 176206 w 176206"/>
                        <a:gd name="connsiteY1" fmla="*/ 0 h 754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6206" h="754693">
                          <a:moveTo>
                            <a:pt x="0" y="754694"/>
                          </a:moveTo>
                          <a:cubicBezTo>
                            <a:pt x="74804" y="507008"/>
                            <a:pt x="134649" y="255998"/>
                            <a:pt x="176206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4" name="Freeform: Shape 823">
                      <a:extLst>
                        <a:ext uri="{FF2B5EF4-FFF2-40B4-BE49-F238E27FC236}">
                          <a16:creationId xmlns:a16="http://schemas.microsoft.com/office/drawing/2014/main" id="{6E38B53E-9A9E-BCF7-1470-A3CEDCA4D1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58741" y="5552973"/>
                      <a:ext cx="387320" cy="259321"/>
                    </a:xfrm>
                    <a:custGeom>
                      <a:avLst/>
                      <a:gdLst>
                        <a:gd name="connsiteX0" fmla="*/ 0 w 387320"/>
                        <a:gd name="connsiteY0" fmla="*/ 259322 h 259321"/>
                        <a:gd name="connsiteX1" fmla="*/ 387320 w 387320"/>
                        <a:gd name="connsiteY1" fmla="*/ 0 h 259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7320" h="259321">
                          <a:moveTo>
                            <a:pt x="0" y="259322"/>
                          </a:moveTo>
                          <a:cubicBezTo>
                            <a:pt x="136310" y="184518"/>
                            <a:pt x="265971" y="98077"/>
                            <a:pt x="38732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5" name="Freeform: Shape 824">
                      <a:extLst>
                        <a:ext uri="{FF2B5EF4-FFF2-40B4-BE49-F238E27FC236}">
                          <a16:creationId xmlns:a16="http://schemas.microsoft.com/office/drawing/2014/main" id="{2A5DAC58-E176-DAF6-3937-77832C104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73701" y="5262067"/>
                      <a:ext cx="64830" cy="219425"/>
                    </a:xfrm>
                    <a:custGeom>
                      <a:avLst/>
                      <a:gdLst>
                        <a:gd name="connsiteX0" fmla="*/ 64831 w 64830"/>
                        <a:gd name="connsiteY0" fmla="*/ 219426 h 219425"/>
                        <a:gd name="connsiteX1" fmla="*/ 0 w 64830"/>
                        <a:gd name="connsiteY1" fmla="*/ 0 h 219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4830" h="219425">
                          <a:moveTo>
                            <a:pt x="64831" y="219426"/>
                          </a:moveTo>
                          <a:cubicBezTo>
                            <a:pt x="26598" y="152933"/>
                            <a:pt x="3325" y="76467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9" name="Graphic 2">
                    <a:extLst>
                      <a:ext uri="{FF2B5EF4-FFF2-40B4-BE49-F238E27FC236}">
                        <a16:creationId xmlns:a16="http://schemas.microsoft.com/office/drawing/2014/main" id="{C6DEF3EB-B287-3267-DED4-914E77C80987}"/>
                      </a:ext>
                    </a:extLst>
                  </p:cNvPr>
                  <p:cNvGrpSpPr/>
                  <p:nvPr/>
                </p:nvGrpSpPr>
                <p:grpSpPr>
                  <a:xfrm>
                    <a:off x="10841922" y="5293651"/>
                    <a:ext cx="418904" cy="608409"/>
                    <a:chOff x="10841922" y="5293651"/>
                    <a:chExt cx="418904" cy="608409"/>
                  </a:xfrm>
                  <a:noFill/>
                </p:grpSpPr>
                <p:sp>
                  <p:nvSpPr>
                    <p:cNvPr id="820" name="Freeform: Shape 819">
                      <a:extLst>
                        <a:ext uri="{FF2B5EF4-FFF2-40B4-BE49-F238E27FC236}">
                          <a16:creationId xmlns:a16="http://schemas.microsoft.com/office/drawing/2014/main" id="{9C29811E-31E8-1727-BA1D-3B081C60F3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86284" y="5301962"/>
                      <a:ext cx="174543" cy="600097"/>
                    </a:xfrm>
                    <a:custGeom>
                      <a:avLst/>
                      <a:gdLst>
                        <a:gd name="connsiteX0" fmla="*/ 174544 w 174543"/>
                        <a:gd name="connsiteY0" fmla="*/ 600098 h 600097"/>
                        <a:gd name="connsiteX1" fmla="*/ 0 w 174543"/>
                        <a:gd name="connsiteY1" fmla="*/ 0 h 60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4543" h="600097">
                          <a:moveTo>
                            <a:pt x="174544" y="600098"/>
                          </a:moveTo>
                          <a:cubicBezTo>
                            <a:pt x="104726" y="403943"/>
                            <a:pt x="46545" y="202803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1" name="Freeform: Shape 820">
                      <a:extLst>
                        <a:ext uri="{FF2B5EF4-FFF2-40B4-BE49-F238E27FC236}">
                          <a16:creationId xmlns:a16="http://schemas.microsoft.com/office/drawing/2014/main" id="{A9A3EEA3-BFC7-25DC-7456-0C7DCD0636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1922" y="5561284"/>
                      <a:ext cx="385658" cy="227737"/>
                    </a:xfrm>
                    <a:custGeom>
                      <a:avLst/>
                      <a:gdLst>
                        <a:gd name="connsiteX0" fmla="*/ 385658 w 385658"/>
                        <a:gd name="connsiteY0" fmla="*/ 227737 h 227737"/>
                        <a:gd name="connsiteX1" fmla="*/ 0 w 385658"/>
                        <a:gd name="connsiteY1" fmla="*/ 0 h 2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5658" h="227737">
                          <a:moveTo>
                            <a:pt x="385658" y="227737"/>
                          </a:moveTo>
                          <a:cubicBezTo>
                            <a:pt x="242698" y="181193"/>
                            <a:pt x="109713" y="101402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2" name="Freeform: Shape 821">
                      <a:extLst>
                        <a:ext uri="{FF2B5EF4-FFF2-40B4-BE49-F238E27FC236}">
                          <a16:creationId xmlns:a16="http://schemas.microsoft.com/office/drawing/2014/main" id="{10E59EA6-50F3-2E9B-2263-FDF624A8A6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2776" y="5293651"/>
                      <a:ext cx="89764" cy="264308"/>
                    </a:xfrm>
                    <a:custGeom>
                      <a:avLst/>
                      <a:gdLst>
                        <a:gd name="connsiteX0" fmla="*/ 0 w 89764"/>
                        <a:gd name="connsiteY0" fmla="*/ 264309 h 264308"/>
                        <a:gd name="connsiteX1" fmla="*/ 89765 w 89764"/>
                        <a:gd name="connsiteY1" fmla="*/ 0 h 26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89764" h="264308">
                          <a:moveTo>
                            <a:pt x="0" y="264309"/>
                          </a:moveTo>
                          <a:cubicBezTo>
                            <a:pt x="36571" y="177868"/>
                            <a:pt x="66493" y="89765"/>
                            <a:pt x="89765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4" name="Graphic 2">
              <a:extLst>
                <a:ext uri="{FF2B5EF4-FFF2-40B4-BE49-F238E27FC236}">
                  <a16:creationId xmlns:a16="http://schemas.microsoft.com/office/drawing/2014/main" id="{3DA20113-BEE5-2946-4518-943548E25AAA}"/>
                </a:ext>
              </a:extLst>
            </p:cNvPr>
            <p:cNvGrpSpPr/>
            <p:nvPr/>
          </p:nvGrpSpPr>
          <p:grpSpPr>
            <a:xfrm>
              <a:off x="-497411" y="6306003"/>
              <a:ext cx="13305640" cy="2504596"/>
              <a:chOff x="-497411" y="6306003"/>
              <a:chExt cx="13305640" cy="2504596"/>
            </a:xfrm>
          </p:grpSpPr>
          <p:grpSp>
            <p:nvGrpSpPr>
              <p:cNvPr id="637" name="Graphic 2">
                <a:extLst>
                  <a:ext uri="{FF2B5EF4-FFF2-40B4-BE49-F238E27FC236}">
                    <a16:creationId xmlns:a16="http://schemas.microsoft.com/office/drawing/2014/main" id="{F4859A1A-C8C8-09B2-17DA-63B32163B214}"/>
                  </a:ext>
                </a:extLst>
              </p:cNvPr>
              <p:cNvGrpSpPr/>
              <p:nvPr/>
            </p:nvGrpSpPr>
            <p:grpSpPr>
              <a:xfrm>
                <a:off x="776577" y="6498833"/>
                <a:ext cx="1090481" cy="1263748"/>
                <a:chOff x="776577" y="6498833"/>
                <a:chExt cx="1090481" cy="1263748"/>
              </a:xfrm>
            </p:grpSpPr>
            <p:grpSp>
              <p:nvGrpSpPr>
                <p:cNvPr id="799" name="Graphic 2">
                  <a:extLst>
                    <a:ext uri="{FF2B5EF4-FFF2-40B4-BE49-F238E27FC236}">
                      <a16:creationId xmlns:a16="http://schemas.microsoft.com/office/drawing/2014/main" id="{197DE580-0086-B951-38D4-261B34C291C5}"/>
                    </a:ext>
                  </a:extLst>
                </p:cNvPr>
                <p:cNvGrpSpPr/>
                <p:nvPr/>
              </p:nvGrpSpPr>
              <p:grpSpPr>
                <a:xfrm>
                  <a:off x="834703" y="6607083"/>
                  <a:ext cx="943976" cy="1155497"/>
                  <a:chOff x="834703" y="6607083"/>
                  <a:chExt cx="943976" cy="1155497"/>
                </a:xfrm>
                <a:solidFill>
                  <a:srgbClr val="794758"/>
                </a:solidFill>
              </p:grpSpPr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id="{E20FCCF0-E1A1-C5C4-989B-3D98F74407C2}"/>
                      </a:ext>
                    </a:extLst>
                  </p:cNvPr>
                  <p:cNvSpPr/>
                  <p:nvPr/>
                </p:nvSpPr>
                <p:spPr>
                  <a:xfrm>
                    <a:off x="911321" y="6615202"/>
                    <a:ext cx="485294" cy="1147379"/>
                  </a:xfrm>
                  <a:custGeom>
                    <a:avLst/>
                    <a:gdLst>
                      <a:gd name="connsiteX0" fmla="*/ 48111 w 485294"/>
                      <a:gd name="connsiteY0" fmla="*/ 1132033 h 1147379"/>
                      <a:gd name="connsiteX1" fmla="*/ 41462 w 485294"/>
                      <a:gd name="connsiteY1" fmla="*/ 1140345 h 1147379"/>
                      <a:gd name="connsiteX2" fmla="*/ 8215 w 485294"/>
                      <a:gd name="connsiteY2" fmla="*/ 1140345 h 1147379"/>
                      <a:gd name="connsiteX3" fmla="*/ 3228 w 485294"/>
                      <a:gd name="connsiteY3" fmla="*/ 1110423 h 1147379"/>
                      <a:gd name="connsiteX4" fmla="*/ 14865 w 485294"/>
                      <a:gd name="connsiteY4" fmla="*/ 1095462 h 1147379"/>
                      <a:gd name="connsiteX5" fmla="*/ 31488 w 485294"/>
                      <a:gd name="connsiteY5" fmla="*/ 1067203 h 1147379"/>
                      <a:gd name="connsiteX6" fmla="*/ 71383 w 485294"/>
                      <a:gd name="connsiteY6" fmla="*/ 987411 h 1147379"/>
                      <a:gd name="connsiteX7" fmla="*/ 171123 w 485294"/>
                      <a:gd name="connsiteY7" fmla="*/ 758011 h 1147379"/>
                      <a:gd name="connsiteX8" fmla="*/ 437094 w 485294"/>
                      <a:gd name="connsiteY8" fmla="*/ 16617 h 1147379"/>
                      <a:gd name="connsiteX9" fmla="*/ 468678 w 485294"/>
                      <a:gd name="connsiteY9" fmla="*/ 1656 h 1147379"/>
                      <a:gd name="connsiteX10" fmla="*/ 483639 w 485294"/>
                      <a:gd name="connsiteY10" fmla="*/ 33240 h 1147379"/>
                      <a:gd name="connsiteX11" fmla="*/ 216005 w 485294"/>
                      <a:gd name="connsiteY11" fmla="*/ 776297 h 1147379"/>
                      <a:gd name="connsiteX12" fmla="*/ 114604 w 485294"/>
                      <a:gd name="connsiteY12" fmla="*/ 1009022 h 1147379"/>
                      <a:gd name="connsiteX13" fmla="*/ 74708 w 485294"/>
                      <a:gd name="connsiteY13" fmla="*/ 1090475 h 1147379"/>
                      <a:gd name="connsiteX14" fmla="*/ 58085 w 485294"/>
                      <a:gd name="connsiteY14" fmla="*/ 1120397 h 1147379"/>
                      <a:gd name="connsiteX15" fmla="*/ 48111 w 485294"/>
                      <a:gd name="connsiteY15" fmla="*/ 1132033 h 1147379"/>
                      <a:gd name="connsiteX16" fmla="*/ 14865 w 485294"/>
                      <a:gd name="connsiteY16" fmla="*/ 1098787 h 1147379"/>
                      <a:gd name="connsiteX17" fmla="*/ 9878 w 485294"/>
                      <a:gd name="connsiteY17" fmla="*/ 1102111 h 1147379"/>
                      <a:gd name="connsiteX18" fmla="*/ 14865 w 485294"/>
                      <a:gd name="connsiteY18" fmla="*/ 1098787 h 1147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85294" h="1147379">
                        <a:moveTo>
                          <a:pt x="48111" y="1132033"/>
                        </a:moveTo>
                        <a:cubicBezTo>
                          <a:pt x="46449" y="1135358"/>
                          <a:pt x="44786" y="1137020"/>
                          <a:pt x="41462" y="1140345"/>
                        </a:cubicBezTo>
                        <a:cubicBezTo>
                          <a:pt x="23176" y="1155306"/>
                          <a:pt x="9878" y="1142007"/>
                          <a:pt x="8215" y="1140345"/>
                        </a:cubicBezTo>
                        <a:cubicBezTo>
                          <a:pt x="4891" y="1137020"/>
                          <a:pt x="-5083" y="1127046"/>
                          <a:pt x="3228" y="1110423"/>
                        </a:cubicBezTo>
                        <a:cubicBezTo>
                          <a:pt x="3228" y="1108761"/>
                          <a:pt x="11540" y="1098787"/>
                          <a:pt x="14865" y="1095462"/>
                        </a:cubicBezTo>
                        <a:cubicBezTo>
                          <a:pt x="19852" y="1085488"/>
                          <a:pt x="26501" y="1077176"/>
                          <a:pt x="31488" y="1067203"/>
                        </a:cubicBezTo>
                        <a:cubicBezTo>
                          <a:pt x="44786" y="1040606"/>
                          <a:pt x="58085" y="1014008"/>
                          <a:pt x="71383" y="987411"/>
                        </a:cubicBezTo>
                        <a:cubicBezTo>
                          <a:pt x="106292" y="910944"/>
                          <a:pt x="139539" y="834478"/>
                          <a:pt x="171123" y="758011"/>
                        </a:cubicBezTo>
                        <a:cubicBezTo>
                          <a:pt x="270862" y="513650"/>
                          <a:pt x="352316" y="264302"/>
                          <a:pt x="437094" y="16617"/>
                        </a:cubicBezTo>
                        <a:cubicBezTo>
                          <a:pt x="442081" y="3318"/>
                          <a:pt x="455379" y="-3331"/>
                          <a:pt x="468678" y="1656"/>
                        </a:cubicBezTo>
                        <a:cubicBezTo>
                          <a:pt x="481977" y="6643"/>
                          <a:pt x="488626" y="19941"/>
                          <a:pt x="483639" y="33240"/>
                        </a:cubicBezTo>
                        <a:cubicBezTo>
                          <a:pt x="397198" y="282588"/>
                          <a:pt x="315744" y="531936"/>
                          <a:pt x="216005" y="776297"/>
                        </a:cubicBezTo>
                        <a:cubicBezTo>
                          <a:pt x="184421" y="854426"/>
                          <a:pt x="151175" y="932555"/>
                          <a:pt x="114604" y="1009022"/>
                        </a:cubicBezTo>
                        <a:cubicBezTo>
                          <a:pt x="101305" y="1037281"/>
                          <a:pt x="88007" y="1063878"/>
                          <a:pt x="74708" y="1090475"/>
                        </a:cubicBezTo>
                        <a:cubicBezTo>
                          <a:pt x="69721" y="1100449"/>
                          <a:pt x="63072" y="1110423"/>
                          <a:pt x="58085" y="1120397"/>
                        </a:cubicBezTo>
                        <a:cubicBezTo>
                          <a:pt x="54760" y="1122059"/>
                          <a:pt x="49773" y="1128708"/>
                          <a:pt x="48111" y="1132033"/>
                        </a:cubicBezTo>
                        <a:moveTo>
                          <a:pt x="14865" y="1098787"/>
                        </a:moveTo>
                        <a:cubicBezTo>
                          <a:pt x="13202" y="1098787"/>
                          <a:pt x="11540" y="1100449"/>
                          <a:pt x="9878" y="1102111"/>
                        </a:cubicBezTo>
                        <a:cubicBezTo>
                          <a:pt x="11540" y="1100449"/>
                          <a:pt x="13202" y="1098787"/>
                          <a:pt x="14865" y="1098787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350FD94E-AAAC-3E95-6CCF-0CA6FA540848}"/>
                      </a:ext>
                    </a:extLst>
                  </p:cNvPr>
                  <p:cNvSpPr/>
                  <p:nvPr/>
                </p:nvSpPr>
                <p:spPr>
                  <a:xfrm>
                    <a:off x="1015958" y="6775707"/>
                    <a:ext cx="544305" cy="786713"/>
                  </a:xfrm>
                  <a:custGeom>
                    <a:avLst/>
                    <a:gdLst>
                      <a:gd name="connsiteX0" fmla="*/ 16617 w 544305"/>
                      <a:gd name="connsiteY0" fmla="*/ 783685 h 786713"/>
                      <a:gd name="connsiteX1" fmla="*/ 86434 w 544305"/>
                      <a:gd name="connsiteY1" fmla="*/ 775374 h 786713"/>
                      <a:gd name="connsiteX2" fmla="*/ 204459 w 544305"/>
                      <a:gd name="connsiteY2" fmla="*/ 690596 h 786713"/>
                      <a:gd name="connsiteX3" fmla="*/ 244354 w 544305"/>
                      <a:gd name="connsiteY3" fmla="*/ 654025 h 786713"/>
                      <a:gd name="connsiteX4" fmla="*/ 543572 w 544305"/>
                      <a:gd name="connsiteY4" fmla="*/ 30655 h 786713"/>
                      <a:gd name="connsiteX5" fmla="*/ 525286 w 544305"/>
                      <a:gd name="connsiteY5" fmla="*/ 733 h 786713"/>
                      <a:gd name="connsiteX6" fmla="*/ 495365 w 544305"/>
                      <a:gd name="connsiteY6" fmla="*/ 19018 h 786713"/>
                      <a:gd name="connsiteX7" fmla="*/ 209446 w 544305"/>
                      <a:gd name="connsiteY7" fmla="*/ 619116 h 786713"/>
                      <a:gd name="connsiteX8" fmla="*/ 172875 w 544305"/>
                      <a:gd name="connsiteY8" fmla="*/ 654025 h 786713"/>
                      <a:gd name="connsiteX9" fmla="*/ 84772 w 544305"/>
                      <a:gd name="connsiteY9" fmla="*/ 720517 h 786713"/>
                      <a:gd name="connsiteX10" fmla="*/ 53188 w 544305"/>
                      <a:gd name="connsiteY10" fmla="*/ 735478 h 786713"/>
                      <a:gd name="connsiteX11" fmla="*/ 33240 w 544305"/>
                      <a:gd name="connsiteY11" fmla="*/ 737141 h 786713"/>
                      <a:gd name="connsiteX12" fmla="*/ 1656 w 544305"/>
                      <a:gd name="connsiteY12" fmla="*/ 753764 h 786713"/>
                      <a:gd name="connsiteX13" fmla="*/ 16617 w 544305"/>
                      <a:gd name="connsiteY13" fmla="*/ 783685 h 786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44305" h="786713">
                        <a:moveTo>
                          <a:pt x="16617" y="783685"/>
                        </a:moveTo>
                        <a:cubicBezTo>
                          <a:pt x="36564" y="790335"/>
                          <a:pt x="59837" y="785348"/>
                          <a:pt x="86434" y="775374"/>
                        </a:cubicBezTo>
                        <a:cubicBezTo>
                          <a:pt x="132979" y="753764"/>
                          <a:pt x="184511" y="708881"/>
                          <a:pt x="204459" y="690596"/>
                        </a:cubicBezTo>
                        <a:cubicBezTo>
                          <a:pt x="207783" y="687271"/>
                          <a:pt x="241030" y="655687"/>
                          <a:pt x="244354" y="654025"/>
                        </a:cubicBezTo>
                        <a:cubicBezTo>
                          <a:pt x="408924" y="486130"/>
                          <a:pt x="490378" y="250081"/>
                          <a:pt x="543572" y="30655"/>
                        </a:cubicBezTo>
                        <a:cubicBezTo>
                          <a:pt x="546897" y="17356"/>
                          <a:pt x="538585" y="4058"/>
                          <a:pt x="525286" y="733"/>
                        </a:cubicBezTo>
                        <a:cubicBezTo>
                          <a:pt x="511988" y="-2592"/>
                          <a:pt x="498689" y="5720"/>
                          <a:pt x="495365" y="19018"/>
                        </a:cubicBezTo>
                        <a:cubicBezTo>
                          <a:pt x="445495" y="230133"/>
                          <a:pt x="367366" y="459533"/>
                          <a:pt x="209446" y="619116"/>
                        </a:cubicBezTo>
                        <a:cubicBezTo>
                          <a:pt x="206121" y="622441"/>
                          <a:pt x="176199" y="652362"/>
                          <a:pt x="172875" y="654025"/>
                        </a:cubicBezTo>
                        <a:cubicBezTo>
                          <a:pt x="157914" y="667323"/>
                          <a:pt x="121343" y="700569"/>
                          <a:pt x="84772" y="720517"/>
                        </a:cubicBezTo>
                        <a:cubicBezTo>
                          <a:pt x="73136" y="727167"/>
                          <a:pt x="63162" y="732154"/>
                          <a:pt x="53188" y="735478"/>
                        </a:cubicBezTo>
                        <a:cubicBezTo>
                          <a:pt x="46538" y="737141"/>
                          <a:pt x="39889" y="738803"/>
                          <a:pt x="33240" y="737141"/>
                        </a:cubicBezTo>
                        <a:cubicBezTo>
                          <a:pt x="19941" y="733816"/>
                          <a:pt x="6643" y="740465"/>
                          <a:pt x="1656" y="753764"/>
                        </a:cubicBezTo>
                        <a:cubicBezTo>
                          <a:pt x="-3331" y="767062"/>
                          <a:pt x="3318" y="780361"/>
                          <a:pt x="16617" y="783685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id="{C991147D-D705-2837-4E04-8A166C28EA57}"/>
                      </a:ext>
                    </a:extLst>
                  </p:cNvPr>
                  <p:cNvSpPr/>
                  <p:nvPr/>
                </p:nvSpPr>
                <p:spPr>
                  <a:xfrm>
                    <a:off x="1366049" y="6962896"/>
                    <a:ext cx="412631" cy="286331"/>
                  </a:xfrm>
                  <a:custGeom>
                    <a:avLst/>
                    <a:gdLst>
                      <a:gd name="connsiteX0" fmla="*/ 38886 w 412631"/>
                      <a:gd name="connsiteY0" fmla="*/ 237436 h 286331"/>
                      <a:gd name="connsiteX1" fmla="*/ 62158 w 412631"/>
                      <a:gd name="connsiteY1" fmla="*/ 232448 h 286331"/>
                      <a:gd name="connsiteX2" fmla="*/ 158573 w 412631"/>
                      <a:gd name="connsiteY2" fmla="*/ 194215 h 286331"/>
                      <a:gd name="connsiteX3" fmla="*/ 368025 w 412631"/>
                      <a:gd name="connsiteY3" fmla="*/ 9698 h 286331"/>
                      <a:gd name="connsiteX4" fmla="*/ 402933 w 412631"/>
                      <a:gd name="connsiteY4" fmla="*/ 4711 h 286331"/>
                      <a:gd name="connsiteX5" fmla="*/ 407920 w 412631"/>
                      <a:gd name="connsiteY5" fmla="*/ 39619 h 286331"/>
                      <a:gd name="connsiteX6" fmla="*/ 183507 w 412631"/>
                      <a:gd name="connsiteY6" fmla="*/ 237436 h 286331"/>
                      <a:gd name="connsiteX7" fmla="*/ 77119 w 412631"/>
                      <a:gd name="connsiteY7" fmla="*/ 278994 h 286331"/>
                      <a:gd name="connsiteX8" fmla="*/ 47197 w 412631"/>
                      <a:gd name="connsiteY8" fmla="*/ 285643 h 286331"/>
                      <a:gd name="connsiteX9" fmla="*/ 32236 w 412631"/>
                      <a:gd name="connsiteY9" fmla="*/ 285643 h 286331"/>
                      <a:gd name="connsiteX10" fmla="*/ 13951 w 412631"/>
                      <a:gd name="connsiteY10" fmla="*/ 283980 h 286331"/>
                      <a:gd name="connsiteX11" fmla="*/ 652 w 412631"/>
                      <a:gd name="connsiteY11" fmla="*/ 267357 h 286331"/>
                      <a:gd name="connsiteX12" fmla="*/ 3977 w 412631"/>
                      <a:gd name="connsiteY12" fmla="*/ 247409 h 286331"/>
                      <a:gd name="connsiteX13" fmla="*/ 17275 w 412631"/>
                      <a:gd name="connsiteY13" fmla="*/ 237436 h 286331"/>
                      <a:gd name="connsiteX14" fmla="*/ 27249 w 412631"/>
                      <a:gd name="connsiteY14" fmla="*/ 235773 h 286331"/>
                      <a:gd name="connsiteX15" fmla="*/ 38886 w 412631"/>
                      <a:gd name="connsiteY15" fmla="*/ 237436 h 286331"/>
                      <a:gd name="connsiteX16" fmla="*/ 43873 w 412631"/>
                      <a:gd name="connsiteY16" fmla="*/ 249072 h 286331"/>
                      <a:gd name="connsiteX17" fmla="*/ 35561 w 412631"/>
                      <a:gd name="connsiteY17" fmla="*/ 242422 h 286331"/>
                      <a:gd name="connsiteX18" fmla="*/ 43873 w 412631"/>
                      <a:gd name="connsiteY18" fmla="*/ 249072 h 28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12631" h="286331">
                        <a:moveTo>
                          <a:pt x="38886" y="237436"/>
                        </a:moveTo>
                        <a:cubicBezTo>
                          <a:pt x="47197" y="235773"/>
                          <a:pt x="53846" y="235773"/>
                          <a:pt x="62158" y="232448"/>
                        </a:cubicBezTo>
                        <a:cubicBezTo>
                          <a:pt x="95404" y="224137"/>
                          <a:pt x="128651" y="210838"/>
                          <a:pt x="158573" y="194215"/>
                        </a:cubicBezTo>
                        <a:cubicBezTo>
                          <a:pt x="241689" y="150995"/>
                          <a:pt x="311506" y="82840"/>
                          <a:pt x="368025" y="9698"/>
                        </a:cubicBezTo>
                        <a:cubicBezTo>
                          <a:pt x="376337" y="-276"/>
                          <a:pt x="391297" y="-3601"/>
                          <a:pt x="402933" y="4711"/>
                        </a:cubicBezTo>
                        <a:cubicBezTo>
                          <a:pt x="412908" y="13022"/>
                          <a:pt x="416232" y="27983"/>
                          <a:pt x="407920" y="39619"/>
                        </a:cubicBezTo>
                        <a:cubicBezTo>
                          <a:pt x="348077" y="117748"/>
                          <a:pt x="273273" y="190890"/>
                          <a:pt x="183507" y="237436"/>
                        </a:cubicBezTo>
                        <a:cubicBezTo>
                          <a:pt x="150261" y="254059"/>
                          <a:pt x="113690" y="269020"/>
                          <a:pt x="77119" y="278994"/>
                        </a:cubicBezTo>
                        <a:cubicBezTo>
                          <a:pt x="67145" y="282318"/>
                          <a:pt x="57171" y="283980"/>
                          <a:pt x="47197" y="285643"/>
                        </a:cubicBezTo>
                        <a:cubicBezTo>
                          <a:pt x="43873" y="285643"/>
                          <a:pt x="37223" y="285643"/>
                          <a:pt x="32236" y="285643"/>
                        </a:cubicBezTo>
                        <a:cubicBezTo>
                          <a:pt x="27249" y="287305"/>
                          <a:pt x="20600" y="285643"/>
                          <a:pt x="13951" y="283980"/>
                        </a:cubicBezTo>
                        <a:cubicBezTo>
                          <a:pt x="2315" y="277331"/>
                          <a:pt x="652" y="269020"/>
                          <a:pt x="652" y="267357"/>
                        </a:cubicBezTo>
                        <a:cubicBezTo>
                          <a:pt x="-1010" y="260708"/>
                          <a:pt x="652" y="254059"/>
                          <a:pt x="3977" y="247409"/>
                        </a:cubicBezTo>
                        <a:cubicBezTo>
                          <a:pt x="5639" y="244085"/>
                          <a:pt x="10626" y="240760"/>
                          <a:pt x="17275" y="237436"/>
                        </a:cubicBezTo>
                        <a:cubicBezTo>
                          <a:pt x="18938" y="237436"/>
                          <a:pt x="22262" y="235773"/>
                          <a:pt x="27249" y="235773"/>
                        </a:cubicBezTo>
                        <a:cubicBezTo>
                          <a:pt x="28912" y="237436"/>
                          <a:pt x="37223" y="237436"/>
                          <a:pt x="38886" y="237436"/>
                        </a:cubicBezTo>
                        <a:moveTo>
                          <a:pt x="43873" y="249072"/>
                        </a:moveTo>
                        <a:cubicBezTo>
                          <a:pt x="42210" y="247409"/>
                          <a:pt x="40548" y="244085"/>
                          <a:pt x="35561" y="242422"/>
                        </a:cubicBezTo>
                        <a:cubicBezTo>
                          <a:pt x="38886" y="242422"/>
                          <a:pt x="42210" y="245747"/>
                          <a:pt x="43873" y="24907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id="{87345F7A-A70B-DBD4-A003-A52B65709D37}"/>
                      </a:ext>
                    </a:extLst>
                  </p:cNvPr>
                  <p:cNvSpPr/>
                  <p:nvPr/>
                </p:nvSpPr>
                <p:spPr>
                  <a:xfrm>
                    <a:off x="1176524" y="6607083"/>
                    <a:ext cx="117580" cy="345286"/>
                  </a:xfrm>
                  <a:custGeom>
                    <a:avLst/>
                    <a:gdLst>
                      <a:gd name="connsiteX0" fmla="*/ 65503 w 117580"/>
                      <a:gd name="connsiteY0" fmla="*/ 322290 h 345286"/>
                      <a:gd name="connsiteX1" fmla="*/ 50542 w 117580"/>
                      <a:gd name="connsiteY1" fmla="*/ 305667 h 345286"/>
                      <a:gd name="connsiteX2" fmla="*/ 22283 w 117580"/>
                      <a:gd name="connsiteY2" fmla="*/ 242499 h 345286"/>
                      <a:gd name="connsiteX3" fmla="*/ 12309 w 117580"/>
                      <a:gd name="connsiteY3" fmla="*/ 18086 h 345286"/>
                      <a:gd name="connsiteX4" fmla="*/ 42230 w 117580"/>
                      <a:gd name="connsiteY4" fmla="*/ 1463 h 345286"/>
                      <a:gd name="connsiteX5" fmla="*/ 58854 w 117580"/>
                      <a:gd name="connsiteY5" fmla="*/ 31385 h 345286"/>
                      <a:gd name="connsiteX6" fmla="*/ 68828 w 117580"/>
                      <a:gd name="connsiteY6" fmla="*/ 227539 h 345286"/>
                      <a:gd name="connsiteX7" fmla="*/ 92100 w 117580"/>
                      <a:gd name="connsiteY7" fmla="*/ 280733 h 345286"/>
                      <a:gd name="connsiteX8" fmla="*/ 105399 w 117580"/>
                      <a:gd name="connsiteY8" fmla="*/ 292369 h 345286"/>
                      <a:gd name="connsiteX9" fmla="*/ 117035 w 117580"/>
                      <a:gd name="connsiteY9" fmla="*/ 310655 h 345286"/>
                      <a:gd name="connsiteX10" fmla="*/ 105399 w 117580"/>
                      <a:gd name="connsiteY10" fmla="*/ 340576 h 345286"/>
                      <a:gd name="connsiteX11" fmla="*/ 70490 w 117580"/>
                      <a:gd name="connsiteY11" fmla="*/ 335589 h 345286"/>
                      <a:gd name="connsiteX12" fmla="*/ 65503 w 117580"/>
                      <a:gd name="connsiteY12" fmla="*/ 322290 h 345286"/>
                      <a:gd name="connsiteX13" fmla="*/ 73815 w 117580"/>
                      <a:gd name="connsiteY13" fmla="*/ 299018 h 345286"/>
                      <a:gd name="connsiteX14" fmla="*/ 73815 w 117580"/>
                      <a:gd name="connsiteY14" fmla="*/ 299018 h 345286"/>
                      <a:gd name="connsiteX15" fmla="*/ 73815 w 117580"/>
                      <a:gd name="connsiteY15" fmla="*/ 299018 h 345286"/>
                      <a:gd name="connsiteX16" fmla="*/ 73815 w 117580"/>
                      <a:gd name="connsiteY16" fmla="*/ 299018 h 345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17580" h="345286">
                        <a:moveTo>
                          <a:pt x="65503" y="322290"/>
                        </a:moveTo>
                        <a:cubicBezTo>
                          <a:pt x="60516" y="317304"/>
                          <a:pt x="52204" y="310655"/>
                          <a:pt x="50542" y="305667"/>
                        </a:cubicBezTo>
                        <a:cubicBezTo>
                          <a:pt x="38906" y="285720"/>
                          <a:pt x="28932" y="264109"/>
                          <a:pt x="22283" y="242499"/>
                        </a:cubicBezTo>
                        <a:cubicBezTo>
                          <a:pt x="-2652" y="169357"/>
                          <a:pt x="-7639" y="92891"/>
                          <a:pt x="12309" y="18086"/>
                        </a:cubicBezTo>
                        <a:cubicBezTo>
                          <a:pt x="15633" y="4787"/>
                          <a:pt x="28932" y="-3524"/>
                          <a:pt x="42230" y="1463"/>
                        </a:cubicBezTo>
                        <a:cubicBezTo>
                          <a:pt x="55529" y="4787"/>
                          <a:pt x="63841" y="18086"/>
                          <a:pt x="58854" y="31385"/>
                        </a:cubicBezTo>
                        <a:cubicBezTo>
                          <a:pt x="40568" y="96215"/>
                          <a:pt x="47217" y="164370"/>
                          <a:pt x="68828" y="227539"/>
                        </a:cubicBezTo>
                        <a:cubicBezTo>
                          <a:pt x="75477" y="245824"/>
                          <a:pt x="83788" y="264109"/>
                          <a:pt x="92100" y="280733"/>
                        </a:cubicBezTo>
                        <a:cubicBezTo>
                          <a:pt x="93762" y="282395"/>
                          <a:pt x="102074" y="289044"/>
                          <a:pt x="105399" y="292369"/>
                        </a:cubicBezTo>
                        <a:cubicBezTo>
                          <a:pt x="112048" y="299018"/>
                          <a:pt x="115373" y="305667"/>
                          <a:pt x="117035" y="310655"/>
                        </a:cubicBezTo>
                        <a:cubicBezTo>
                          <a:pt x="118697" y="320628"/>
                          <a:pt x="117035" y="332265"/>
                          <a:pt x="105399" y="340576"/>
                        </a:cubicBezTo>
                        <a:cubicBezTo>
                          <a:pt x="93762" y="348888"/>
                          <a:pt x="78802" y="345563"/>
                          <a:pt x="70490" y="335589"/>
                        </a:cubicBezTo>
                        <a:cubicBezTo>
                          <a:pt x="67165" y="330602"/>
                          <a:pt x="65503" y="325615"/>
                          <a:pt x="65503" y="322290"/>
                        </a:cubicBezTo>
                        <a:moveTo>
                          <a:pt x="73815" y="299018"/>
                        </a:moveTo>
                        <a:lnTo>
                          <a:pt x="73815" y="299018"/>
                        </a:lnTo>
                        <a:lnTo>
                          <a:pt x="73815" y="299018"/>
                        </a:lnTo>
                        <a:lnTo>
                          <a:pt x="73815" y="299018"/>
                        </a:lnTo>
                        <a:close/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id="{F9E2C5DB-CF98-F761-7B37-1B35D578F6D1}"/>
                      </a:ext>
                    </a:extLst>
                  </p:cNvPr>
                  <p:cNvSpPr/>
                  <p:nvPr/>
                </p:nvSpPr>
                <p:spPr>
                  <a:xfrm>
                    <a:off x="978242" y="6677630"/>
                    <a:ext cx="165529" cy="687284"/>
                  </a:xfrm>
                  <a:custGeom>
                    <a:avLst/>
                    <a:gdLst>
                      <a:gd name="connsiteX0" fmla="*/ 119163 w 165529"/>
                      <a:gd name="connsiteY0" fmla="*/ 673972 h 687284"/>
                      <a:gd name="connsiteX1" fmla="*/ 85917 w 165529"/>
                      <a:gd name="connsiteY1" fmla="*/ 632414 h 687284"/>
                      <a:gd name="connsiteX2" fmla="*/ 22749 w 165529"/>
                      <a:gd name="connsiteY2" fmla="*/ 487793 h 687284"/>
                      <a:gd name="connsiteX3" fmla="*/ 26073 w 165529"/>
                      <a:gd name="connsiteY3" fmla="*/ 19019 h 687284"/>
                      <a:gd name="connsiteX4" fmla="*/ 55995 w 165529"/>
                      <a:gd name="connsiteY4" fmla="*/ 733 h 687284"/>
                      <a:gd name="connsiteX5" fmla="*/ 74280 w 165529"/>
                      <a:gd name="connsiteY5" fmla="*/ 30655 h 687284"/>
                      <a:gd name="connsiteX6" fmla="*/ 70956 w 165529"/>
                      <a:gd name="connsiteY6" fmla="*/ 477819 h 687284"/>
                      <a:gd name="connsiteX7" fmla="*/ 127475 w 165529"/>
                      <a:gd name="connsiteY7" fmla="*/ 605818 h 687284"/>
                      <a:gd name="connsiteX8" fmla="*/ 160721 w 165529"/>
                      <a:gd name="connsiteY8" fmla="*/ 647376 h 687284"/>
                      <a:gd name="connsiteX9" fmla="*/ 164046 w 165529"/>
                      <a:gd name="connsiteY9" fmla="*/ 672311 h 687284"/>
                      <a:gd name="connsiteX10" fmla="*/ 130799 w 165529"/>
                      <a:gd name="connsiteY10" fmla="*/ 685609 h 687284"/>
                      <a:gd name="connsiteX11" fmla="*/ 119163 w 165529"/>
                      <a:gd name="connsiteY11" fmla="*/ 673972 h 687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5529" h="687284">
                        <a:moveTo>
                          <a:pt x="119163" y="673972"/>
                        </a:moveTo>
                        <a:cubicBezTo>
                          <a:pt x="115838" y="670648"/>
                          <a:pt x="89241" y="635739"/>
                          <a:pt x="85917" y="632414"/>
                        </a:cubicBezTo>
                        <a:cubicBezTo>
                          <a:pt x="54333" y="587532"/>
                          <a:pt x="34385" y="540987"/>
                          <a:pt x="22749" y="487793"/>
                        </a:cubicBezTo>
                        <a:cubicBezTo>
                          <a:pt x="-10498" y="338184"/>
                          <a:pt x="-5511" y="168627"/>
                          <a:pt x="26073" y="19019"/>
                        </a:cubicBezTo>
                        <a:cubicBezTo>
                          <a:pt x="29398" y="5720"/>
                          <a:pt x="42696" y="-2591"/>
                          <a:pt x="55995" y="733"/>
                        </a:cubicBezTo>
                        <a:cubicBezTo>
                          <a:pt x="69294" y="4058"/>
                          <a:pt x="77605" y="17356"/>
                          <a:pt x="74280" y="30655"/>
                        </a:cubicBezTo>
                        <a:cubicBezTo>
                          <a:pt x="42696" y="173615"/>
                          <a:pt x="37710" y="334859"/>
                          <a:pt x="70956" y="477819"/>
                        </a:cubicBezTo>
                        <a:cubicBezTo>
                          <a:pt x="80930" y="524364"/>
                          <a:pt x="99215" y="565922"/>
                          <a:pt x="127475" y="605818"/>
                        </a:cubicBezTo>
                        <a:cubicBezTo>
                          <a:pt x="129137" y="609142"/>
                          <a:pt x="155734" y="640726"/>
                          <a:pt x="160721" y="647376"/>
                        </a:cubicBezTo>
                        <a:cubicBezTo>
                          <a:pt x="169033" y="660674"/>
                          <a:pt x="164046" y="670648"/>
                          <a:pt x="164046" y="672311"/>
                        </a:cubicBezTo>
                        <a:cubicBezTo>
                          <a:pt x="159059" y="683946"/>
                          <a:pt x="144098" y="690596"/>
                          <a:pt x="130799" y="685609"/>
                        </a:cubicBezTo>
                        <a:cubicBezTo>
                          <a:pt x="125812" y="682284"/>
                          <a:pt x="122488" y="678960"/>
                          <a:pt x="119163" y="67397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2" name="Freeform: Shape 811">
                    <a:extLst>
                      <a:ext uri="{FF2B5EF4-FFF2-40B4-BE49-F238E27FC236}">
                        <a16:creationId xmlns:a16="http://schemas.microsoft.com/office/drawing/2014/main" id="{D1B7A624-AE24-9B4D-F3F6-C595689D5561}"/>
                      </a:ext>
                    </a:extLst>
                  </p:cNvPr>
                  <p:cNvSpPr/>
                  <p:nvPr/>
                </p:nvSpPr>
                <p:spPr>
                  <a:xfrm>
                    <a:off x="834703" y="6829453"/>
                    <a:ext cx="197064" cy="272795"/>
                  </a:xfrm>
                  <a:custGeom>
                    <a:avLst/>
                    <a:gdLst>
                      <a:gd name="connsiteX0" fmla="*/ 181248 w 197064"/>
                      <a:gd name="connsiteY0" fmla="*/ 222932 h 272795"/>
                      <a:gd name="connsiteX1" fmla="*/ 49925 w 197064"/>
                      <a:gd name="connsiteY1" fmla="*/ 26778 h 272795"/>
                      <a:gd name="connsiteX2" fmla="*/ 28315 w 197064"/>
                      <a:gd name="connsiteY2" fmla="*/ 181 h 272795"/>
                      <a:gd name="connsiteX3" fmla="*/ 1718 w 197064"/>
                      <a:gd name="connsiteY3" fmla="*/ 21792 h 272795"/>
                      <a:gd name="connsiteX4" fmla="*/ 164625 w 197064"/>
                      <a:gd name="connsiteY4" fmla="*/ 271140 h 272795"/>
                      <a:gd name="connsiteX5" fmla="*/ 196209 w 197064"/>
                      <a:gd name="connsiteY5" fmla="*/ 256178 h 272795"/>
                      <a:gd name="connsiteX6" fmla="*/ 181248 w 197064"/>
                      <a:gd name="connsiteY6" fmla="*/ 222932 h 272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7064" h="272795">
                        <a:moveTo>
                          <a:pt x="181248" y="222932"/>
                        </a:moveTo>
                        <a:cubicBezTo>
                          <a:pt x="93145" y="191348"/>
                          <a:pt x="39951" y="121531"/>
                          <a:pt x="49925" y="26778"/>
                        </a:cubicBezTo>
                        <a:cubicBezTo>
                          <a:pt x="51587" y="13480"/>
                          <a:pt x="41613" y="1844"/>
                          <a:pt x="28315" y="181"/>
                        </a:cubicBezTo>
                        <a:cubicBezTo>
                          <a:pt x="15016" y="-1481"/>
                          <a:pt x="3380" y="8493"/>
                          <a:pt x="1718" y="21792"/>
                        </a:cubicBezTo>
                        <a:cubicBezTo>
                          <a:pt x="-11581" y="141478"/>
                          <a:pt x="53250" y="229582"/>
                          <a:pt x="164625" y="271140"/>
                        </a:cubicBezTo>
                        <a:cubicBezTo>
                          <a:pt x="177924" y="276126"/>
                          <a:pt x="191222" y="269477"/>
                          <a:pt x="196209" y="256178"/>
                        </a:cubicBezTo>
                        <a:cubicBezTo>
                          <a:pt x="199534" y="242880"/>
                          <a:pt x="192884" y="227919"/>
                          <a:pt x="181248" y="22293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0" name="Graphic 2">
                  <a:extLst>
                    <a:ext uri="{FF2B5EF4-FFF2-40B4-BE49-F238E27FC236}">
                      <a16:creationId xmlns:a16="http://schemas.microsoft.com/office/drawing/2014/main" id="{66557DD3-B03B-B09C-15B1-9A0CA1F85634}"/>
                    </a:ext>
                  </a:extLst>
                </p:cNvPr>
                <p:cNvGrpSpPr/>
                <p:nvPr/>
              </p:nvGrpSpPr>
              <p:grpSpPr>
                <a:xfrm>
                  <a:off x="776577" y="6498833"/>
                  <a:ext cx="1090481" cy="510332"/>
                  <a:chOff x="776577" y="6498833"/>
                  <a:chExt cx="1090481" cy="510332"/>
                </a:xfrm>
                <a:solidFill>
                  <a:srgbClr val="B82357"/>
                </a:solidFill>
              </p:grpSpPr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066D95FE-0942-5A7E-C903-8DD1C19A1E20}"/>
                      </a:ext>
                    </a:extLst>
                  </p:cNvPr>
                  <p:cNvSpPr/>
                  <p:nvPr/>
                </p:nvSpPr>
                <p:spPr>
                  <a:xfrm>
                    <a:off x="776577" y="671659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4AE82455-EEDD-1B8B-9D40-218DC55E631F}"/>
                      </a:ext>
                    </a:extLst>
                  </p:cNvPr>
                  <p:cNvSpPr/>
                  <p:nvPr/>
                </p:nvSpPr>
                <p:spPr>
                  <a:xfrm>
                    <a:off x="959432" y="657363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4909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id="{85F878A6-692E-81BD-0410-A3A96C87CB28}"/>
                      </a:ext>
                    </a:extLst>
                  </p:cNvPr>
                  <p:cNvSpPr/>
                  <p:nvPr/>
                </p:nvSpPr>
                <p:spPr>
                  <a:xfrm>
                    <a:off x="1133976" y="6498833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4909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id="{BA6CD871-B70B-A718-BBD5-5983E3A10888}"/>
                      </a:ext>
                    </a:extLst>
                  </p:cNvPr>
                  <p:cNvSpPr/>
                  <p:nvPr/>
                </p:nvSpPr>
                <p:spPr>
                  <a:xfrm>
                    <a:off x="1313507" y="650880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id="{60099F8A-7C70-8B59-9590-C7D583773B87}"/>
                      </a:ext>
                    </a:extLst>
                  </p:cNvPr>
                  <p:cNvSpPr/>
                  <p:nvPr/>
                </p:nvSpPr>
                <p:spPr>
                  <a:xfrm>
                    <a:off x="1484726" y="6670051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3246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id="{49CD1140-DAF6-C55D-4F87-9FC9D3CC3B7E}"/>
                      </a:ext>
                    </a:extLst>
                  </p:cNvPr>
                  <p:cNvSpPr/>
                  <p:nvPr/>
                </p:nvSpPr>
                <p:spPr>
                  <a:xfrm>
                    <a:off x="1714068" y="6859556"/>
                    <a:ext cx="152990" cy="149608"/>
                  </a:xfrm>
                  <a:custGeom>
                    <a:avLst/>
                    <a:gdLst>
                      <a:gd name="connsiteX0" fmla="*/ 76524 w 152990"/>
                      <a:gd name="connsiteY0" fmla="*/ 0 h 149608"/>
                      <a:gd name="connsiteX1" fmla="*/ 152991 w 152990"/>
                      <a:gd name="connsiteY1" fmla="*/ 74804 h 149608"/>
                      <a:gd name="connsiteX2" fmla="*/ 76524 w 152990"/>
                      <a:gd name="connsiteY2" fmla="*/ 149609 h 149608"/>
                      <a:gd name="connsiteX3" fmla="*/ 57 w 152990"/>
                      <a:gd name="connsiteY3" fmla="*/ 74804 h 149608"/>
                      <a:gd name="connsiteX4" fmla="*/ 76524 w 152990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90" h="149608">
                        <a:moveTo>
                          <a:pt x="76524" y="0"/>
                        </a:moveTo>
                        <a:cubicBezTo>
                          <a:pt x="118082" y="0"/>
                          <a:pt x="152991" y="33246"/>
                          <a:pt x="152991" y="74804"/>
                        </a:cubicBezTo>
                        <a:cubicBezTo>
                          <a:pt x="152991" y="116362"/>
                          <a:pt x="118082" y="149609"/>
                          <a:pt x="76524" y="149609"/>
                        </a:cubicBezTo>
                        <a:cubicBezTo>
                          <a:pt x="34966" y="149609"/>
                          <a:pt x="57" y="116362"/>
                          <a:pt x="57" y="74804"/>
                        </a:cubicBezTo>
                        <a:cubicBezTo>
                          <a:pt x="-1605" y="33246"/>
                          <a:pt x="33303" y="0"/>
                          <a:pt x="76524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8" name="Graphic 2">
                <a:extLst>
                  <a:ext uri="{FF2B5EF4-FFF2-40B4-BE49-F238E27FC236}">
                    <a16:creationId xmlns:a16="http://schemas.microsoft.com/office/drawing/2014/main" id="{1BBA1E99-44EB-B424-6647-E6BE706FD92B}"/>
                  </a:ext>
                </a:extLst>
              </p:cNvPr>
              <p:cNvGrpSpPr/>
              <p:nvPr/>
            </p:nvGrpSpPr>
            <p:grpSpPr>
              <a:xfrm>
                <a:off x="-319738" y="6400756"/>
                <a:ext cx="664112" cy="1537638"/>
                <a:chOff x="-319738" y="6400756"/>
                <a:chExt cx="664112" cy="1537638"/>
              </a:xfrm>
            </p:grpSpPr>
            <p:grpSp>
              <p:nvGrpSpPr>
                <p:cNvPr id="790" name="Graphic 2">
                  <a:extLst>
                    <a:ext uri="{FF2B5EF4-FFF2-40B4-BE49-F238E27FC236}">
                      <a16:creationId xmlns:a16="http://schemas.microsoft.com/office/drawing/2014/main" id="{D20E265E-0E6E-6677-8F07-067A3A20D0F7}"/>
                    </a:ext>
                  </a:extLst>
                </p:cNvPr>
                <p:cNvGrpSpPr/>
                <p:nvPr/>
              </p:nvGrpSpPr>
              <p:grpSpPr>
                <a:xfrm>
                  <a:off x="-319738" y="6520443"/>
                  <a:ext cx="612580" cy="1417952"/>
                  <a:chOff x="-319738" y="6520443"/>
                  <a:chExt cx="612580" cy="1417952"/>
                </a:xfrm>
                <a:solidFill>
                  <a:srgbClr val="794758"/>
                </a:solidFill>
              </p:grpSpPr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id="{275EE2E9-2822-4036-D151-78136ADB00B2}"/>
                      </a:ext>
                    </a:extLst>
                  </p:cNvPr>
                  <p:cNvSpPr/>
                  <p:nvPr/>
                </p:nvSpPr>
                <p:spPr>
                  <a:xfrm>
                    <a:off x="-149334" y="6520443"/>
                    <a:ext cx="280925" cy="1417952"/>
                  </a:xfrm>
                  <a:custGeom>
                    <a:avLst/>
                    <a:gdLst>
                      <a:gd name="connsiteX0" fmla="*/ 51532 w 280925"/>
                      <a:gd name="connsiteY0" fmla="*/ 29922 h 1417952"/>
                      <a:gd name="connsiteX1" fmla="*/ 51532 w 280925"/>
                      <a:gd name="connsiteY1" fmla="*/ 89766 h 1417952"/>
                      <a:gd name="connsiteX2" fmla="*/ 71480 w 280925"/>
                      <a:gd name="connsiteY2" fmla="*/ 365710 h 1417952"/>
                      <a:gd name="connsiteX3" fmla="*/ 279270 w 280925"/>
                      <a:gd name="connsiteY3" fmla="*/ 1384712 h 1417952"/>
                      <a:gd name="connsiteX4" fmla="*/ 264309 w 280925"/>
                      <a:gd name="connsiteY4" fmla="*/ 1416297 h 1417952"/>
                      <a:gd name="connsiteX5" fmla="*/ 232725 w 280925"/>
                      <a:gd name="connsiteY5" fmla="*/ 1401335 h 1417952"/>
                      <a:gd name="connsiteX6" fmla="*/ 21610 w 280925"/>
                      <a:gd name="connsiteY6" fmla="*/ 370698 h 1417952"/>
                      <a:gd name="connsiteX7" fmla="*/ 0 w 280925"/>
                      <a:gd name="connsiteY7" fmla="*/ 89766 h 1417952"/>
                      <a:gd name="connsiteX8" fmla="*/ 1662 w 280925"/>
                      <a:gd name="connsiteY8" fmla="*/ 23273 h 1417952"/>
                      <a:gd name="connsiteX9" fmla="*/ 24935 w 280925"/>
                      <a:gd name="connsiteY9" fmla="*/ 0 h 1417952"/>
                      <a:gd name="connsiteX10" fmla="*/ 49870 w 280925"/>
                      <a:gd name="connsiteY10" fmla="*/ 23273 h 1417952"/>
                      <a:gd name="connsiteX11" fmla="*/ 51532 w 280925"/>
                      <a:gd name="connsiteY11" fmla="*/ 29922 h 1417952"/>
                      <a:gd name="connsiteX12" fmla="*/ 41558 w 280925"/>
                      <a:gd name="connsiteY12" fmla="*/ 43220 h 1417952"/>
                      <a:gd name="connsiteX13" fmla="*/ 28259 w 280925"/>
                      <a:gd name="connsiteY13" fmla="*/ 48208 h 1417952"/>
                      <a:gd name="connsiteX14" fmla="*/ 41558 w 280925"/>
                      <a:gd name="connsiteY14" fmla="*/ 43220 h 1417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925" h="1417952">
                        <a:moveTo>
                          <a:pt x="51532" y="29922"/>
                        </a:moveTo>
                        <a:lnTo>
                          <a:pt x="51532" y="89766"/>
                        </a:lnTo>
                        <a:cubicBezTo>
                          <a:pt x="51532" y="181193"/>
                          <a:pt x="63168" y="274283"/>
                          <a:pt x="71480" y="365710"/>
                        </a:cubicBezTo>
                        <a:cubicBezTo>
                          <a:pt x="106388" y="706486"/>
                          <a:pt x="157920" y="1060560"/>
                          <a:pt x="279270" y="1384712"/>
                        </a:cubicBezTo>
                        <a:cubicBezTo>
                          <a:pt x="284257" y="1398011"/>
                          <a:pt x="277607" y="1411310"/>
                          <a:pt x="264309" y="1416297"/>
                        </a:cubicBezTo>
                        <a:cubicBezTo>
                          <a:pt x="251010" y="1421283"/>
                          <a:pt x="237712" y="1414635"/>
                          <a:pt x="232725" y="1401335"/>
                        </a:cubicBezTo>
                        <a:cubicBezTo>
                          <a:pt x="109713" y="1072196"/>
                          <a:pt x="58181" y="716460"/>
                          <a:pt x="21610" y="370698"/>
                        </a:cubicBezTo>
                        <a:cubicBezTo>
                          <a:pt x="11636" y="277608"/>
                          <a:pt x="1662" y="184518"/>
                          <a:pt x="0" y="89766"/>
                        </a:cubicBezTo>
                        <a:cubicBezTo>
                          <a:pt x="0" y="89766"/>
                          <a:pt x="0" y="34909"/>
                          <a:pt x="1662" y="23273"/>
                        </a:cubicBezTo>
                        <a:cubicBezTo>
                          <a:pt x="3325" y="1662"/>
                          <a:pt x="23273" y="0"/>
                          <a:pt x="24935" y="0"/>
                        </a:cubicBezTo>
                        <a:cubicBezTo>
                          <a:pt x="38233" y="0"/>
                          <a:pt x="49870" y="9974"/>
                          <a:pt x="49870" y="23273"/>
                        </a:cubicBezTo>
                        <a:cubicBezTo>
                          <a:pt x="51532" y="24935"/>
                          <a:pt x="51532" y="28260"/>
                          <a:pt x="51532" y="29922"/>
                        </a:cubicBezTo>
                        <a:moveTo>
                          <a:pt x="41558" y="43220"/>
                        </a:moveTo>
                        <a:cubicBezTo>
                          <a:pt x="38233" y="46545"/>
                          <a:pt x="33246" y="48208"/>
                          <a:pt x="28259" y="48208"/>
                        </a:cubicBezTo>
                        <a:cubicBezTo>
                          <a:pt x="33246" y="48208"/>
                          <a:pt x="38233" y="46545"/>
                          <a:pt x="41558" y="43220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id="{5D7DCF14-19F5-118F-EF7A-6B5E991DBB7F}"/>
                      </a:ext>
                    </a:extLst>
                  </p:cNvPr>
                  <p:cNvSpPr/>
                  <p:nvPr/>
                </p:nvSpPr>
                <p:spPr>
                  <a:xfrm>
                    <a:off x="-33179" y="6612800"/>
                    <a:ext cx="156596" cy="885564"/>
                  </a:xfrm>
                  <a:custGeom>
                    <a:avLst/>
                    <a:gdLst>
                      <a:gd name="connsiteX0" fmla="*/ 40103 w 156596"/>
                      <a:gd name="connsiteY0" fmla="*/ 880100 h 885564"/>
                      <a:gd name="connsiteX1" fmla="*/ 99947 w 156596"/>
                      <a:gd name="connsiteY1" fmla="*/ 798646 h 885564"/>
                      <a:gd name="connsiteX2" fmla="*/ 136518 w 156596"/>
                      <a:gd name="connsiteY2" fmla="*/ 663998 h 885564"/>
                      <a:gd name="connsiteX3" fmla="*/ 99947 w 156596"/>
                      <a:gd name="connsiteY3" fmla="*/ 19019 h 885564"/>
                      <a:gd name="connsiteX4" fmla="*/ 70025 w 156596"/>
                      <a:gd name="connsiteY4" fmla="*/ 733 h 885564"/>
                      <a:gd name="connsiteX5" fmla="*/ 51740 w 156596"/>
                      <a:gd name="connsiteY5" fmla="*/ 30655 h 885564"/>
                      <a:gd name="connsiteX6" fmla="*/ 86648 w 156596"/>
                      <a:gd name="connsiteY6" fmla="*/ 655687 h 885564"/>
                      <a:gd name="connsiteX7" fmla="*/ 53402 w 156596"/>
                      <a:gd name="connsiteY7" fmla="*/ 782023 h 885564"/>
                      <a:gd name="connsiteX8" fmla="*/ 10182 w 156596"/>
                      <a:gd name="connsiteY8" fmla="*/ 843529 h 885564"/>
                      <a:gd name="connsiteX9" fmla="*/ 5195 w 156596"/>
                      <a:gd name="connsiteY9" fmla="*/ 878438 h 885564"/>
                      <a:gd name="connsiteX10" fmla="*/ 40103 w 156596"/>
                      <a:gd name="connsiteY10" fmla="*/ 880100 h 885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6596" h="885564">
                        <a:moveTo>
                          <a:pt x="40103" y="880100"/>
                        </a:moveTo>
                        <a:cubicBezTo>
                          <a:pt x="66701" y="861815"/>
                          <a:pt x="84986" y="831893"/>
                          <a:pt x="99947" y="798646"/>
                        </a:cubicBezTo>
                        <a:cubicBezTo>
                          <a:pt x="118233" y="753764"/>
                          <a:pt x="128206" y="700570"/>
                          <a:pt x="136518" y="663998"/>
                        </a:cubicBezTo>
                        <a:cubicBezTo>
                          <a:pt x="179738" y="451222"/>
                          <a:pt x="146492" y="228471"/>
                          <a:pt x="99947" y="19019"/>
                        </a:cubicBezTo>
                        <a:cubicBezTo>
                          <a:pt x="96622" y="5720"/>
                          <a:pt x="83324" y="-2591"/>
                          <a:pt x="70025" y="733"/>
                        </a:cubicBezTo>
                        <a:cubicBezTo>
                          <a:pt x="56727" y="4058"/>
                          <a:pt x="48415" y="17356"/>
                          <a:pt x="51740" y="30655"/>
                        </a:cubicBezTo>
                        <a:cubicBezTo>
                          <a:pt x="96622" y="233458"/>
                          <a:pt x="129869" y="449559"/>
                          <a:pt x="86648" y="655687"/>
                        </a:cubicBezTo>
                        <a:cubicBezTo>
                          <a:pt x="79999" y="690596"/>
                          <a:pt x="71688" y="740465"/>
                          <a:pt x="53402" y="782023"/>
                        </a:cubicBezTo>
                        <a:cubicBezTo>
                          <a:pt x="43428" y="806958"/>
                          <a:pt x="30130" y="830230"/>
                          <a:pt x="10182" y="843529"/>
                        </a:cubicBezTo>
                        <a:cubicBezTo>
                          <a:pt x="-1455" y="851841"/>
                          <a:pt x="-3117" y="866802"/>
                          <a:pt x="5195" y="878438"/>
                        </a:cubicBezTo>
                        <a:cubicBezTo>
                          <a:pt x="13506" y="886750"/>
                          <a:pt x="28467" y="888412"/>
                          <a:pt x="40103" y="880100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id="{2E783ED7-38D6-8D56-9692-F69EA077ABBB}"/>
                      </a:ext>
                    </a:extLst>
                  </p:cNvPr>
                  <p:cNvSpPr/>
                  <p:nvPr/>
                </p:nvSpPr>
                <p:spPr>
                  <a:xfrm>
                    <a:off x="78403" y="6630156"/>
                    <a:ext cx="214439" cy="485094"/>
                  </a:xfrm>
                  <a:custGeom>
                    <a:avLst/>
                    <a:gdLst>
                      <a:gd name="connsiteX0" fmla="*/ 44883 w 214439"/>
                      <a:gd name="connsiteY0" fmla="*/ 408931 h 485094"/>
                      <a:gd name="connsiteX1" fmla="*/ 93090 w 214439"/>
                      <a:gd name="connsiteY1" fmla="*/ 330802 h 485094"/>
                      <a:gd name="connsiteX2" fmla="*/ 164570 w 214439"/>
                      <a:gd name="connsiteY2" fmla="*/ 23272 h 485094"/>
                      <a:gd name="connsiteX3" fmla="*/ 191167 w 214439"/>
                      <a:gd name="connsiteY3" fmla="*/ 0 h 485094"/>
                      <a:gd name="connsiteX4" fmla="*/ 214439 w 214439"/>
                      <a:gd name="connsiteY4" fmla="*/ 26597 h 485094"/>
                      <a:gd name="connsiteX5" fmla="*/ 137973 w 214439"/>
                      <a:gd name="connsiteY5" fmla="*/ 352412 h 485094"/>
                      <a:gd name="connsiteX6" fmla="*/ 83116 w 214439"/>
                      <a:gd name="connsiteY6" fmla="*/ 442177 h 485094"/>
                      <a:gd name="connsiteX7" fmla="*/ 39896 w 214439"/>
                      <a:gd name="connsiteY7" fmla="*/ 480410 h 485094"/>
                      <a:gd name="connsiteX8" fmla="*/ 4987 w 214439"/>
                      <a:gd name="connsiteY8" fmla="*/ 475424 h 485094"/>
                      <a:gd name="connsiteX9" fmla="*/ 0 w 214439"/>
                      <a:gd name="connsiteY9" fmla="*/ 462125 h 485094"/>
                      <a:gd name="connsiteX10" fmla="*/ 13299 w 214439"/>
                      <a:gd name="connsiteY10" fmla="*/ 438852 h 485094"/>
                      <a:gd name="connsiteX11" fmla="*/ 44883 w 214439"/>
                      <a:gd name="connsiteY11" fmla="*/ 408931 h 485094"/>
                      <a:gd name="connsiteX12" fmla="*/ 34909 w 214439"/>
                      <a:gd name="connsiteY12" fmla="*/ 435528 h 485094"/>
                      <a:gd name="connsiteX13" fmla="*/ 49870 w 214439"/>
                      <a:gd name="connsiteY13" fmla="*/ 455475 h 485094"/>
                      <a:gd name="connsiteX14" fmla="*/ 34909 w 214439"/>
                      <a:gd name="connsiteY14" fmla="*/ 435528 h 485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14439" h="485094">
                        <a:moveTo>
                          <a:pt x="44883" y="408931"/>
                        </a:moveTo>
                        <a:cubicBezTo>
                          <a:pt x="64830" y="383996"/>
                          <a:pt x="79791" y="357399"/>
                          <a:pt x="93090" y="330802"/>
                        </a:cubicBezTo>
                        <a:cubicBezTo>
                          <a:pt x="139635" y="234387"/>
                          <a:pt x="157920" y="127999"/>
                          <a:pt x="164570" y="23272"/>
                        </a:cubicBezTo>
                        <a:cubicBezTo>
                          <a:pt x="166232" y="9974"/>
                          <a:pt x="177868" y="0"/>
                          <a:pt x="191167" y="0"/>
                        </a:cubicBezTo>
                        <a:cubicBezTo>
                          <a:pt x="204465" y="0"/>
                          <a:pt x="214439" y="13299"/>
                          <a:pt x="214439" y="26597"/>
                        </a:cubicBezTo>
                        <a:cubicBezTo>
                          <a:pt x="207790" y="137973"/>
                          <a:pt x="186180" y="249348"/>
                          <a:pt x="137973" y="352412"/>
                        </a:cubicBezTo>
                        <a:cubicBezTo>
                          <a:pt x="123012" y="383996"/>
                          <a:pt x="104726" y="415580"/>
                          <a:pt x="83116" y="442177"/>
                        </a:cubicBezTo>
                        <a:cubicBezTo>
                          <a:pt x="81454" y="443840"/>
                          <a:pt x="46545" y="475424"/>
                          <a:pt x="39896" y="480410"/>
                        </a:cubicBezTo>
                        <a:cubicBezTo>
                          <a:pt x="21610" y="492047"/>
                          <a:pt x="8312" y="478748"/>
                          <a:pt x="4987" y="475424"/>
                        </a:cubicBezTo>
                        <a:cubicBezTo>
                          <a:pt x="1662" y="472099"/>
                          <a:pt x="0" y="467112"/>
                          <a:pt x="0" y="462125"/>
                        </a:cubicBezTo>
                        <a:cubicBezTo>
                          <a:pt x="0" y="452151"/>
                          <a:pt x="4987" y="443840"/>
                          <a:pt x="13299" y="438852"/>
                        </a:cubicBezTo>
                        <a:lnTo>
                          <a:pt x="44883" y="408931"/>
                        </a:lnTo>
                        <a:close/>
                        <a:moveTo>
                          <a:pt x="34909" y="435528"/>
                        </a:moveTo>
                        <a:cubicBezTo>
                          <a:pt x="43220" y="438852"/>
                          <a:pt x="48207" y="445502"/>
                          <a:pt x="49870" y="455475"/>
                        </a:cubicBezTo>
                        <a:cubicBezTo>
                          <a:pt x="48207" y="445502"/>
                          <a:pt x="43220" y="438852"/>
                          <a:pt x="34909" y="435528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8" name="Freeform: Shape 797">
                    <a:extLst>
                      <a:ext uri="{FF2B5EF4-FFF2-40B4-BE49-F238E27FC236}">
                        <a16:creationId xmlns:a16="http://schemas.microsoft.com/office/drawing/2014/main" id="{70ED4F1F-9CF1-C5DA-253C-E2EECE7E1DF3}"/>
                      </a:ext>
                    </a:extLst>
                  </p:cNvPr>
                  <p:cNvSpPr/>
                  <p:nvPr/>
                </p:nvSpPr>
                <p:spPr>
                  <a:xfrm>
                    <a:off x="-319738" y="6639282"/>
                    <a:ext cx="245208" cy="338297"/>
                  </a:xfrm>
                  <a:custGeom>
                    <a:avLst/>
                    <a:gdLst>
                      <a:gd name="connsiteX0" fmla="*/ 218611 w 245208"/>
                      <a:gd name="connsiteY0" fmla="*/ 288428 h 338297"/>
                      <a:gd name="connsiteX1" fmla="*/ 200326 w 245208"/>
                      <a:gd name="connsiteY1" fmla="*/ 278455 h 338297"/>
                      <a:gd name="connsiteX2" fmla="*/ 163755 w 245208"/>
                      <a:gd name="connsiteY2" fmla="*/ 238559 h 338297"/>
                      <a:gd name="connsiteX3" fmla="*/ 47392 w 245208"/>
                      <a:gd name="connsiteY3" fmla="*/ 17470 h 338297"/>
                      <a:gd name="connsiteX4" fmla="*/ 17470 w 245208"/>
                      <a:gd name="connsiteY4" fmla="*/ 847 h 338297"/>
                      <a:gd name="connsiteX5" fmla="*/ 847 w 245208"/>
                      <a:gd name="connsiteY5" fmla="*/ 30769 h 338297"/>
                      <a:gd name="connsiteX6" fmla="*/ 127184 w 245208"/>
                      <a:gd name="connsiteY6" fmla="*/ 270143 h 338297"/>
                      <a:gd name="connsiteX7" fmla="*/ 182040 w 245208"/>
                      <a:gd name="connsiteY7" fmla="*/ 325000 h 338297"/>
                      <a:gd name="connsiteX8" fmla="*/ 220273 w 245208"/>
                      <a:gd name="connsiteY8" fmla="*/ 338298 h 338297"/>
                      <a:gd name="connsiteX9" fmla="*/ 245208 w 245208"/>
                      <a:gd name="connsiteY9" fmla="*/ 313363 h 338297"/>
                      <a:gd name="connsiteX10" fmla="*/ 218611 w 245208"/>
                      <a:gd name="connsiteY10" fmla="*/ 288428 h 33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5208" h="338297">
                        <a:moveTo>
                          <a:pt x="218611" y="288428"/>
                        </a:moveTo>
                        <a:cubicBezTo>
                          <a:pt x="211962" y="288428"/>
                          <a:pt x="206975" y="283442"/>
                          <a:pt x="200326" y="278455"/>
                        </a:cubicBezTo>
                        <a:cubicBezTo>
                          <a:pt x="185365" y="265156"/>
                          <a:pt x="170404" y="248533"/>
                          <a:pt x="163755" y="238559"/>
                        </a:cubicBezTo>
                        <a:cubicBezTo>
                          <a:pt x="110560" y="173728"/>
                          <a:pt x="70665" y="97262"/>
                          <a:pt x="47392" y="17470"/>
                        </a:cubicBezTo>
                        <a:cubicBezTo>
                          <a:pt x="44068" y="4172"/>
                          <a:pt x="30769" y="-2478"/>
                          <a:pt x="17470" y="847"/>
                        </a:cubicBezTo>
                        <a:cubicBezTo>
                          <a:pt x="4172" y="4172"/>
                          <a:pt x="-2477" y="17470"/>
                          <a:pt x="847" y="30769"/>
                        </a:cubicBezTo>
                        <a:cubicBezTo>
                          <a:pt x="25782" y="117210"/>
                          <a:pt x="69002" y="198663"/>
                          <a:pt x="127184" y="270143"/>
                        </a:cubicBezTo>
                        <a:cubicBezTo>
                          <a:pt x="137157" y="283442"/>
                          <a:pt x="160430" y="310039"/>
                          <a:pt x="182040" y="325000"/>
                        </a:cubicBezTo>
                        <a:cubicBezTo>
                          <a:pt x="195339" y="333311"/>
                          <a:pt x="208637" y="338298"/>
                          <a:pt x="220273" y="338298"/>
                        </a:cubicBezTo>
                        <a:cubicBezTo>
                          <a:pt x="233572" y="338298"/>
                          <a:pt x="245208" y="328324"/>
                          <a:pt x="245208" y="313363"/>
                        </a:cubicBezTo>
                        <a:cubicBezTo>
                          <a:pt x="241884" y="300065"/>
                          <a:pt x="231910" y="288428"/>
                          <a:pt x="218611" y="288428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1" name="Graphic 2">
                  <a:extLst>
                    <a:ext uri="{FF2B5EF4-FFF2-40B4-BE49-F238E27FC236}">
                      <a16:creationId xmlns:a16="http://schemas.microsoft.com/office/drawing/2014/main" id="{1935B956-9BDB-CDD0-AF4F-68C510D792BC}"/>
                    </a:ext>
                  </a:extLst>
                </p:cNvPr>
                <p:cNvGrpSpPr/>
                <p:nvPr/>
              </p:nvGrpSpPr>
              <p:grpSpPr>
                <a:xfrm>
                  <a:off x="-192611" y="6400756"/>
                  <a:ext cx="536986" cy="277607"/>
                  <a:chOff x="-192611" y="6400756"/>
                  <a:chExt cx="536986" cy="277607"/>
                </a:xfrm>
                <a:solidFill>
                  <a:srgbClr val="B82357"/>
                </a:solidFill>
              </p:grpSpPr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9F0168EE-3DCA-B2F8-E2FA-61D1E01E4A7D}"/>
                      </a:ext>
                    </a:extLst>
                  </p:cNvPr>
                  <p:cNvSpPr/>
                  <p:nvPr/>
                </p:nvSpPr>
                <p:spPr>
                  <a:xfrm>
                    <a:off x="-192611" y="6400756"/>
                    <a:ext cx="152990" cy="149608"/>
                  </a:xfrm>
                  <a:custGeom>
                    <a:avLst/>
                    <a:gdLst>
                      <a:gd name="connsiteX0" fmla="*/ 76524 w 152990"/>
                      <a:gd name="connsiteY0" fmla="*/ 0 h 149608"/>
                      <a:gd name="connsiteX1" fmla="*/ 152990 w 152990"/>
                      <a:gd name="connsiteY1" fmla="*/ 74804 h 149608"/>
                      <a:gd name="connsiteX2" fmla="*/ 76524 w 152990"/>
                      <a:gd name="connsiteY2" fmla="*/ 149609 h 149608"/>
                      <a:gd name="connsiteX3" fmla="*/ 57 w 152990"/>
                      <a:gd name="connsiteY3" fmla="*/ 74804 h 149608"/>
                      <a:gd name="connsiteX4" fmla="*/ 76524 w 152990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90" h="149608">
                        <a:moveTo>
                          <a:pt x="76524" y="0"/>
                        </a:moveTo>
                        <a:cubicBezTo>
                          <a:pt x="118082" y="0"/>
                          <a:pt x="152990" y="33246"/>
                          <a:pt x="152990" y="74804"/>
                        </a:cubicBezTo>
                        <a:cubicBezTo>
                          <a:pt x="152990" y="116362"/>
                          <a:pt x="118082" y="149609"/>
                          <a:pt x="76524" y="149609"/>
                        </a:cubicBezTo>
                        <a:cubicBezTo>
                          <a:pt x="34966" y="149609"/>
                          <a:pt x="57" y="116362"/>
                          <a:pt x="57" y="74804"/>
                        </a:cubicBezTo>
                        <a:cubicBezTo>
                          <a:pt x="-1605" y="34909"/>
                          <a:pt x="33303" y="0"/>
                          <a:pt x="76524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id="{A797DFC8-2C9D-E178-F74A-133D4A6ADA77}"/>
                      </a:ext>
                    </a:extLst>
                  </p:cNvPr>
                  <p:cNvSpPr/>
                  <p:nvPr/>
                </p:nvSpPr>
                <p:spPr>
                  <a:xfrm>
                    <a:off x="-37958" y="650215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id="{EF24C683-0D45-0CD1-7782-F2DD36F930C0}"/>
                      </a:ext>
                    </a:extLst>
                  </p:cNvPr>
                  <p:cNvSpPr/>
                  <p:nvPr/>
                </p:nvSpPr>
                <p:spPr>
                  <a:xfrm>
                    <a:off x="191441" y="6528754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9" name="Graphic 2">
                <a:extLst>
                  <a:ext uri="{FF2B5EF4-FFF2-40B4-BE49-F238E27FC236}">
                    <a16:creationId xmlns:a16="http://schemas.microsoft.com/office/drawing/2014/main" id="{49B3AD4F-723E-58BC-75C7-35EB9335E7EE}"/>
                  </a:ext>
                </a:extLst>
              </p:cNvPr>
              <p:cNvGrpSpPr/>
              <p:nvPr/>
            </p:nvGrpSpPr>
            <p:grpSpPr>
              <a:xfrm>
                <a:off x="-497411" y="6679289"/>
                <a:ext cx="3172213" cy="1934014"/>
                <a:chOff x="-497411" y="6679289"/>
                <a:chExt cx="3172213" cy="1934014"/>
              </a:xfrm>
            </p:grpSpPr>
            <p:grpSp>
              <p:nvGrpSpPr>
                <p:cNvPr id="777" name="Graphic 2">
                  <a:extLst>
                    <a:ext uri="{FF2B5EF4-FFF2-40B4-BE49-F238E27FC236}">
                      <a16:creationId xmlns:a16="http://schemas.microsoft.com/office/drawing/2014/main" id="{87A336CB-E2DF-2C3F-D693-076758356B1B}"/>
                    </a:ext>
                  </a:extLst>
                </p:cNvPr>
                <p:cNvGrpSpPr/>
                <p:nvPr/>
              </p:nvGrpSpPr>
              <p:grpSpPr>
                <a:xfrm>
                  <a:off x="-497411" y="6679289"/>
                  <a:ext cx="3172213" cy="1934014"/>
                  <a:chOff x="-497411" y="6679289"/>
                  <a:chExt cx="3172213" cy="1934014"/>
                </a:xfrm>
              </p:grpSpPr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id="{C939BC42-F178-B24F-5CDE-C3550F10DD98}"/>
                      </a:ext>
                    </a:extLst>
                  </p:cNvPr>
                  <p:cNvSpPr/>
                  <p:nvPr/>
                </p:nvSpPr>
                <p:spPr>
                  <a:xfrm>
                    <a:off x="-497411" y="6679289"/>
                    <a:ext cx="3172213" cy="1934014"/>
                  </a:xfrm>
                  <a:custGeom>
                    <a:avLst/>
                    <a:gdLst>
                      <a:gd name="connsiteX0" fmla="*/ 98729 w 3172213"/>
                      <a:gd name="connsiteY0" fmla="*/ 984830 h 1934014"/>
                      <a:gd name="connsiteX1" fmla="*/ 254987 w 3172213"/>
                      <a:gd name="connsiteY1" fmla="*/ 341512 h 1934014"/>
                      <a:gd name="connsiteX2" fmla="*/ 457790 w 3172213"/>
                      <a:gd name="connsiteY2" fmla="*/ 635743 h 1934014"/>
                      <a:gd name="connsiteX3" fmla="*/ 477738 w 3172213"/>
                      <a:gd name="connsiteY3" fmla="*/ 775378 h 1934014"/>
                      <a:gd name="connsiteX4" fmla="*/ 486050 w 3172213"/>
                      <a:gd name="connsiteY4" fmla="*/ 678963 h 1934014"/>
                      <a:gd name="connsiteX5" fmla="*/ 534257 w 3172213"/>
                      <a:gd name="connsiteY5" fmla="*/ 477823 h 1934014"/>
                      <a:gd name="connsiteX6" fmla="*/ 1037940 w 3172213"/>
                      <a:gd name="connsiteY6" fmla="*/ 7386 h 1934014"/>
                      <a:gd name="connsiteX7" fmla="*/ 1164276 w 3172213"/>
                      <a:gd name="connsiteY7" fmla="*/ 502757 h 1934014"/>
                      <a:gd name="connsiteX8" fmla="*/ 1119394 w 3172213"/>
                      <a:gd name="connsiteY8" fmla="*/ 657353 h 1934014"/>
                      <a:gd name="connsiteX9" fmla="*/ 1096121 w 3172213"/>
                      <a:gd name="connsiteY9" fmla="*/ 748781 h 1934014"/>
                      <a:gd name="connsiteX10" fmla="*/ 1588168 w 3172213"/>
                      <a:gd name="connsiteY10" fmla="*/ 569250 h 1934014"/>
                      <a:gd name="connsiteX11" fmla="*/ 1638037 w 3172213"/>
                      <a:gd name="connsiteY11" fmla="*/ 851845 h 1934014"/>
                      <a:gd name="connsiteX12" fmla="*/ 1613103 w 3172213"/>
                      <a:gd name="connsiteY12" fmla="*/ 933298 h 1934014"/>
                      <a:gd name="connsiteX13" fmla="*/ 1606453 w 3172213"/>
                      <a:gd name="connsiteY13" fmla="*/ 969869 h 1934014"/>
                      <a:gd name="connsiteX14" fmla="*/ 1766036 w 3172213"/>
                      <a:gd name="connsiteY14" fmla="*/ 820261 h 1934014"/>
                      <a:gd name="connsiteX15" fmla="*/ 2560625 w 3172213"/>
                      <a:gd name="connsiteY15" fmla="*/ 589198 h 1934014"/>
                      <a:gd name="connsiteX16" fmla="*/ 2482496 w 3172213"/>
                      <a:gd name="connsiteY16" fmla="*/ 1142750 h 1934014"/>
                      <a:gd name="connsiteX17" fmla="*/ 2351173 w 3172213"/>
                      <a:gd name="connsiteY17" fmla="*/ 1289035 h 1934014"/>
                      <a:gd name="connsiteX18" fmla="*/ 2304628 w 3172213"/>
                      <a:gd name="connsiteY18" fmla="*/ 1327268 h 1934014"/>
                      <a:gd name="connsiteX19" fmla="*/ 2288004 w 3172213"/>
                      <a:gd name="connsiteY19" fmla="*/ 1340567 h 1934014"/>
                      <a:gd name="connsiteX20" fmla="*/ 2652052 w 3172213"/>
                      <a:gd name="connsiteY20" fmla="*/ 1315632 h 1934014"/>
                      <a:gd name="connsiteX21" fmla="*/ 2676987 w 3172213"/>
                      <a:gd name="connsiteY21" fmla="*/ 1483526 h 1934014"/>
                      <a:gd name="connsiteX22" fmla="*/ 2645403 w 3172213"/>
                      <a:gd name="connsiteY22" fmla="*/ 1568305 h 1934014"/>
                      <a:gd name="connsiteX23" fmla="*/ 2801661 w 3172213"/>
                      <a:gd name="connsiteY23" fmla="*/ 1491837 h 1934014"/>
                      <a:gd name="connsiteX24" fmla="*/ 3164047 w 3172213"/>
                      <a:gd name="connsiteY24" fmla="*/ 1686329 h 1934014"/>
                      <a:gd name="connsiteX25" fmla="*/ 3127476 w 3172213"/>
                      <a:gd name="connsiteY25" fmla="*/ 1792718 h 1934014"/>
                      <a:gd name="connsiteX26" fmla="*/ 2801661 w 3172213"/>
                      <a:gd name="connsiteY26" fmla="*/ 1929028 h 1934014"/>
                      <a:gd name="connsiteX27" fmla="*/ 2612157 w 3172213"/>
                      <a:gd name="connsiteY27" fmla="*/ 1929028 h 1934014"/>
                      <a:gd name="connsiteX28" fmla="*/ 1840840 w 3172213"/>
                      <a:gd name="connsiteY28" fmla="*/ 1934015 h 1934014"/>
                      <a:gd name="connsiteX29" fmla="*/ 491037 w 3172213"/>
                      <a:gd name="connsiteY29" fmla="*/ 1860872 h 1934014"/>
                      <a:gd name="connsiteX30" fmla="*/ 155248 w 3172213"/>
                      <a:gd name="connsiteY30" fmla="*/ 1847574 h 1934014"/>
                      <a:gd name="connsiteX31" fmla="*/ 50522 w 3172213"/>
                      <a:gd name="connsiteY31" fmla="*/ 1842587 h 1934014"/>
                      <a:gd name="connsiteX32" fmla="*/ 18938 w 3172213"/>
                      <a:gd name="connsiteY32" fmla="*/ 1604876 h 1934014"/>
                      <a:gd name="connsiteX33" fmla="*/ 12289 w 3172213"/>
                      <a:gd name="connsiteY33" fmla="*/ 988155 h 1934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3172213" h="1934014">
                        <a:moveTo>
                          <a:pt x="98729" y="984830"/>
                        </a:moveTo>
                        <a:cubicBezTo>
                          <a:pt x="-67503" y="863481"/>
                          <a:pt x="-29269" y="276682"/>
                          <a:pt x="254987" y="341512"/>
                        </a:cubicBezTo>
                        <a:cubicBezTo>
                          <a:pt x="389635" y="373096"/>
                          <a:pt x="434518" y="522705"/>
                          <a:pt x="457790" y="635743"/>
                        </a:cubicBezTo>
                        <a:cubicBezTo>
                          <a:pt x="461115" y="654029"/>
                          <a:pt x="461115" y="765404"/>
                          <a:pt x="477738" y="775378"/>
                        </a:cubicBezTo>
                        <a:cubicBezTo>
                          <a:pt x="477738" y="775378"/>
                          <a:pt x="479401" y="715534"/>
                          <a:pt x="486050" y="678963"/>
                        </a:cubicBezTo>
                        <a:cubicBezTo>
                          <a:pt x="496024" y="610808"/>
                          <a:pt x="510985" y="542653"/>
                          <a:pt x="534257" y="477823"/>
                        </a:cubicBezTo>
                        <a:cubicBezTo>
                          <a:pt x="587451" y="321565"/>
                          <a:pt x="811864" y="-57444"/>
                          <a:pt x="1037940" y="7386"/>
                        </a:cubicBezTo>
                        <a:cubicBezTo>
                          <a:pt x="1235756" y="63905"/>
                          <a:pt x="1200847" y="361460"/>
                          <a:pt x="1164276" y="502757"/>
                        </a:cubicBezTo>
                        <a:cubicBezTo>
                          <a:pt x="1150978" y="554290"/>
                          <a:pt x="1136017" y="605821"/>
                          <a:pt x="1119394" y="657353"/>
                        </a:cubicBezTo>
                        <a:cubicBezTo>
                          <a:pt x="1117731" y="662340"/>
                          <a:pt x="1091134" y="750443"/>
                          <a:pt x="1096121" y="748781"/>
                        </a:cubicBezTo>
                        <a:cubicBezTo>
                          <a:pt x="1204172" y="725508"/>
                          <a:pt x="1392014" y="447901"/>
                          <a:pt x="1588168" y="569250"/>
                        </a:cubicBezTo>
                        <a:cubicBezTo>
                          <a:pt x="1681258" y="627431"/>
                          <a:pt x="1657985" y="765404"/>
                          <a:pt x="1638037" y="851845"/>
                        </a:cubicBezTo>
                        <a:cubicBezTo>
                          <a:pt x="1631388" y="880104"/>
                          <a:pt x="1623076" y="906701"/>
                          <a:pt x="1613103" y="933298"/>
                        </a:cubicBezTo>
                        <a:cubicBezTo>
                          <a:pt x="1613103" y="934961"/>
                          <a:pt x="1599804" y="971531"/>
                          <a:pt x="1606453" y="969869"/>
                        </a:cubicBezTo>
                        <a:cubicBezTo>
                          <a:pt x="1659647" y="949921"/>
                          <a:pt x="1722816" y="856831"/>
                          <a:pt x="1766036" y="820261"/>
                        </a:cubicBezTo>
                        <a:cubicBezTo>
                          <a:pt x="1920632" y="690599"/>
                          <a:pt x="2364471" y="394707"/>
                          <a:pt x="2560625" y="589198"/>
                        </a:cubicBezTo>
                        <a:cubicBezTo>
                          <a:pt x="2713558" y="740469"/>
                          <a:pt x="2592209" y="1004778"/>
                          <a:pt x="2482496" y="1142750"/>
                        </a:cubicBezTo>
                        <a:cubicBezTo>
                          <a:pt x="2442600" y="1194283"/>
                          <a:pt x="2399380" y="1244152"/>
                          <a:pt x="2351173" y="1289035"/>
                        </a:cubicBezTo>
                        <a:cubicBezTo>
                          <a:pt x="2336212" y="1302333"/>
                          <a:pt x="2321251" y="1315632"/>
                          <a:pt x="2304628" y="1327268"/>
                        </a:cubicBezTo>
                        <a:cubicBezTo>
                          <a:pt x="2299641" y="1332255"/>
                          <a:pt x="2279693" y="1340567"/>
                          <a:pt x="2288004" y="1340567"/>
                        </a:cubicBezTo>
                        <a:cubicBezTo>
                          <a:pt x="2394393" y="1353865"/>
                          <a:pt x="2524054" y="1220879"/>
                          <a:pt x="2652052" y="1315632"/>
                        </a:cubicBezTo>
                        <a:cubicBezTo>
                          <a:pt x="2708571" y="1357190"/>
                          <a:pt x="2691948" y="1427007"/>
                          <a:pt x="2676987" y="1483526"/>
                        </a:cubicBezTo>
                        <a:cubicBezTo>
                          <a:pt x="2675325" y="1490175"/>
                          <a:pt x="2643741" y="1568305"/>
                          <a:pt x="2645403" y="1568305"/>
                        </a:cubicBezTo>
                        <a:cubicBezTo>
                          <a:pt x="2663689" y="1574953"/>
                          <a:pt x="2780051" y="1500149"/>
                          <a:pt x="2801661" y="1491837"/>
                        </a:cubicBezTo>
                        <a:cubicBezTo>
                          <a:pt x="2986179" y="1430332"/>
                          <a:pt x="3218903" y="1448617"/>
                          <a:pt x="3164047" y="1686329"/>
                        </a:cubicBezTo>
                        <a:cubicBezTo>
                          <a:pt x="3155735" y="1722900"/>
                          <a:pt x="3142437" y="1757808"/>
                          <a:pt x="3127476" y="1792718"/>
                        </a:cubicBezTo>
                        <a:cubicBezTo>
                          <a:pt x="3049347" y="1968923"/>
                          <a:pt x="3004464" y="1930690"/>
                          <a:pt x="2801661" y="1929028"/>
                        </a:cubicBezTo>
                        <a:cubicBezTo>
                          <a:pt x="2738493" y="1929028"/>
                          <a:pt x="2675325" y="1927365"/>
                          <a:pt x="2612157" y="1929028"/>
                        </a:cubicBezTo>
                        <a:cubicBezTo>
                          <a:pt x="2354497" y="1929028"/>
                          <a:pt x="2098500" y="1934015"/>
                          <a:pt x="1840840" y="1934015"/>
                        </a:cubicBezTo>
                        <a:cubicBezTo>
                          <a:pt x="1387027" y="1934015"/>
                          <a:pt x="943188" y="1892457"/>
                          <a:pt x="491037" y="1860872"/>
                        </a:cubicBezTo>
                        <a:cubicBezTo>
                          <a:pt x="379661" y="1852561"/>
                          <a:pt x="266624" y="1845912"/>
                          <a:pt x="155248" y="1847574"/>
                        </a:cubicBezTo>
                        <a:cubicBezTo>
                          <a:pt x="135300" y="1847574"/>
                          <a:pt x="65483" y="1860872"/>
                          <a:pt x="50522" y="1842587"/>
                        </a:cubicBezTo>
                        <a:cubicBezTo>
                          <a:pt x="10626" y="1794380"/>
                          <a:pt x="22263" y="1661394"/>
                          <a:pt x="18938" y="1604876"/>
                        </a:cubicBezTo>
                        <a:cubicBezTo>
                          <a:pt x="3977" y="1398748"/>
                          <a:pt x="652" y="1194283"/>
                          <a:pt x="12289" y="988155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id="{4596C4B0-C360-1BBA-E90B-5FED3193DA1C}"/>
                      </a:ext>
                    </a:extLst>
                  </p:cNvPr>
                  <p:cNvSpPr/>
                  <p:nvPr/>
                </p:nvSpPr>
                <p:spPr>
                  <a:xfrm>
                    <a:off x="-495096" y="6682613"/>
                    <a:ext cx="3163549" cy="1666380"/>
                  </a:xfrm>
                  <a:custGeom>
                    <a:avLst/>
                    <a:gdLst>
                      <a:gd name="connsiteX0" fmla="*/ 2796022 w 3163549"/>
                      <a:gd name="connsiteY0" fmla="*/ 1491837 h 1666380"/>
                      <a:gd name="connsiteX1" fmla="*/ 2639764 w 3163549"/>
                      <a:gd name="connsiteY1" fmla="*/ 1568305 h 1666380"/>
                      <a:gd name="connsiteX2" fmla="*/ 2671348 w 3163549"/>
                      <a:gd name="connsiteY2" fmla="*/ 1483526 h 1666380"/>
                      <a:gd name="connsiteX3" fmla="*/ 2646413 w 3163549"/>
                      <a:gd name="connsiteY3" fmla="*/ 1315632 h 1666380"/>
                      <a:gd name="connsiteX4" fmla="*/ 2282365 w 3163549"/>
                      <a:gd name="connsiteY4" fmla="*/ 1340567 h 1666380"/>
                      <a:gd name="connsiteX5" fmla="*/ 2298988 w 3163549"/>
                      <a:gd name="connsiteY5" fmla="*/ 1327268 h 1666380"/>
                      <a:gd name="connsiteX6" fmla="*/ 2345533 w 3163549"/>
                      <a:gd name="connsiteY6" fmla="*/ 1289034 h 1666380"/>
                      <a:gd name="connsiteX7" fmla="*/ 2476856 w 3163549"/>
                      <a:gd name="connsiteY7" fmla="*/ 1142750 h 1666380"/>
                      <a:gd name="connsiteX8" fmla="*/ 2554985 w 3163549"/>
                      <a:gd name="connsiteY8" fmla="*/ 589198 h 1666380"/>
                      <a:gd name="connsiteX9" fmla="*/ 1760397 w 3163549"/>
                      <a:gd name="connsiteY9" fmla="*/ 820260 h 1666380"/>
                      <a:gd name="connsiteX10" fmla="*/ 1600814 w 3163549"/>
                      <a:gd name="connsiteY10" fmla="*/ 969869 h 1666380"/>
                      <a:gd name="connsiteX11" fmla="*/ 1607463 w 3163549"/>
                      <a:gd name="connsiteY11" fmla="*/ 933298 h 1666380"/>
                      <a:gd name="connsiteX12" fmla="*/ 1632398 w 3163549"/>
                      <a:gd name="connsiteY12" fmla="*/ 851844 h 1666380"/>
                      <a:gd name="connsiteX13" fmla="*/ 1582528 w 3163549"/>
                      <a:gd name="connsiteY13" fmla="*/ 569250 h 1666380"/>
                      <a:gd name="connsiteX14" fmla="*/ 1090482 w 3163549"/>
                      <a:gd name="connsiteY14" fmla="*/ 748781 h 1666380"/>
                      <a:gd name="connsiteX15" fmla="*/ 1113754 w 3163549"/>
                      <a:gd name="connsiteY15" fmla="*/ 657353 h 1666380"/>
                      <a:gd name="connsiteX16" fmla="*/ 1158637 w 3163549"/>
                      <a:gd name="connsiteY16" fmla="*/ 502757 h 1666380"/>
                      <a:gd name="connsiteX17" fmla="*/ 1032300 w 3163549"/>
                      <a:gd name="connsiteY17" fmla="*/ 7386 h 1666380"/>
                      <a:gd name="connsiteX18" fmla="*/ 528618 w 3163549"/>
                      <a:gd name="connsiteY18" fmla="*/ 477822 h 1666380"/>
                      <a:gd name="connsiteX19" fmla="*/ 480410 w 3163549"/>
                      <a:gd name="connsiteY19" fmla="*/ 678963 h 1666380"/>
                      <a:gd name="connsiteX20" fmla="*/ 472099 w 3163549"/>
                      <a:gd name="connsiteY20" fmla="*/ 775378 h 1666380"/>
                      <a:gd name="connsiteX21" fmla="*/ 452151 w 3163549"/>
                      <a:gd name="connsiteY21" fmla="*/ 635743 h 1666380"/>
                      <a:gd name="connsiteX22" fmla="*/ 249348 w 3163549"/>
                      <a:gd name="connsiteY22" fmla="*/ 341512 h 1666380"/>
                      <a:gd name="connsiteX23" fmla="*/ 0 w 3163549"/>
                      <a:gd name="connsiteY23" fmla="*/ 612470 h 1666380"/>
                      <a:gd name="connsiteX24" fmla="*/ 236049 w 3163549"/>
                      <a:gd name="connsiteY24" fmla="*/ 507744 h 1666380"/>
                      <a:gd name="connsiteX25" fmla="*/ 500358 w 3163549"/>
                      <a:gd name="connsiteY25" fmla="*/ 974856 h 1666380"/>
                      <a:gd name="connsiteX26" fmla="*/ 975782 w 3163549"/>
                      <a:gd name="connsiteY26" fmla="*/ 150346 h 1666380"/>
                      <a:gd name="connsiteX27" fmla="*/ 965808 w 3163549"/>
                      <a:gd name="connsiteY27" fmla="*/ 938285 h 1666380"/>
                      <a:gd name="connsiteX28" fmla="*/ 1516035 w 3163549"/>
                      <a:gd name="connsiteY28" fmla="*/ 654028 h 1666380"/>
                      <a:gd name="connsiteX29" fmla="*/ 1472815 w 3163549"/>
                      <a:gd name="connsiteY29" fmla="*/ 1172672 h 1666380"/>
                      <a:gd name="connsiteX30" fmla="*/ 2470207 w 3163549"/>
                      <a:gd name="connsiteY30" fmla="*/ 705560 h 1666380"/>
                      <a:gd name="connsiteX31" fmla="*/ 2091198 w 3163549"/>
                      <a:gd name="connsiteY31" fmla="*/ 1470227 h 1666380"/>
                      <a:gd name="connsiteX32" fmla="*/ 2568284 w 3163549"/>
                      <a:gd name="connsiteY32" fmla="*/ 1402073 h 1666380"/>
                      <a:gd name="connsiteX33" fmla="*/ 2546674 w 3163549"/>
                      <a:gd name="connsiteY33" fmla="*/ 1666381 h 1666380"/>
                      <a:gd name="connsiteX34" fmla="*/ 3163394 w 3163549"/>
                      <a:gd name="connsiteY34" fmla="*/ 1631472 h 1666380"/>
                      <a:gd name="connsiteX35" fmla="*/ 2796022 w 3163549"/>
                      <a:gd name="connsiteY35" fmla="*/ 1491837 h 166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3163549" h="1666380">
                        <a:moveTo>
                          <a:pt x="2796022" y="1491837"/>
                        </a:moveTo>
                        <a:cubicBezTo>
                          <a:pt x="2774411" y="1500149"/>
                          <a:pt x="2658049" y="1573291"/>
                          <a:pt x="2639764" y="1568305"/>
                        </a:cubicBezTo>
                        <a:cubicBezTo>
                          <a:pt x="2638101" y="1568305"/>
                          <a:pt x="2669685" y="1490175"/>
                          <a:pt x="2671348" y="1483526"/>
                        </a:cubicBezTo>
                        <a:cubicBezTo>
                          <a:pt x="2687971" y="1427007"/>
                          <a:pt x="2702932" y="1357190"/>
                          <a:pt x="2646413" y="1315632"/>
                        </a:cubicBezTo>
                        <a:cubicBezTo>
                          <a:pt x="2518414" y="1220879"/>
                          <a:pt x="2388753" y="1352203"/>
                          <a:pt x="2282365" y="1340567"/>
                        </a:cubicBezTo>
                        <a:cubicBezTo>
                          <a:pt x="2275716" y="1338904"/>
                          <a:pt x="2294001" y="1330592"/>
                          <a:pt x="2298988" y="1327268"/>
                        </a:cubicBezTo>
                        <a:cubicBezTo>
                          <a:pt x="2315611" y="1313969"/>
                          <a:pt x="2330572" y="1302333"/>
                          <a:pt x="2345533" y="1289034"/>
                        </a:cubicBezTo>
                        <a:cubicBezTo>
                          <a:pt x="2393740" y="1244152"/>
                          <a:pt x="2436961" y="1194283"/>
                          <a:pt x="2476856" y="1142750"/>
                        </a:cubicBezTo>
                        <a:cubicBezTo>
                          <a:pt x="2586570" y="1004778"/>
                          <a:pt x="2707919" y="742131"/>
                          <a:pt x="2554985" y="589198"/>
                        </a:cubicBezTo>
                        <a:cubicBezTo>
                          <a:pt x="2360494" y="396369"/>
                          <a:pt x="1914992" y="690599"/>
                          <a:pt x="1760397" y="820260"/>
                        </a:cubicBezTo>
                        <a:cubicBezTo>
                          <a:pt x="1717176" y="856831"/>
                          <a:pt x="1655670" y="949921"/>
                          <a:pt x="1600814" y="969869"/>
                        </a:cubicBezTo>
                        <a:cubicBezTo>
                          <a:pt x="1594165" y="973194"/>
                          <a:pt x="1607463" y="934960"/>
                          <a:pt x="1607463" y="933298"/>
                        </a:cubicBezTo>
                        <a:cubicBezTo>
                          <a:pt x="1617437" y="906701"/>
                          <a:pt x="1627411" y="880104"/>
                          <a:pt x="1632398" y="851844"/>
                        </a:cubicBezTo>
                        <a:cubicBezTo>
                          <a:pt x="1652346" y="765404"/>
                          <a:pt x="1673956" y="625769"/>
                          <a:pt x="1582528" y="569250"/>
                        </a:cubicBezTo>
                        <a:cubicBezTo>
                          <a:pt x="1386375" y="446238"/>
                          <a:pt x="1198532" y="725508"/>
                          <a:pt x="1090482" y="748781"/>
                        </a:cubicBezTo>
                        <a:cubicBezTo>
                          <a:pt x="1085495" y="750443"/>
                          <a:pt x="1112092" y="662340"/>
                          <a:pt x="1113754" y="657353"/>
                        </a:cubicBezTo>
                        <a:cubicBezTo>
                          <a:pt x="1130377" y="605821"/>
                          <a:pt x="1145338" y="554289"/>
                          <a:pt x="1158637" y="502757"/>
                        </a:cubicBezTo>
                        <a:cubicBezTo>
                          <a:pt x="1195208" y="361460"/>
                          <a:pt x="1230117" y="63905"/>
                          <a:pt x="1032300" y="7386"/>
                        </a:cubicBezTo>
                        <a:cubicBezTo>
                          <a:pt x="806225" y="-57444"/>
                          <a:pt x="581812" y="321564"/>
                          <a:pt x="528618" y="477822"/>
                        </a:cubicBezTo>
                        <a:cubicBezTo>
                          <a:pt x="507007" y="544315"/>
                          <a:pt x="490384" y="610808"/>
                          <a:pt x="480410" y="678963"/>
                        </a:cubicBezTo>
                        <a:cubicBezTo>
                          <a:pt x="475423" y="713872"/>
                          <a:pt x="473761" y="775378"/>
                          <a:pt x="472099" y="775378"/>
                        </a:cubicBezTo>
                        <a:cubicBezTo>
                          <a:pt x="455476" y="765404"/>
                          <a:pt x="455476" y="654028"/>
                          <a:pt x="452151" y="635743"/>
                        </a:cubicBezTo>
                        <a:cubicBezTo>
                          <a:pt x="428878" y="522705"/>
                          <a:pt x="383996" y="371434"/>
                          <a:pt x="249348" y="341512"/>
                        </a:cubicBezTo>
                        <a:cubicBezTo>
                          <a:pt x="101402" y="308266"/>
                          <a:pt x="19948" y="449563"/>
                          <a:pt x="0" y="612470"/>
                        </a:cubicBezTo>
                        <a:cubicBezTo>
                          <a:pt x="58181" y="540991"/>
                          <a:pt x="146284" y="467849"/>
                          <a:pt x="236049" y="507744"/>
                        </a:cubicBezTo>
                        <a:cubicBezTo>
                          <a:pt x="397294" y="579224"/>
                          <a:pt x="500358" y="974856"/>
                          <a:pt x="500358" y="974856"/>
                        </a:cubicBezTo>
                        <a:cubicBezTo>
                          <a:pt x="500358" y="974856"/>
                          <a:pt x="711473" y="30658"/>
                          <a:pt x="975782" y="150346"/>
                        </a:cubicBezTo>
                        <a:cubicBezTo>
                          <a:pt x="1240090" y="270032"/>
                          <a:pt x="965808" y="938285"/>
                          <a:pt x="965808" y="938285"/>
                        </a:cubicBezTo>
                        <a:cubicBezTo>
                          <a:pt x="965808" y="938285"/>
                          <a:pt x="1389699" y="570912"/>
                          <a:pt x="1516035" y="654028"/>
                        </a:cubicBezTo>
                        <a:cubicBezTo>
                          <a:pt x="1658995" y="747118"/>
                          <a:pt x="1472815" y="1172672"/>
                          <a:pt x="1472815" y="1172672"/>
                        </a:cubicBezTo>
                        <a:cubicBezTo>
                          <a:pt x="1472815" y="1172672"/>
                          <a:pt x="2294001" y="521043"/>
                          <a:pt x="2470207" y="705560"/>
                        </a:cubicBezTo>
                        <a:cubicBezTo>
                          <a:pt x="2646413" y="890078"/>
                          <a:pt x="2091198" y="1470227"/>
                          <a:pt x="2091198" y="1470227"/>
                        </a:cubicBezTo>
                        <a:cubicBezTo>
                          <a:pt x="2091198" y="1470227"/>
                          <a:pt x="2520077" y="1318957"/>
                          <a:pt x="2568284" y="1402073"/>
                        </a:cubicBezTo>
                        <a:cubicBezTo>
                          <a:pt x="2631452" y="1513447"/>
                          <a:pt x="2546674" y="1666381"/>
                          <a:pt x="2546674" y="1666381"/>
                        </a:cubicBezTo>
                        <a:cubicBezTo>
                          <a:pt x="2546674" y="1666381"/>
                          <a:pt x="2960591" y="1400410"/>
                          <a:pt x="3163394" y="1631472"/>
                        </a:cubicBezTo>
                        <a:cubicBezTo>
                          <a:pt x="3170044" y="1445292"/>
                          <a:pt x="2962254" y="1435319"/>
                          <a:pt x="2796022" y="1491837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8" name="Graphic 2">
                  <a:extLst>
                    <a:ext uri="{FF2B5EF4-FFF2-40B4-BE49-F238E27FC236}">
                      <a16:creationId xmlns:a16="http://schemas.microsoft.com/office/drawing/2014/main" id="{4E9DFBD0-DB1E-1EC8-B113-857C3F3ECD0D}"/>
                    </a:ext>
                  </a:extLst>
                </p:cNvPr>
                <p:cNvGrpSpPr/>
                <p:nvPr/>
              </p:nvGrpSpPr>
              <p:grpSpPr>
                <a:xfrm>
                  <a:off x="-215011" y="7118615"/>
                  <a:ext cx="2129447" cy="1414118"/>
                  <a:chOff x="-215011" y="7118615"/>
                  <a:chExt cx="2129447" cy="1414118"/>
                </a:xfrm>
                <a:solidFill>
                  <a:srgbClr val="2B5577"/>
                </a:solidFill>
              </p:grpSpPr>
              <p:grpSp>
                <p:nvGrpSpPr>
                  <p:cNvPr id="779" name="Graphic 2">
                    <a:extLst>
                      <a:ext uri="{FF2B5EF4-FFF2-40B4-BE49-F238E27FC236}">
                        <a16:creationId xmlns:a16="http://schemas.microsoft.com/office/drawing/2014/main" id="{B8FC7A7E-373E-2E6A-CC40-A29D3A6F1D75}"/>
                      </a:ext>
                    </a:extLst>
                  </p:cNvPr>
                  <p:cNvGrpSpPr/>
                  <p:nvPr/>
                </p:nvGrpSpPr>
                <p:grpSpPr>
                  <a:xfrm>
                    <a:off x="-215011" y="7118615"/>
                    <a:ext cx="1054481" cy="1363546"/>
                    <a:chOff x="-215011" y="7118615"/>
                    <a:chExt cx="1054481" cy="1363546"/>
                  </a:xfrm>
                  <a:solidFill>
                    <a:srgbClr val="2B5577"/>
                  </a:solidFill>
                </p:grpSpPr>
                <p:sp>
                  <p:nvSpPr>
                    <p:cNvPr id="785" name="Freeform: Shape 784">
                      <a:extLst>
                        <a:ext uri="{FF2B5EF4-FFF2-40B4-BE49-F238E27FC236}">
                          <a16:creationId xmlns:a16="http://schemas.microsoft.com/office/drawing/2014/main" id="{100E1448-CAD2-1BBB-45EF-CC690E62AC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90" y="7118615"/>
                      <a:ext cx="390143" cy="1363546"/>
                    </a:xfrm>
                    <a:custGeom>
                      <a:avLst/>
                      <a:gdLst>
                        <a:gd name="connsiteX0" fmla="*/ 344281 w 390143"/>
                        <a:gd name="connsiteY0" fmla="*/ 13562 h 1363546"/>
                        <a:gd name="connsiteX1" fmla="*/ 181 w 390143"/>
                        <a:gd name="connsiteY1" fmla="*/ 1336769 h 1363546"/>
                        <a:gd name="connsiteX2" fmla="*/ 21791 w 390143"/>
                        <a:gd name="connsiteY2" fmla="*/ 1363365 h 1363546"/>
                        <a:gd name="connsiteX3" fmla="*/ 48388 w 390143"/>
                        <a:gd name="connsiteY3" fmla="*/ 1341755 h 1363546"/>
                        <a:gd name="connsiteX4" fmla="*/ 387502 w 390143"/>
                        <a:gd name="connsiteY4" fmla="*/ 35172 h 1363546"/>
                        <a:gd name="connsiteX5" fmla="*/ 375865 w 390143"/>
                        <a:gd name="connsiteY5" fmla="*/ 1926 h 1363546"/>
                        <a:gd name="connsiteX6" fmla="*/ 344281 w 390143"/>
                        <a:gd name="connsiteY6" fmla="*/ 13562 h 13635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0143" h="1363546">
                          <a:moveTo>
                            <a:pt x="344281" y="13562"/>
                          </a:moveTo>
                          <a:cubicBezTo>
                            <a:pt x="287762" y="131587"/>
                            <a:pt x="33428" y="1000980"/>
                            <a:pt x="181" y="1336769"/>
                          </a:cubicBezTo>
                          <a:cubicBezTo>
                            <a:pt x="-1481" y="1350067"/>
                            <a:pt x="8493" y="1361703"/>
                            <a:pt x="21791" y="1363365"/>
                          </a:cubicBezTo>
                          <a:cubicBezTo>
                            <a:pt x="35090" y="1365028"/>
                            <a:pt x="46726" y="1355054"/>
                            <a:pt x="48388" y="1341755"/>
                          </a:cubicBezTo>
                          <a:cubicBezTo>
                            <a:pt x="79973" y="1009291"/>
                            <a:pt x="330983" y="151534"/>
                            <a:pt x="387502" y="35172"/>
                          </a:cubicBezTo>
                          <a:cubicBezTo>
                            <a:pt x="394151" y="23536"/>
                            <a:pt x="387502" y="8575"/>
                            <a:pt x="375865" y="1926"/>
                          </a:cubicBezTo>
                          <a:cubicBezTo>
                            <a:pt x="364229" y="-3061"/>
                            <a:pt x="349268" y="1926"/>
                            <a:pt x="344281" y="13562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6" name="Freeform: Shape 785">
                      <a:extLst>
                        <a:ext uri="{FF2B5EF4-FFF2-40B4-BE49-F238E27FC236}">
                          <a16:creationId xmlns:a16="http://schemas.microsoft.com/office/drawing/2014/main" id="{A08B5254-E866-D4A5-BC37-8A99060C9A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5011" y="7691531"/>
                      <a:ext cx="318053" cy="608909"/>
                    </a:xfrm>
                    <a:custGeom>
                      <a:avLst/>
                      <a:gdLst>
                        <a:gd name="connsiteX0" fmla="*/ 315026 w 318053"/>
                        <a:gd name="connsiteY0" fmla="*/ 572686 h 608909"/>
                        <a:gd name="connsiteX1" fmla="*/ 47392 w 318053"/>
                        <a:gd name="connsiteY1" fmla="*/ 17470 h 608909"/>
                        <a:gd name="connsiteX2" fmla="*/ 17470 w 318053"/>
                        <a:gd name="connsiteY2" fmla="*/ 847 h 608909"/>
                        <a:gd name="connsiteX3" fmla="*/ 847 w 318053"/>
                        <a:gd name="connsiteY3" fmla="*/ 30769 h 608909"/>
                        <a:gd name="connsiteX4" fmla="*/ 273468 w 318053"/>
                        <a:gd name="connsiteY4" fmla="*/ 595957 h 608909"/>
                        <a:gd name="connsiteX5" fmla="*/ 306714 w 318053"/>
                        <a:gd name="connsiteY5" fmla="*/ 605932 h 608909"/>
                        <a:gd name="connsiteX6" fmla="*/ 315026 w 318053"/>
                        <a:gd name="connsiteY6" fmla="*/ 572686 h 608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8053" h="608909">
                          <a:moveTo>
                            <a:pt x="315026" y="572686"/>
                          </a:moveTo>
                          <a:cubicBezTo>
                            <a:pt x="215286" y="393155"/>
                            <a:pt x="102249" y="215287"/>
                            <a:pt x="47392" y="17470"/>
                          </a:cubicBezTo>
                          <a:cubicBezTo>
                            <a:pt x="44068" y="4172"/>
                            <a:pt x="30769" y="-2477"/>
                            <a:pt x="17470" y="847"/>
                          </a:cubicBezTo>
                          <a:cubicBezTo>
                            <a:pt x="4172" y="4172"/>
                            <a:pt x="-2477" y="17470"/>
                            <a:pt x="847" y="30769"/>
                          </a:cubicBezTo>
                          <a:cubicBezTo>
                            <a:pt x="57366" y="231910"/>
                            <a:pt x="172066" y="413102"/>
                            <a:pt x="273468" y="595957"/>
                          </a:cubicBezTo>
                          <a:cubicBezTo>
                            <a:pt x="280117" y="607594"/>
                            <a:pt x="295078" y="612581"/>
                            <a:pt x="306714" y="605932"/>
                          </a:cubicBezTo>
                          <a:cubicBezTo>
                            <a:pt x="316688" y="599282"/>
                            <a:pt x="321675" y="584322"/>
                            <a:pt x="315026" y="572686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7" name="Freeform: Shape 786">
                      <a:extLst>
                        <a:ext uri="{FF2B5EF4-FFF2-40B4-BE49-F238E27FC236}">
                          <a16:creationId xmlns:a16="http://schemas.microsoft.com/office/drawing/2014/main" id="{016C4A20-41B1-AF66-B0B6-3505150584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87" y="7548032"/>
                      <a:ext cx="729482" cy="523611"/>
                    </a:xfrm>
                    <a:custGeom>
                      <a:avLst/>
                      <a:gdLst>
                        <a:gd name="connsiteX0" fmla="*/ 14961 w 729482"/>
                        <a:gd name="connsiteY0" fmla="*/ 473485 h 523611"/>
                        <a:gd name="connsiteX1" fmla="*/ 19948 w 729482"/>
                        <a:gd name="connsiteY1" fmla="*/ 470161 h 523611"/>
                        <a:gd name="connsiteX2" fmla="*/ 41558 w 729482"/>
                        <a:gd name="connsiteY2" fmla="*/ 456861 h 523611"/>
                        <a:gd name="connsiteX3" fmla="*/ 94752 w 729482"/>
                        <a:gd name="connsiteY3" fmla="*/ 421953 h 523611"/>
                        <a:gd name="connsiteX4" fmla="*/ 237712 w 729482"/>
                        <a:gd name="connsiteY4" fmla="*/ 325539 h 523611"/>
                        <a:gd name="connsiteX5" fmla="*/ 689863 w 729482"/>
                        <a:gd name="connsiteY5" fmla="*/ 4711 h 523611"/>
                        <a:gd name="connsiteX6" fmla="*/ 724771 w 729482"/>
                        <a:gd name="connsiteY6" fmla="*/ 9698 h 523611"/>
                        <a:gd name="connsiteX7" fmla="*/ 719784 w 729482"/>
                        <a:gd name="connsiteY7" fmla="*/ 44606 h 523611"/>
                        <a:gd name="connsiteX8" fmla="*/ 265971 w 729482"/>
                        <a:gd name="connsiteY8" fmla="*/ 367097 h 523611"/>
                        <a:gd name="connsiteX9" fmla="*/ 123012 w 729482"/>
                        <a:gd name="connsiteY9" fmla="*/ 463511 h 523611"/>
                        <a:gd name="connsiteX10" fmla="*/ 69817 w 729482"/>
                        <a:gd name="connsiteY10" fmla="*/ 498419 h 523611"/>
                        <a:gd name="connsiteX11" fmla="*/ 48207 w 729482"/>
                        <a:gd name="connsiteY11" fmla="*/ 513381 h 523611"/>
                        <a:gd name="connsiteX12" fmla="*/ 36571 w 729482"/>
                        <a:gd name="connsiteY12" fmla="*/ 521692 h 523611"/>
                        <a:gd name="connsiteX13" fmla="*/ 16623 w 729482"/>
                        <a:gd name="connsiteY13" fmla="*/ 521692 h 523611"/>
                        <a:gd name="connsiteX14" fmla="*/ 1662 w 729482"/>
                        <a:gd name="connsiteY14" fmla="*/ 505069 h 523611"/>
                        <a:gd name="connsiteX15" fmla="*/ 3325 w 729482"/>
                        <a:gd name="connsiteY15" fmla="*/ 485121 h 523611"/>
                        <a:gd name="connsiteX16" fmla="*/ 14961 w 729482"/>
                        <a:gd name="connsiteY16" fmla="*/ 473485 h 523611"/>
                        <a:gd name="connsiteX17" fmla="*/ 49870 w 729482"/>
                        <a:gd name="connsiteY17" fmla="*/ 491771 h 523611"/>
                        <a:gd name="connsiteX18" fmla="*/ 48207 w 729482"/>
                        <a:gd name="connsiteY18" fmla="*/ 505069 h 523611"/>
                        <a:gd name="connsiteX19" fmla="*/ 49870 w 729482"/>
                        <a:gd name="connsiteY19" fmla="*/ 491771 h 523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729482" h="523611">
                          <a:moveTo>
                            <a:pt x="14961" y="473485"/>
                          </a:moveTo>
                          <a:cubicBezTo>
                            <a:pt x="16623" y="471823"/>
                            <a:pt x="19948" y="470161"/>
                            <a:pt x="19948" y="470161"/>
                          </a:cubicBezTo>
                          <a:cubicBezTo>
                            <a:pt x="26597" y="465173"/>
                            <a:pt x="34909" y="460186"/>
                            <a:pt x="41558" y="456861"/>
                          </a:cubicBezTo>
                          <a:cubicBezTo>
                            <a:pt x="59844" y="445226"/>
                            <a:pt x="76467" y="433589"/>
                            <a:pt x="94752" y="421953"/>
                          </a:cubicBezTo>
                          <a:cubicBezTo>
                            <a:pt x="142959" y="390369"/>
                            <a:pt x="191167" y="358785"/>
                            <a:pt x="237712" y="325539"/>
                          </a:cubicBezTo>
                          <a:cubicBezTo>
                            <a:pt x="390645" y="220812"/>
                            <a:pt x="541916" y="114424"/>
                            <a:pt x="689863" y="4711"/>
                          </a:cubicBezTo>
                          <a:cubicBezTo>
                            <a:pt x="701499" y="-3601"/>
                            <a:pt x="716460" y="-276"/>
                            <a:pt x="724771" y="9698"/>
                          </a:cubicBezTo>
                          <a:cubicBezTo>
                            <a:pt x="733083" y="21334"/>
                            <a:pt x="729758" y="36295"/>
                            <a:pt x="719784" y="44606"/>
                          </a:cubicBezTo>
                          <a:cubicBezTo>
                            <a:pt x="570176" y="154319"/>
                            <a:pt x="418905" y="262371"/>
                            <a:pt x="265971" y="367097"/>
                          </a:cubicBezTo>
                          <a:cubicBezTo>
                            <a:pt x="217764" y="398680"/>
                            <a:pt x="169557" y="430265"/>
                            <a:pt x="123012" y="463511"/>
                          </a:cubicBezTo>
                          <a:cubicBezTo>
                            <a:pt x="104726" y="475147"/>
                            <a:pt x="88103" y="486784"/>
                            <a:pt x="69817" y="498419"/>
                          </a:cubicBezTo>
                          <a:cubicBezTo>
                            <a:pt x="63168" y="503407"/>
                            <a:pt x="54857" y="508394"/>
                            <a:pt x="48207" y="513381"/>
                          </a:cubicBezTo>
                          <a:cubicBezTo>
                            <a:pt x="46545" y="515043"/>
                            <a:pt x="38233" y="520030"/>
                            <a:pt x="36571" y="521692"/>
                          </a:cubicBezTo>
                          <a:cubicBezTo>
                            <a:pt x="28259" y="525017"/>
                            <a:pt x="19948" y="523354"/>
                            <a:pt x="16623" y="521692"/>
                          </a:cubicBezTo>
                          <a:cubicBezTo>
                            <a:pt x="8312" y="518367"/>
                            <a:pt x="3325" y="513381"/>
                            <a:pt x="1662" y="505069"/>
                          </a:cubicBezTo>
                          <a:cubicBezTo>
                            <a:pt x="0" y="501744"/>
                            <a:pt x="-1662" y="495096"/>
                            <a:pt x="3325" y="485121"/>
                          </a:cubicBezTo>
                          <a:cubicBezTo>
                            <a:pt x="6649" y="478472"/>
                            <a:pt x="9974" y="475147"/>
                            <a:pt x="14961" y="473485"/>
                          </a:cubicBezTo>
                          <a:moveTo>
                            <a:pt x="49870" y="491771"/>
                          </a:moveTo>
                          <a:cubicBezTo>
                            <a:pt x="49870" y="496757"/>
                            <a:pt x="49870" y="501744"/>
                            <a:pt x="48207" y="505069"/>
                          </a:cubicBezTo>
                          <a:cubicBezTo>
                            <a:pt x="49870" y="500082"/>
                            <a:pt x="49870" y="495096"/>
                            <a:pt x="49870" y="491771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80" name="Graphic 2">
                    <a:extLst>
                      <a:ext uri="{FF2B5EF4-FFF2-40B4-BE49-F238E27FC236}">
                        <a16:creationId xmlns:a16="http://schemas.microsoft.com/office/drawing/2014/main" id="{7341CC92-9E13-6916-3A7C-B4951801DEE5}"/>
                      </a:ext>
                    </a:extLst>
                  </p:cNvPr>
                  <p:cNvGrpSpPr/>
                  <p:nvPr/>
                </p:nvGrpSpPr>
                <p:grpSpPr>
                  <a:xfrm>
                    <a:off x="890224" y="7523237"/>
                    <a:ext cx="1024210" cy="1009495"/>
                    <a:chOff x="890224" y="7523237"/>
                    <a:chExt cx="1024210" cy="1009495"/>
                  </a:xfrm>
                  <a:solidFill>
                    <a:srgbClr val="2B5577"/>
                  </a:solidFill>
                </p:grpSpPr>
                <p:sp>
                  <p:nvSpPr>
                    <p:cNvPr id="782" name="Freeform: Shape 781">
                      <a:extLst>
                        <a:ext uri="{FF2B5EF4-FFF2-40B4-BE49-F238E27FC236}">
                          <a16:creationId xmlns:a16="http://schemas.microsoft.com/office/drawing/2014/main" id="{62819437-CAA6-9482-3881-E17B59071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224" y="7523237"/>
                      <a:ext cx="1024210" cy="1009495"/>
                    </a:xfrm>
                    <a:custGeom>
                      <a:avLst/>
                      <a:gdLst>
                        <a:gd name="connsiteX0" fmla="*/ 983484 w 1024210"/>
                        <a:gd name="connsiteY0" fmla="*/ 6234 h 1009495"/>
                        <a:gd name="connsiteX1" fmla="*/ 6040 w 1024210"/>
                        <a:gd name="connsiteY1" fmla="*/ 968717 h 1009495"/>
                        <a:gd name="connsiteX2" fmla="*/ 7703 w 1024210"/>
                        <a:gd name="connsiteY2" fmla="*/ 1003626 h 1009495"/>
                        <a:gd name="connsiteX3" fmla="*/ 42611 w 1024210"/>
                        <a:gd name="connsiteY3" fmla="*/ 1000301 h 1009495"/>
                        <a:gd name="connsiteX4" fmla="*/ 1016730 w 1024210"/>
                        <a:gd name="connsiteY4" fmla="*/ 41143 h 1009495"/>
                        <a:gd name="connsiteX5" fmla="*/ 1016730 w 1024210"/>
                        <a:gd name="connsiteY5" fmla="*/ 6234 h 1009495"/>
                        <a:gd name="connsiteX6" fmla="*/ 983484 w 1024210"/>
                        <a:gd name="connsiteY6" fmla="*/ 6234 h 10094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4210" h="1009495">
                          <a:moveTo>
                            <a:pt x="983484" y="6234"/>
                          </a:moveTo>
                          <a:cubicBezTo>
                            <a:pt x="654345" y="323736"/>
                            <a:pt x="305258" y="622954"/>
                            <a:pt x="6040" y="968717"/>
                          </a:cubicBezTo>
                          <a:cubicBezTo>
                            <a:pt x="-2272" y="978691"/>
                            <a:pt x="-2272" y="995314"/>
                            <a:pt x="7703" y="1003626"/>
                          </a:cubicBezTo>
                          <a:cubicBezTo>
                            <a:pt x="17676" y="1011937"/>
                            <a:pt x="32637" y="1011937"/>
                            <a:pt x="42611" y="1000301"/>
                          </a:cubicBezTo>
                          <a:cubicBezTo>
                            <a:pt x="341829" y="656200"/>
                            <a:pt x="689254" y="356983"/>
                            <a:pt x="1016730" y="41143"/>
                          </a:cubicBezTo>
                          <a:cubicBezTo>
                            <a:pt x="1026704" y="31168"/>
                            <a:pt x="1026704" y="16208"/>
                            <a:pt x="1016730" y="6234"/>
                          </a:cubicBezTo>
                          <a:cubicBezTo>
                            <a:pt x="1008419" y="-2078"/>
                            <a:pt x="993458" y="-2078"/>
                            <a:pt x="983484" y="6234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3" name="Freeform: Shape 782">
                      <a:extLst>
                        <a:ext uri="{FF2B5EF4-FFF2-40B4-BE49-F238E27FC236}">
                          <a16:creationId xmlns:a16="http://schemas.microsoft.com/office/drawing/2014/main" id="{50AFCA50-58BA-13E3-399B-73198FF4A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3663" y="7698846"/>
                      <a:ext cx="102045" cy="457345"/>
                    </a:xfrm>
                    <a:custGeom>
                      <a:avLst/>
                      <a:gdLst>
                        <a:gd name="connsiteX0" fmla="*/ 1662 w 102045"/>
                        <a:gd name="connsiteY0" fmla="*/ 429060 h 457345"/>
                        <a:gd name="connsiteX1" fmla="*/ 3325 w 102045"/>
                        <a:gd name="connsiteY1" fmla="*/ 415761 h 457345"/>
                        <a:gd name="connsiteX2" fmla="*/ 6649 w 102045"/>
                        <a:gd name="connsiteY2" fmla="*/ 389163 h 457345"/>
                        <a:gd name="connsiteX3" fmla="*/ 16623 w 102045"/>
                        <a:gd name="connsiteY3" fmla="*/ 287762 h 457345"/>
                        <a:gd name="connsiteX4" fmla="*/ 53194 w 102045"/>
                        <a:gd name="connsiteY4" fmla="*/ 21791 h 457345"/>
                        <a:gd name="connsiteX5" fmla="*/ 81454 w 102045"/>
                        <a:gd name="connsiteY5" fmla="*/ 181 h 457345"/>
                        <a:gd name="connsiteX6" fmla="*/ 101402 w 102045"/>
                        <a:gd name="connsiteY6" fmla="*/ 28440 h 457345"/>
                        <a:gd name="connsiteX7" fmla="*/ 64830 w 102045"/>
                        <a:gd name="connsiteY7" fmla="*/ 292749 h 457345"/>
                        <a:gd name="connsiteX8" fmla="*/ 54857 w 102045"/>
                        <a:gd name="connsiteY8" fmla="*/ 392488 h 457345"/>
                        <a:gd name="connsiteX9" fmla="*/ 51532 w 102045"/>
                        <a:gd name="connsiteY9" fmla="*/ 420748 h 457345"/>
                        <a:gd name="connsiteX10" fmla="*/ 49870 w 102045"/>
                        <a:gd name="connsiteY10" fmla="*/ 435709 h 457345"/>
                        <a:gd name="connsiteX11" fmla="*/ 18286 w 102045"/>
                        <a:gd name="connsiteY11" fmla="*/ 457319 h 457345"/>
                        <a:gd name="connsiteX12" fmla="*/ 0 w 102045"/>
                        <a:gd name="connsiteY12" fmla="*/ 437371 h 457345"/>
                        <a:gd name="connsiteX13" fmla="*/ 1662 w 102045"/>
                        <a:gd name="connsiteY13" fmla="*/ 429060 h 457345"/>
                        <a:gd name="connsiteX14" fmla="*/ 33246 w 102045"/>
                        <a:gd name="connsiteY14" fmla="*/ 409112 h 457345"/>
                        <a:gd name="connsiteX15" fmla="*/ 49870 w 102045"/>
                        <a:gd name="connsiteY15" fmla="*/ 429060 h 457345"/>
                        <a:gd name="connsiteX16" fmla="*/ 33246 w 102045"/>
                        <a:gd name="connsiteY16" fmla="*/ 409112 h 457345"/>
                        <a:gd name="connsiteX17" fmla="*/ 3325 w 102045"/>
                        <a:gd name="connsiteY17" fmla="*/ 422410 h 457345"/>
                        <a:gd name="connsiteX18" fmla="*/ 3325 w 102045"/>
                        <a:gd name="connsiteY18" fmla="*/ 422410 h 457345"/>
                        <a:gd name="connsiteX19" fmla="*/ 3325 w 102045"/>
                        <a:gd name="connsiteY19" fmla="*/ 422410 h 457345"/>
                        <a:gd name="connsiteX20" fmla="*/ 3325 w 102045"/>
                        <a:gd name="connsiteY20" fmla="*/ 422410 h 457345"/>
                        <a:gd name="connsiteX21" fmla="*/ 16623 w 102045"/>
                        <a:gd name="connsiteY21" fmla="*/ 409112 h 457345"/>
                        <a:gd name="connsiteX22" fmla="*/ 4987 w 102045"/>
                        <a:gd name="connsiteY22" fmla="*/ 420748 h 457345"/>
                        <a:gd name="connsiteX23" fmla="*/ 16623 w 102045"/>
                        <a:gd name="connsiteY23" fmla="*/ 409112 h 457345"/>
                        <a:gd name="connsiteX24" fmla="*/ 18286 w 102045"/>
                        <a:gd name="connsiteY24" fmla="*/ 409112 h 457345"/>
                        <a:gd name="connsiteX25" fmla="*/ 18286 w 102045"/>
                        <a:gd name="connsiteY25" fmla="*/ 409112 h 457345"/>
                        <a:gd name="connsiteX26" fmla="*/ 18286 w 102045"/>
                        <a:gd name="connsiteY26" fmla="*/ 409112 h 457345"/>
                        <a:gd name="connsiteX27" fmla="*/ 18286 w 102045"/>
                        <a:gd name="connsiteY27" fmla="*/ 409112 h 457345"/>
                        <a:gd name="connsiteX28" fmla="*/ 29922 w 102045"/>
                        <a:gd name="connsiteY28" fmla="*/ 407450 h 457345"/>
                        <a:gd name="connsiteX29" fmla="*/ 18286 w 102045"/>
                        <a:gd name="connsiteY29" fmla="*/ 407450 h 457345"/>
                        <a:gd name="connsiteX30" fmla="*/ 21610 w 102045"/>
                        <a:gd name="connsiteY30" fmla="*/ 407450 h 457345"/>
                        <a:gd name="connsiteX31" fmla="*/ 29922 w 102045"/>
                        <a:gd name="connsiteY31" fmla="*/ 407450 h 457345"/>
                        <a:gd name="connsiteX32" fmla="*/ 31584 w 102045"/>
                        <a:gd name="connsiteY32" fmla="*/ 407450 h 457345"/>
                        <a:gd name="connsiteX33" fmla="*/ 31584 w 102045"/>
                        <a:gd name="connsiteY33" fmla="*/ 407450 h 457345"/>
                        <a:gd name="connsiteX34" fmla="*/ 31584 w 102045"/>
                        <a:gd name="connsiteY34" fmla="*/ 407450 h 457345"/>
                        <a:gd name="connsiteX35" fmla="*/ 29922 w 102045"/>
                        <a:gd name="connsiteY35" fmla="*/ 407450 h 457345"/>
                        <a:gd name="connsiteX36" fmla="*/ 29922 w 102045"/>
                        <a:gd name="connsiteY36" fmla="*/ 407450 h 457345"/>
                        <a:gd name="connsiteX37" fmla="*/ 29922 w 102045"/>
                        <a:gd name="connsiteY37" fmla="*/ 407450 h 457345"/>
                        <a:gd name="connsiteX38" fmla="*/ 29922 w 102045"/>
                        <a:gd name="connsiteY38" fmla="*/ 407450 h 457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02045" h="457345">
                          <a:moveTo>
                            <a:pt x="1662" y="429060"/>
                          </a:moveTo>
                          <a:lnTo>
                            <a:pt x="3325" y="415761"/>
                          </a:lnTo>
                          <a:cubicBezTo>
                            <a:pt x="4987" y="407450"/>
                            <a:pt x="4987" y="397475"/>
                            <a:pt x="6649" y="389163"/>
                          </a:cubicBezTo>
                          <a:cubicBezTo>
                            <a:pt x="9974" y="355917"/>
                            <a:pt x="13299" y="321009"/>
                            <a:pt x="16623" y="287762"/>
                          </a:cubicBezTo>
                          <a:cubicBezTo>
                            <a:pt x="28260" y="199660"/>
                            <a:pt x="39896" y="109894"/>
                            <a:pt x="53194" y="21791"/>
                          </a:cubicBezTo>
                          <a:cubicBezTo>
                            <a:pt x="54857" y="8493"/>
                            <a:pt x="68155" y="-1481"/>
                            <a:pt x="81454" y="181"/>
                          </a:cubicBezTo>
                          <a:cubicBezTo>
                            <a:pt x="94752" y="1843"/>
                            <a:pt x="104726" y="15142"/>
                            <a:pt x="101402" y="28440"/>
                          </a:cubicBezTo>
                          <a:cubicBezTo>
                            <a:pt x="88103" y="116544"/>
                            <a:pt x="76467" y="204646"/>
                            <a:pt x="64830" y="292749"/>
                          </a:cubicBezTo>
                          <a:cubicBezTo>
                            <a:pt x="61506" y="325996"/>
                            <a:pt x="58181" y="359242"/>
                            <a:pt x="54857" y="392488"/>
                          </a:cubicBezTo>
                          <a:cubicBezTo>
                            <a:pt x="53194" y="402463"/>
                            <a:pt x="53194" y="410774"/>
                            <a:pt x="51532" y="420748"/>
                          </a:cubicBezTo>
                          <a:cubicBezTo>
                            <a:pt x="51532" y="422410"/>
                            <a:pt x="49870" y="432384"/>
                            <a:pt x="49870" y="435709"/>
                          </a:cubicBezTo>
                          <a:cubicBezTo>
                            <a:pt x="46545" y="458981"/>
                            <a:pt x="19948" y="457319"/>
                            <a:pt x="18286" y="457319"/>
                          </a:cubicBezTo>
                          <a:cubicBezTo>
                            <a:pt x="14961" y="455656"/>
                            <a:pt x="3325" y="452332"/>
                            <a:pt x="0" y="437371"/>
                          </a:cubicBezTo>
                          <a:cubicBezTo>
                            <a:pt x="1662" y="432384"/>
                            <a:pt x="1662" y="430721"/>
                            <a:pt x="1662" y="429060"/>
                          </a:cubicBezTo>
                          <a:moveTo>
                            <a:pt x="33246" y="409112"/>
                          </a:moveTo>
                          <a:cubicBezTo>
                            <a:pt x="41558" y="412436"/>
                            <a:pt x="48207" y="419086"/>
                            <a:pt x="49870" y="429060"/>
                          </a:cubicBezTo>
                          <a:cubicBezTo>
                            <a:pt x="48207" y="414098"/>
                            <a:pt x="38233" y="409112"/>
                            <a:pt x="33246" y="409112"/>
                          </a:cubicBezTo>
                          <a:moveTo>
                            <a:pt x="3325" y="422410"/>
                          </a:moveTo>
                          <a:lnTo>
                            <a:pt x="3325" y="422410"/>
                          </a:lnTo>
                          <a:lnTo>
                            <a:pt x="3325" y="422410"/>
                          </a:lnTo>
                          <a:lnTo>
                            <a:pt x="3325" y="422410"/>
                          </a:lnTo>
                          <a:close/>
                          <a:moveTo>
                            <a:pt x="16623" y="409112"/>
                          </a:moveTo>
                          <a:cubicBezTo>
                            <a:pt x="13299" y="410774"/>
                            <a:pt x="8312" y="414098"/>
                            <a:pt x="4987" y="420748"/>
                          </a:cubicBezTo>
                          <a:cubicBezTo>
                            <a:pt x="6649" y="415761"/>
                            <a:pt x="9974" y="412436"/>
                            <a:pt x="16623" y="409112"/>
                          </a:cubicBezTo>
                          <a:moveTo>
                            <a:pt x="18286" y="409112"/>
                          </a:moveTo>
                          <a:lnTo>
                            <a:pt x="18286" y="409112"/>
                          </a:lnTo>
                          <a:lnTo>
                            <a:pt x="18286" y="409112"/>
                          </a:lnTo>
                          <a:lnTo>
                            <a:pt x="18286" y="409112"/>
                          </a:lnTo>
                          <a:close/>
                          <a:moveTo>
                            <a:pt x="29922" y="407450"/>
                          </a:moveTo>
                          <a:cubicBezTo>
                            <a:pt x="26597" y="407450"/>
                            <a:pt x="23273" y="407450"/>
                            <a:pt x="18286" y="407450"/>
                          </a:cubicBezTo>
                          <a:cubicBezTo>
                            <a:pt x="19948" y="407450"/>
                            <a:pt x="19948" y="407450"/>
                            <a:pt x="21610" y="407450"/>
                          </a:cubicBezTo>
                          <a:cubicBezTo>
                            <a:pt x="24935" y="407450"/>
                            <a:pt x="28260" y="407450"/>
                            <a:pt x="29922" y="407450"/>
                          </a:cubicBezTo>
                          <a:moveTo>
                            <a:pt x="31584" y="407450"/>
                          </a:moveTo>
                          <a:lnTo>
                            <a:pt x="31584" y="407450"/>
                          </a:lnTo>
                          <a:lnTo>
                            <a:pt x="31584" y="407450"/>
                          </a:lnTo>
                          <a:close/>
                          <a:moveTo>
                            <a:pt x="29922" y="407450"/>
                          </a:moveTo>
                          <a:lnTo>
                            <a:pt x="29922" y="407450"/>
                          </a:lnTo>
                          <a:lnTo>
                            <a:pt x="29922" y="407450"/>
                          </a:lnTo>
                          <a:lnTo>
                            <a:pt x="29922" y="407450"/>
                          </a:lnTo>
                          <a:close/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4" name="Freeform: Shape 783">
                      <a:extLst>
                        <a:ext uri="{FF2B5EF4-FFF2-40B4-BE49-F238E27FC236}">
                          <a16:creationId xmlns:a16="http://schemas.microsoft.com/office/drawing/2014/main" id="{6273DC06-D1AB-E1B8-08C0-FEF8D4EB2D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9803" y="8193665"/>
                      <a:ext cx="708198" cy="152003"/>
                    </a:xfrm>
                    <a:custGeom>
                      <a:avLst/>
                      <a:gdLst>
                        <a:gd name="connsiteX0" fmla="*/ 30901 w 708198"/>
                        <a:gd name="connsiteY0" fmla="*/ 102134 h 152003"/>
                        <a:gd name="connsiteX1" fmla="*/ 42537 w 708198"/>
                        <a:gd name="connsiteY1" fmla="*/ 102134 h 152003"/>
                        <a:gd name="connsiteX2" fmla="*/ 65810 w 708198"/>
                        <a:gd name="connsiteY2" fmla="*/ 98810 h 152003"/>
                        <a:gd name="connsiteX3" fmla="*/ 205444 w 708198"/>
                        <a:gd name="connsiteY3" fmla="*/ 83849 h 152003"/>
                        <a:gd name="connsiteX4" fmla="*/ 677543 w 708198"/>
                        <a:gd name="connsiteY4" fmla="*/ 733 h 152003"/>
                        <a:gd name="connsiteX5" fmla="*/ 707465 w 708198"/>
                        <a:gd name="connsiteY5" fmla="*/ 19018 h 152003"/>
                        <a:gd name="connsiteX6" fmla="*/ 689179 w 708198"/>
                        <a:gd name="connsiteY6" fmla="*/ 47278 h 152003"/>
                        <a:gd name="connsiteX7" fmla="*/ 213756 w 708198"/>
                        <a:gd name="connsiteY7" fmla="*/ 130394 h 152003"/>
                        <a:gd name="connsiteX8" fmla="*/ 72459 w 708198"/>
                        <a:gd name="connsiteY8" fmla="*/ 147017 h 152003"/>
                        <a:gd name="connsiteX9" fmla="*/ 37550 w 708198"/>
                        <a:gd name="connsiteY9" fmla="*/ 152004 h 152003"/>
                        <a:gd name="connsiteX10" fmla="*/ 14278 w 708198"/>
                        <a:gd name="connsiteY10" fmla="*/ 148680 h 152003"/>
                        <a:gd name="connsiteX11" fmla="*/ 2642 w 708198"/>
                        <a:gd name="connsiteY11" fmla="*/ 115434 h 152003"/>
                        <a:gd name="connsiteX12" fmla="*/ 30901 w 708198"/>
                        <a:gd name="connsiteY12" fmla="*/ 102134 h 152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08198" h="152003">
                          <a:moveTo>
                            <a:pt x="30901" y="102134"/>
                          </a:moveTo>
                          <a:cubicBezTo>
                            <a:pt x="32563" y="102134"/>
                            <a:pt x="37550" y="102134"/>
                            <a:pt x="42537" y="102134"/>
                          </a:cubicBezTo>
                          <a:cubicBezTo>
                            <a:pt x="50849" y="100472"/>
                            <a:pt x="60823" y="98810"/>
                            <a:pt x="65810" y="98810"/>
                          </a:cubicBezTo>
                          <a:cubicBezTo>
                            <a:pt x="112355" y="93823"/>
                            <a:pt x="158900" y="90499"/>
                            <a:pt x="205444" y="83849"/>
                          </a:cubicBezTo>
                          <a:cubicBezTo>
                            <a:pt x="363365" y="62239"/>
                            <a:pt x="521285" y="32318"/>
                            <a:pt x="677543" y="733"/>
                          </a:cubicBezTo>
                          <a:cubicBezTo>
                            <a:pt x="690842" y="-2592"/>
                            <a:pt x="704140" y="5720"/>
                            <a:pt x="707465" y="19018"/>
                          </a:cubicBezTo>
                          <a:cubicBezTo>
                            <a:pt x="710790" y="32318"/>
                            <a:pt x="702478" y="45616"/>
                            <a:pt x="689179" y="47278"/>
                          </a:cubicBezTo>
                          <a:cubicBezTo>
                            <a:pt x="531259" y="80524"/>
                            <a:pt x="373339" y="108784"/>
                            <a:pt x="213756" y="130394"/>
                          </a:cubicBezTo>
                          <a:cubicBezTo>
                            <a:pt x="167211" y="137044"/>
                            <a:pt x="119004" y="142030"/>
                            <a:pt x="72459" y="147017"/>
                          </a:cubicBezTo>
                          <a:cubicBezTo>
                            <a:pt x="64147" y="147017"/>
                            <a:pt x="49186" y="150342"/>
                            <a:pt x="37550" y="152004"/>
                          </a:cubicBezTo>
                          <a:cubicBezTo>
                            <a:pt x="29239" y="152004"/>
                            <a:pt x="20927" y="150342"/>
                            <a:pt x="14278" y="148680"/>
                          </a:cubicBezTo>
                          <a:cubicBezTo>
                            <a:pt x="2642" y="143692"/>
                            <a:pt x="-4008" y="128732"/>
                            <a:pt x="2642" y="115434"/>
                          </a:cubicBezTo>
                          <a:cubicBezTo>
                            <a:pt x="4304" y="103797"/>
                            <a:pt x="19265" y="97148"/>
                            <a:pt x="30901" y="102134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id="{D10EC239-D1C0-B5AE-F2C6-CF58DD6E75F9}"/>
                      </a:ext>
                    </a:extLst>
                  </p:cNvPr>
                  <p:cNvSpPr/>
                  <p:nvPr/>
                </p:nvSpPr>
                <p:spPr>
                  <a:xfrm>
                    <a:off x="706579" y="7944543"/>
                    <a:ext cx="60024" cy="499203"/>
                  </a:xfrm>
                  <a:custGeom>
                    <a:avLst/>
                    <a:gdLst>
                      <a:gd name="connsiteX0" fmla="*/ 1844 w 60024"/>
                      <a:gd name="connsiteY0" fmla="*/ 33754 h 499203"/>
                      <a:gd name="connsiteX1" fmla="*/ 181 w 60024"/>
                      <a:gd name="connsiteY1" fmla="*/ 28767 h 499203"/>
                      <a:gd name="connsiteX2" fmla="*/ 21791 w 60024"/>
                      <a:gd name="connsiteY2" fmla="*/ 508 h 499203"/>
                      <a:gd name="connsiteX3" fmla="*/ 48388 w 60024"/>
                      <a:gd name="connsiteY3" fmla="*/ 17131 h 499203"/>
                      <a:gd name="connsiteX4" fmla="*/ 51713 w 60024"/>
                      <a:gd name="connsiteY4" fmla="*/ 48715 h 499203"/>
                      <a:gd name="connsiteX5" fmla="*/ 55038 w 60024"/>
                      <a:gd name="connsiteY5" fmla="*/ 138480 h 499203"/>
                      <a:gd name="connsiteX6" fmla="*/ 60025 w 60024"/>
                      <a:gd name="connsiteY6" fmla="*/ 474269 h 499203"/>
                      <a:gd name="connsiteX7" fmla="*/ 35090 w 60024"/>
                      <a:gd name="connsiteY7" fmla="*/ 499203 h 499203"/>
                      <a:gd name="connsiteX8" fmla="*/ 10155 w 60024"/>
                      <a:gd name="connsiteY8" fmla="*/ 474269 h 499203"/>
                      <a:gd name="connsiteX9" fmla="*/ 5168 w 60024"/>
                      <a:gd name="connsiteY9" fmla="*/ 140143 h 499203"/>
                      <a:gd name="connsiteX10" fmla="*/ 1844 w 60024"/>
                      <a:gd name="connsiteY10" fmla="*/ 53702 h 499203"/>
                      <a:gd name="connsiteX11" fmla="*/ 1844 w 60024"/>
                      <a:gd name="connsiteY11" fmla="*/ 33754 h 499203"/>
                      <a:gd name="connsiteX12" fmla="*/ 11817 w 60024"/>
                      <a:gd name="connsiteY12" fmla="*/ 45390 h 499203"/>
                      <a:gd name="connsiteX13" fmla="*/ 28441 w 60024"/>
                      <a:gd name="connsiteY13" fmla="*/ 48715 h 499203"/>
                      <a:gd name="connsiteX14" fmla="*/ 11817 w 60024"/>
                      <a:gd name="connsiteY14" fmla="*/ 45390 h 499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024" h="499203">
                        <a:moveTo>
                          <a:pt x="1844" y="33754"/>
                        </a:moveTo>
                        <a:cubicBezTo>
                          <a:pt x="1844" y="32092"/>
                          <a:pt x="181" y="30429"/>
                          <a:pt x="181" y="28767"/>
                        </a:cubicBezTo>
                        <a:cubicBezTo>
                          <a:pt x="-1481" y="15469"/>
                          <a:pt x="8493" y="2169"/>
                          <a:pt x="21791" y="508"/>
                        </a:cubicBezTo>
                        <a:cubicBezTo>
                          <a:pt x="28441" y="-1154"/>
                          <a:pt x="41739" y="508"/>
                          <a:pt x="48388" y="17131"/>
                        </a:cubicBezTo>
                        <a:cubicBezTo>
                          <a:pt x="50051" y="22118"/>
                          <a:pt x="51713" y="45390"/>
                          <a:pt x="51713" y="48715"/>
                        </a:cubicBezTo>
                        <a:cubicBezTo>
                          <a:pt x="53375" y="78637"/>
                          <a:pt x="55038" y="108558"/>
                          <a:pt x="55038" y="138480"/>
                        </a:cubicBezTo>
                        <a:cubicBezTo>
                          <a:pt x="58362" y="249856"/>
                          <a:pt x="60025" y="362893"/>
                          <a:pt x="60025" y="474269"/>
                        </a:cubicBezTo>
                        <a:cubicBezTo>
                          <a:pt x="60025" y="487567"/>
                          <a:pt x="48388" y="499203"/>
                          <a:pt x="35090" y="499203"/>
                        </a:cubicBezTo>
                        <a:cubicBezTo>
                          <a:pt x="21791" y="499203"/>
                          <a:pt x="10155" y="487567"/>
                          <a:pt x="10155" y="474269"/>
                        </a:cubicBezTo>
                        <a:cubicBezTo>
                          <a:pt x="10155" y="362893"/>
                          <a:pt x="8493" y="251517"/>
                          <a:pt x="5168" y="140143"/>
                        </a:cubicBezTo>
                        <a:cubicBezTo>
                          <a:pt x="3506" y="111883"/>
                          <a:pt x="3506" y="81962"/>
                          <a:pt x="1844" y="53702"/>
                        </a:cubicBezTo>
                        <a:lnTo>
                          <a:pt x="1844" y="33754"/>
                        </a:lnTo>
                        <a:close/>
                        <a:moveTo>
                          <a:pt x="11817" y="45390"/>
                        </a:moveTo>
                        <a:cubicBezTo>
                          <a:pt x="16804" y="48715"/>
                          <a:pt x="23454" y="50377"/>
                          <a:pt x="28441" y="48715"/>
                        </a:cubicBezTo>
                        <a:cubicBezTo>
                          <a:pt x="21791" y="50377"/>
                          <a:pt x="15142" y="48715"/>
                          <a:pt x="11817" y="45390"/>
                        </a:cubicBezTo>
                      </a:path>
                    </a:pathLst>
                  </a:custGeom>
                  <a:solidFill>
                    <a:srgbClr val="2B557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40" name="Graphic 2">
                <a:extLst>
                  <a:ext uri="{FF2B5EF4-FFF2-40B4-BE49-F238E27FC236}">
                    <a16:creationId xmlns:a16="http://schemas.microsoft.com/office/drawing/2014/main" id="{E9258523-5D58-5E9F-A5F4-D8010879D58F}"/>
                  </a:ext>
                </a:extLst>
              </p:cNvPr>
              <p:cNvGrpSpPr/>
              <p:nvPr/>
            </p:nvGrpSpPr>
            <p:grpSpPr>
              <a:xfrm>
                <a:off x="9421408" y="6306003"/>
                <a:ext cx="3386820" cy="2504596"/>
                <a:chOff x="9421408" y="6306003"/>
                <a:chExt cx="3386820" cy="2504596"/>
              </a:xfrm>
            </p:grpSpPr>
            <p:grpSp>
              <p:nvGrpSpPr>
                <p:cNvPr id="641" name="Graphic 2">
                  <a:extLst>
                    <a:ext uri="{FF2B5EF4-FFF2-40B4-BE49-F238E27FC236}">
                      <a16:creationId xmlns:a16="http://schemas.microsoft.com/office/drawing/2014/main" id="{B927403F-6818-0D7A-C81A-740F9897184D}"/>
                    </a:ext>
                  </a:extLst>
                </p:cNvPr>
                <p:cNvGrpSpPr/>
                <p:nvPr/>
              </p:nvGrpSpPr>
              <p:grpSpPr>
                <a:xfrm>
                  <a:off x="10517770" y="6306003"/>
                  <a:ext cx="1376400" cy="1612057"/>
                  <a:chOff x="10517770" y="6306003"/>
                  <a:chExt cx="1376400" cy="1612057"/>
                </a:xfrm>
              </p:grpSpPr>
              <p:grpSp>
                <p:nvGrpSpPr>
                  <p:cNvPr id="389" name="Graphic 2">
                    <a:extLst>
                      <a:ext uri="{FF2B5EF4-FFF2-40B4-BE49-F238E27FC236}">
                        <a16:creationId xmlns:a16="http://schemas.microsoft.com/office/drawing/2014/main" id="{6706B91A-F96D-C780-6CC8-4D96161D8AC8}"/>
                      </a:ext>
                    </a:extLst>
                  </p:cNvPr>
                  <p:cNvGrpSpPr/>
                  <p:nvPr/>
                </p:nvGrpSpPr>
                <p:grpSpPr>
                  <a:xfrm>
                    <a:off x="10585744" y="6478046"/>
                    <a:ext cx="1245662" cy="1440015"/>
                    <a:chOff x="10585744" y="6478046"/>
                    <a:chExt cx="1245662" cy="1440015"/>
                  </a:xfrm>
                  <a:solidFill>
                    <a:srgbClr val="794758"/>
                  </a:solidFill>
                </p:grpSpPr>
                <p:sp>
                  <p:nvSpPr>
                    <p:cNvPr id="770" name="Freeform: Shape 769">
                      <a:extLst>
                        <a:ext uri="{FF2B5EF4-FFF2-40B4-BE49-F238E27FC236}">
                          <a16:creationId xmlns:a16="http://schemas.microsoft.com/office/drawing/2014/main" id="{C1CF7BB2-2CB2-C918-EAA8-4A4E63BAE7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33028" y="6569481"/>
                      <a:ext cx="563456" cy="1348579"/>
                    </a:xfrm>
                    <a:custGeom>
                      <a:avLst/>
                      <a:gdLst>
                        <a:gd name="connsiteX0" fmla="*/ 51854 w 563456"/>
                        <a:gd name="connsiteY0" fmla="*/ 34077 h 1348579"/>
                        <a:gd name="connsiteX1" fmla="*/ 70140 w 563456"/>
                        <a:gd name="connsiteY1" fmla="*/ 90597 h 1348579"/>
                        <a:gd name="connsiteX2" fmla="*/ 136632 w 563456"/>
                        <a:gd name="connsiteY2" fmla="*/ 306698 h 1348579"/>
                        <a:gd name="connsiteX3" fmla="*/ 560524 w 563456"/>
                        <a:gd name="connsiteY3" fmla="*/ 1310739 h 1348579"/>
                        <a:gd name="connsiteX4" fmla="*/ 548888 w 563456"/>
                        <a:gd name="connsiteY4" fmla="*/ 1345648 h 1348579"/>
                        <a:gd name="connsiteX5" fmla="*/ 513979 w 563456"/>
                        <a:gd name="connsiteY5" fmla="*/ 1334011 h 1348579"/>
                        <a:gd name="connsiteX6" fmla="*/ 86763 w 563456"/>
                        <a:gd name="connsiteY6" fmla="*/ 323321 h 1348579"/>
                        <a:gd name="connsiteX7" fmla="*/ 20270 w 563456"/>
                        <a:gd name="connsiteY7" fmla="*/ 105557 h 1348579"/>
                        <a:gd name="connsiteX8" fmla="*/ 322 w 563456"/>
                        <a:gd name="connsiteY8" fmla="*/ 37402 h 1348579"/>
                        <a:gd name="connsiteX9" fmla="*/ 10296 w 563456"/>
                        <a:gd name="connsiteY9" fmla="*/ 7481 h 1348579"/>
                        <a:gd name="connsiteX10" fmla="*/ 46867 w 563456"/>
                        <a:gd name="connsiteY10" fmla="*/ 7481 h 1348579"/>
                        <a:gd name="connsiteX11" fmla="*/ 51854 w 563456"/>
                        <a:gd name="connsiteY11" fmla="*/ 34077 h 1348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63456" h="1348579">
                          <a:moveTo>
                            <a:pt x="51854" y="34077"/>
                          </a:moveTo>
                          <a:cubicBezTo>
                            <a:pt x="53516" y="52363"/>
                            <a:pt x="68477" y="83947"/>
                            <a:pt x="70140" y="90597"/>
                          </a:cubicBezTo>
                          <a:cubicBezTo>
                            <a:pt x="91750" y="163738"/>
                            <a:pt x="115023" y="235218"/>
                            <a:pt x="136632" y="306698"/>
                          </a:cubicBezTo>
                          <a:cubicBezTo>
                            <a:pt x="243020" y="655785"/>
                            <a:pt x="397617" y="983262"/>
                            <a:pt x="560524" y="1310739"/>
                          </a:cubicBezTo>
                          <a:cubicBezTo>
                            <a:pt x="567173" y="1324038"/>
                            <a:pt x="562186" y="1338998"/>
                            <a:pt x="548888" y="1345648"/>
                          </a:cubicBezTo>
                          <a:cubicBezTo>
                            <a:pt x="535589" y="1352297"/>
                            <a:pt x="520628" y="1347310"/>
                            <a:pt x="513979" y="1334011"/>
                          </a:cubicBezTo>
                          <a:cubicBezTo>
                            <a:pt x="349409" y="1004872"/>
                            <a:pt x="194814" y="675733"/>
                            <a:pt x="86763" y="323321"/>
                          </a:cubicBezTo>
                          <a:cubicBezTo>
                            <a:pt x="65153" y="250179"/>
                            <a:pt x="41880" y="178699"/>
                            <a:pt x="20270" y="105557"/>
                          </a:cubicBezTo>
                          <a:cubicBezTo>
                            <a:pt x="18607" y="97246"/>
                            <a:pt x="1984" y="57350"/>
                            <a:pt x="322" y="37402"/>
                          </a:cubicBezTo>
                          <a:cubicBezTo>
                            <a:pt x="-1340" y="22441"/>
                            <a:pt x="3647" y="12467"/>
                            <a:pt x="10296" y="7481"/>
                          </a:cubicBezTo>
                          <a:cubicBezTo>
                            <a:pt x="20270" y="-2494"/>
                            <a:pt x="36893" y="-2494"/>
                            <a:pt x="46867" y="7481"/>
                          </a:cubicBezTo>
                          <a:cubicBezTo>
                            <a:pt x="53516" y="14130"/>
                            <a:pt x="56841" y="24104"/>
                            <a:pt x="51854" y="34077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1" name="Freeform: Shape 770">
                      <a:extLst>
                        <a:ext uri="{FF2B5EF4-FFF2-40B4-BE49-F238E27FC236}">
                          <a16:creationId xmlns:a16="http://schemas.microsoft.com/office/drawing/2014/main" id="{F666D57E-00B7-2018-5770-79CD34FA67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5744" y="6744675"/>
                      <a:ext cx="793747" cy="918111"/>
                    </a:xfrm>
                    <a:custGeom>
                      <a:avLst/>
                      <a:gdLst>
                        <a:gd name="connsiteX0" fmla="*/ 759861 w 793747"/>
                        <a:gd name="connsiteY0" fmla="*/ 866249 h 918111"/>
                        <a:gd name="connsiteX1" fmla="*/ 771497 w 793747"/>
                        <a:gd name="connsiteY1" fmla="*/ 864587 h 918111"/>
                        <a:gd name="connsiteX2" fmla="*/ 793107 w 793747"/>
                        <a:gd name="connsiteY2" fmla="*/ 894509 h 918111"/>
                        <a:gd name="connsiteX3" fmla="*/ 783134 w 793747"/>
                        <a:gd name="connsiteY3" fmla="*/ 911132 h 918111"/>
                        <a:gd name="connsiteX4" fmla="*/ 753212 w 793747"/>
                        <a:gd name="connsiteY4" fmla="*/ 917781 h 918111"/>
                        <a:gd name="connsiteX5" fmla="*/ 665108 w 793747"/>
                        <a:gd name="connsiteY5" fmla="*/ 892846 h 918111"/>
                        <a:gd name="connsiteX6" fmla="*/ 409112 w 793747"/>
                        <a:gd name="connsiteY6" fmla="*/ 738251 h 918111"/>
                        <a:gd name="connsiteX7" fmla="*/ 181 w 793747"/>
                        <a:gd name="connsiteY7" fmla="*/ 30103 h 918111"/>
                        <a:gd name="connsiteX8" fmla="*/ 23453 w 793747"/>
                        <a:gd name="connsiteY8" fmla="*/ 181 h 918111"/>
                        <a:gd name="connsiteX9" fmla="*/ 51713 w 793747"/>
                        <a:gd name="connsiteY9" fmla="*/ 23453 h 918111"/>
                        <a:gd name="connsiteX10" fmla="*/ 440695 w 793747"/>
                        <a:gd name="connsiteY10" fmla="*/ 698355 h 918111"/>
                        <a:gd name="connsiteX11" fmla="*/ 683395 w 793747"/>
                        <a:gd name="connsiteY11" fmla="*/ 844639 h 918111"/>
                        <a:gd name="connsiteX12" fmla="*/ 759861 w 793747"/>
                        <a:gd name="connsiteY12" fmla="*/ 866249 h 918111"/>
                        <a:gd name="connsiteX13" fmla="*/ 743238 w 793747"/>
                        <a:gd name="connsiteY13" fmla="*/ 886197 h 918111"/>
                        <a:gd name="connsiteX14" fmla="*/ 743238 w 793747"/>
                        <a:gd name="connsiteY14" fmla="*/ 886197 h 918111"/>
                        <a:gd name="connsiteX15" fmla="*/ 743238 w 793747"/>
                        <a:gd name="connsiteY15" fmla="*/ 886197 h 918111"/>
                        <a:gd name="connsiteX16" fmla="*/ 743238 w 793747"/>
                        <a:gd name="connsiteY16" fmla="*/ 884535 h 918111"/>
                        <a:gd name="connsiteX17" fmla="*/ 743238 w 793747"/>
                        <a:gd name="connsiteY17" fmla="*/ 884535 h 918111"/>
                        <a:gd name="connsiteX18" fmla="*/ 743238 w 793747"/>
                        <a:gd name="connsiteY18" fmla="*/ 884535 h 918111"/>
                        <a:gd name="connsiteX19" fmla="*/ 743238 w 793747"/>
                        <a:gd name="connsiteY19" fmla="*/ 884535 h 918111"/>
                        <a:gd name="connsiteX20" fmla="*/ 744901 w 793747"/>
                        <a:gd name="connsiteY20" fmla="*/ 882872 h 918111"/>
                        <a:gd name="connsiteX21" fmla="*/ 744901 w 793747"/>
                        <a:gd name="connsiteY21" fmla="*/ 882872 h 918111"/>
                        <a:gd name="connsiteX22" fmla="*/ 744901 w 793747"/>
                        <a:gd name="connsiteY22" fmla="*/ 884535 h 918111"/>
                        <a:gd name="connsiteX23" fmla="*/ 744901 w 793747"/>
                        <a:gd name="connsiteY23" fmla="*/ 882872 h 918111"/>
                        <a:gd name="connsiteX24" fmla="*/ 744901 w 793747"/>
                        <a:gd name="connsiteY24" fmla="*/ 882872 h 918111"/>
                        <a:gd name="connsiteX25" fmla="*/ 744901 w 793747"/>
                        <a:gd name="connsiteY25" fmla="*/ 882872 h 918111"/>
                        <a:gd name="connsiteX26" fmla="*/ 744901 w 793747"/>
                        <a:gd name="connsiteY26" fmla="*/ 881210 h 918111"/>
                        <a:gd name="connsiteX27" fmla="*/ 744901 w 793747"/>
                        <a:gd name="connsiteY27" fmla="*/ 881210 h 918111"/>
                        <a:gd name="connsiteX28" fmla="*/ 744901 w 793747"/>
                        <a:gd name="connsiteY28" fmla="*/ 881210 h 918111"/>
                        <a:gd name="connsiteX29" fmla="*/ 744901 w 793747"/>
                        <a:gd name="connsiteY29" fmla="*/ 881210 h 9181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793747" h="918111">
                          <a:moveTo>
                            <a:pt x="759861" y="866249"/>
                          </a:moveTo>
                          <a:cubicBezTo>
                            <a:pt x="763186" y="864587"/>
                            <a:pt x="768172" y="864587"/>
                            <a:pt x="771497" y="864587"/>
                          </a:cubicBezTo>
                          <a:cubicBezTo>
                            <a:pt x="786459" y="866249"/>
                            <a:pt x="796432" y="879548"/>
                            <a:pt x="793107" y="894509"/>
                          </a:cubicBezTo>
                          <a:cubicBezTo>
                            <a:pt x="791445" y="901158"/>
                            <a:pt x="789782" y="907807"/>
                            <a:pt x="783134" y="911132"/>
                          </a:cubicBezTo>
                          <a:cubicBezTo>
                            <a:pt x="779809" y="914456"/>
                            <a:pt x="768172" y="919444"/>
                            <a:pt x="753212" y="917781"/>
                          </a:cubicBezTo>
                          <a:cubicBezTo>
                            <a:pt x="728277" y="914456"/>
                            <a:pt x="666771" y="892846"/>
                            <a:pt x="665108" y="892846"/>
                          </a:cubicBezTo>
                          <a:cubicBezTo>
                            <a:pt x="572019" y="856275"/>
                            <a:pt x="487241" y="799756"/>
                            <a:pt x="409112" y="738251"/>
                          </a:cubicBezTo>
                          <a:cubicBezTo>
                            <a:pt x="196335" y="572019"/>
                            <a:pt x="35090" y="301061"/>
                            <a:pt x="181" y="30103"/>
                          </a:cubicBezTo>
                          <a:cubicBezTo>
                            <a:pt x="-1481" y="15142"/>
                            <a:pt x="8492" y="3505"/>
                            <a:pt x="23453" y="181"/>
                          </a:cubicBezTo>
                          <a:cubicBezTo>
                            <a:pt x="38415" y="-1481"/>
                            <a:pt x="50050" y="8492"/>
                            <a:pt x="51713" y="23453"/>
                          </a:cubicBezTo>
                          <a:cubicBezTo>
                            <a:pt x="84959" y="282775"/>
                            <a:pt x="237893" y="538773"/>
                            <a:pt x="440695" y="698355"/>
                          </a:cubicBezTo>
                          <a:cubicBezTo>
                            <a:pt x="513838" y="756536"/>
                            <a:pt x="595292" y="811393"/>
                            <a:pt x="683395" y="844639"/>
                          </a:cubicBezTo>
                          <a:cubicBezTo>
                            <a:pt x="686719" y="844639"/>
                            <a:pt x="736589" y="862925"/>
                            <a:pt x="759861" y="866249"/>
                          </a:cubicBezTo>
                          <a:moveTo>
                            <a:pt x="743238" y="886197"/>
                          </a:moveTo>
                          <a:cubicBezTo>
                            <a:pt x="743238" y="886197"/>
                            <a:pt x="743238" y="886197"/>
                            <a:pt x="743238" y="886197"/>
                          </a:cubicBezTo>
                          <a:lnTo>
                            <a:pt x="743238" y="886197"/>
                          </a:lnTo>
                          <a:close/>
                          <a:moveTo>
                            <a:pt x="743238" y="884535"/>
                          </a:moveTo>
                          <a:lnTo>
                            <a:pt x="743238" y="884535"/>
                          </a:lnTo>
                          <a:lnTo>
                            <a:pt x="743238" y="884535"/>
                          </a:lnTo>
                          <a:lnTo>
                            <a:pt x="743238" y="884535"/>
                          </a:lnTo>
                          <a:close/>
                          <a:moveTo>
                            <a:pt x="744901" y="882872"/>
                          </a:moveTo>
                          <a:cubicBezTo>
                            <a:pt x="744901" y="882872"/>
                            <a:pt x="743238" y="882872"/>
                            <a:pt x="744901" y="882872"/>
                          </a:cubicBezTo>
                          <a:lnTo>
                            <a:pt x="744901" y="884535"/>
                          </a:lnTo>
                          <a:lnTo>
                            <a:pt x="744901" y="882872"/>
                          </a:lnTo>
                          <a:lnTo>
                            <a:pt x="744901" y="882872"/>
                          </a:lnTo>
                          <a:lnTo>
                            <a:pt x="744901" y="882872"/>
                          </a:lnTo>
                          <a:close/>
                          <a:moveTo>
                            <a:pt x="744901" y="881210"/>
                          </a:moveTo>
                          <a:lnTo>
                            <a:pt x="744901" y="881210"/>
                          </a:lnTo>
                          <a:lnTo>
                            <a:pt x="744901" y="881210"/>
                          </a:lnTo>
                          <a:lnTo>
                            <a:pt x="744901" y="881210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2" name="Freeform: Shape 771">
                      <a:extLst>
                        <a:ext uri="{FF2B5EF4-FFF2-40B4-BE49-F238E27FC236}">
                          <a16:creationId xmlns:a16="http://schemas.microsoft.com/office/drawing/2014/main" id="{7C327DA8-33AF-9BDC-6F32-6DF6AF959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22174" y="6911287"/>
                      <a:ext cx="118513" cy="475223"/>
                    </a:xfrm>
                    <a:custGeom>
                      <a:avLst/>
                      <a:gdLst>
                        <a:gd name="connsiteX0" fmla="*/ 109514 w 118513"/>
                        <a:gd name="connsiteY0" fmla="*/ 436991 h 475223"/>
                        <a:gd name="connsiteX1" fmla="*/ 102864 w 118513"/>
                        <a:gd name="connsiteY1" fmla="*/ 465250 h 475223"/>
                        <a:gd name="connsiteX2" fmla="*/ 79591 w 118513"/>
                        <a:gd name="connsiteY2" fmla="*/ 475224 h 475223"/>
                        <a:gd name="connsiteX3" fmla="*/ 56320 w 118513"/>
                        <a:gd name="connsiteY3" fmla="*/ 455276 h 475223"/>
                        <a:gd name="connsiteX4" fmla="*/ 56320 w 118513"/>
                        <a:gd name="connsiteY4" fmla="*/ 438653 h 475223"/>
                        <a:gd name="connsiteX5" fmla="*/ 64631 w 118513"/>
                        <a:gd name="connsiteY5" fmla="*/ 400419 h 475223"/>
                        <a:gd name="connsiteX6" fmla="*/ 62968 w 118513"/>
                        <a:gd name="connsiteY6" fmla="*/ 315641 h 475223"/>
                        <a:gd name="connsiteX7" fmla="*/ 1463 w 118513"/>
                        <a:gd name="connsiteY7" fmla="*/ 34709 h 475223"/>
                        <a:gd name="connsiteX8" fmla="*/ 18086 w 118513"/>
                        <a:gd name="connsiteY8" fmla="*/ 1463 h 475223"/>
                        <a:gd name="connsiteX9" fmla="*/ 51333 w 118513"/>
                        <a:gd name="connsiteY9" fmla="*/ 18086 h 475223"/>
                        <a:gd name="connsiteX10" fmla="*/ 116163 w 118513"/>
                        <a:gd name="connsiteY10" fmla="*/ 312317 h 475223"/>
                        <a:gd name="connsiteX11" fmla="*/ 117826 w 118513"/>
                        <a:gd name="connsiteY11" fmla="*/ 402082 h 475223"/>
                        <a:gd name="connsiteX12" fmla="*/ 109514 w 118513"/>
                        <a:gd name="connsiteY12" fmla="*/ 436991 h 475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8513" h="475223">
                          <a:moveTo>
                            <a:pt x="109514" y="436991"/>
                          </a:moveTo>
                          <a:cubicBezTo>
                            <a:pt x="112838" y="446965"/>
                            <a:pt x="111176" y="456938"/>
                            <a:pt x="102864" y="465250"/>
                          </a:cubicBezTo>
                          <a:cubicBezTo>
                            <a:pt x="92891" y="475224"/>
                            <a:pt x="82916" y="475224"/>
                            <a:pt x="79591" y="475224"/>
                          </a:cubicBezTo>
                          <a:cubicBezTo>
                            <a:pt x="69618" y="473561"/>
                            <a:pt x="61306" y="468575"/>
                            <a:pt x="56320" y="455276"/>
                          </a:cubicBezTo>
                          <a:cubicBezTo>
                            <a:pt x="54657" y="451951"/>
                            <a:pt x="54657" y="445302"/>
                            <a:pt x="56320" y="438653"/>
                          </a:cubicBezTo>
                          <a:cubicBezTo>
                            <a:pt x="57981" y="428679"/>
                            <a:pt x="64631" y="410393"/>
                            <a:pt x="64631" y="400419"/>
                          </a:cubicBezTo>
                          <a:cubicBezTo>
                            <a:pt x="64631" y="372160"/>
                            <a:pt x="64631" y="343901"/>
                            <a:pt x="62968" y="315641"/>
                          </a:cubicBezTo>
                          <a:cubicBezTo>
                            <a:pt x="56320" y="219227"/>
                            <a:pt x="31385" y="126137"/>
                            <a:pt x="1463" y="34709"/>
                          </a:cubicBezTo>
                          <a:cubicBezTo>
                            <a:pt x="-3525" y="21411"/>
                            <a:pt x="4787" y="6450"/>
                            <a:pt x="18086" y="1463"/>
                          </a:cubicBezTo>
                          <a:cubicBezTo>
                            <a:pt x="31385" y="-3524"/>
                            <a:pt x="46345" y="4788"/>
                            <a:pt x="51333" y="18086"/>
                          </a:cubicBezTo>
                          <a:cubicBezTo>
                            <a:pt x="82916" y="112838"/>
                            <a:pt x="109514" y="210915"/>
                            <a:pt x="116163" y="312317"/>
                          </a:cubicBezTo>
                          <a:cubicBezTo>
                            <a:pt x="117826" y="342238"/>
                            <a:pt x="119488" y="372160"/>
                            <a:pt x="117826" y="402082"/>
                          </a:cubicBezTo>
                          <a:cubicBezTo>
                            <a:pt x="116163" y="408731"/>
                            <a:pt x="112838" y="427017"/>
                            <a:pt x="109514" y="436991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3" name="Freeform: Shape 772">
                      <a:extLst>
                        <a:ext uri="{FF2B5EF4-FFF2-40B4-BE49-F238E27FC236}">
                          <a16:creationId xmlns:a16="http://schemas.microsoft.com/office/drawing/2014/main" id="{C7D8827F-A758-68A3-6ABE-95D399D8F8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2095" y="6550371"/>
                      <a:ext cx="159229" cy="672214"/>
                    </a:xfrm>
                    <a:custGeom>
                      <a:avLst/>
                      <a:gdLst>
                        <a:gd name="connsiteX0" fmla="*/ 19018 w 159229"/>
                        <a:gd name="connsiteY0" fmla="*/ 620039 h 672214"/>
                        <a:gd name="connsiteX1" fmla="*/ 25668 w 159229"/>
                        <a:gd name="connsiteY1" fmla="*/ 613389 h 672214"/>
                        <a:gd name="connsiteX2" fmla="*/ 42291 w 159229"/>
                        <a:gd name="connsiteY2" fmla="*/ 588455 h 672214"/>
                        <a:gd name="connsiteX3" fmla="*/ 78862 w 159229"/>
                        <a:gd name="connsiteY3" fmla="*/ 495365 h 672214"/>
                        <a:gd name="connsiteX4" fmla="*/ 53928 w 159229"/>
                        <a:gd name="connsiteY4" fmla="*/ 34902 h 672214"/>
                        <a:gd name="connsiteX5" fmla="*/ 68888 w 159229"/>
                        <a:gd name="connsiteY5" fmla="*/ 1656 h 672214"/>
                        <a:gd name="connsiteX6" fmla="*/ 102134 w 159229"/>
                        <a:gd name="connsiteY6" fmla="*/ 16617 h 672214"/>
                        <a:gd name="connsiteX7" fmla="*/ 127069 w 159229"/>
                        <a:gd name="connsiteY7" fmla="*/ 513650 h 672214"/>
                        <a:gd name="connsiteX8" fmla="*/ 77199 w 159229"/>
                        <a:gd name="connsiteY8" fmla="*/ 631675 h 672214"/>
                        <a:gd name="connsiteX9" fmla="*/ 30655 w 159229"/>
                        <a:gd name="connsiteY9" fmla="*/ 671571 h 672214"/>
                        <a:gd name="connsiteX10" fmla="*/ 733 w 159229"/>
                        <a:gd name="connsiteY10" fmla="*/ 651623 h 672214"/>
                        <a:gd name="connsiteX11" fmla="*/ 19018 w 159229"/>
                        <a:gd name="connsiteY11" fmla="*/ 620039 h 672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9229" h="672214">
                          <a:moveTo>
                            <a:pt x="19018" y="620039"/>
                          </a:moveTo>
                          <a:cubicBezTo>
                            <a:pt x="19018" y="620039"/>
                            <a:pt x="24006" y="616714"/>
                            <a:pt x="25668" y="613389"/>
                          </a:cubicBezTo>
                          <a:cubicBezTo>
                            <a:pt x="30655" y="606740"/>
                            <a:pt x="37304" y="596766"/>
                            <a:pt x="42291" y="588455"/>
                          </a:cubicBezTo>
                          <a:cubicBezTo>
                            <a:pt x="60576" y="553546"/>
                            <a:pt x="73876" y="510325"/>
                            <a:pt x="78862" y="495365"/>
                          </a:cubicBezTo>
                          <a:cubicBezTo>
                            <a:pt x="128732" y="352405"/>
                            <a:pt x="110446" y="174537"/>
                            <a:pt x="53928" y="34902"/>
                          </a:cubicBezTo>
                          <a:cubicBezTo>
                            <a:pt x="48941" y="21603"/>
                            <a:pt x="55590" y="6643"/>
                            <a:pt x="68888" y="1656"/>
                          </a:cubicBezTo>
                          <a:cubicBezTo>
                            <a:pt x="82187" y="-3331"/>
                            <a:pt x="97148" y="3318"/>
                            <a:pt x="102134" y="16617"/>
                          </a:cubicBezTo>
                          <a:cubicBezTo>
                            <a:pt x="161978" y="167888"/>
                            <a:pt x="181926" y="359055"/>
                            <a:pt x="127069" y="513650"/>
                          </a:cubicBezTo>
                          <a:cubicBezTo>
                            <a:pt x="120420" y="531936"/>
                            <a:pt x="100472" y="593441"/>
                            <a:pt x="77199" y="631675"/>
                          </a:cubicBezTo>
                          <a:cubicBezTo>
                            <a:pt x="62239" y="654947"/>
                            <a:pt x="45616" y="669908"/>
                            <a:pt x="30655" y="671571"/>
                          </a:cubicBezTo>
                          <a:cubicBezTo>
                            <a:pt x="17356" y="674895"/>
                            <a:pt x="2395" y="664921"/>
                            <a:pt x="733" y="651623"/>
                          </a:cubicBezTo>
                          <a:cubicBezTo>
                            <a:pt x="-2592" y="636662"/>
                            <a:pt x="5720" y="623363"/>
                            <a:pt x="19018" y="620039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4" name="Freeform: Shape 773">
                      <a:extLst>
                        <a:ext uri="{FF2B5EF4-FFF2-40B4-BE49-F238E27FC236}">
                          <a16:creationId xmlns:a16="http://schemas.microsoft.com/office/drawing/2014/main" id="{F9467F51-7A5A-24CF-FF2E-4A9D2A2EBD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34841" y="6598572"/>
                      <a:ext cx="205582" cy="341967"/>
                    </a:xfrm>
                    <a:custGeom>
                      <a:avLst/>
                      <a:gdLst>
                        <a:gd name="connsiteX0" fmla="*/ 45934 w 205582"/>
                        <a:gd name="connsiteY0" fmla="*/ 334126 h 341967"/>
                        <a:gd name="connsiteX1" fmla="*/ 34298 w 205582"/>
                        <a:gd name="connsiteY1" fmla="*/ 340776 h 341967"/>
                        <a:gd name="connsiteX2" fmla="*/ 1052 w 205582"/>
                        <a:gd name="connsiteY2" fmla="*/ 322490 h 341967"/>
                        <a:gd name="connsiteX3" fmla="*/ 12688 w 205582"/>
                        <a:gd name="connsiteY3" fmla="*/ 294231 h 341967"/>
                        <a:gd name="connsiteX4" fmla="*/ 42610 w 205582"/>
                        <a:gd name="connsiteY4" fmla="*/ 279270 h 341967"/>
                        <a:gd name="connsiteX5" fmla="*/ 90816 w 205582"/>
                        <a:gd name="connsiteY5" fmla="*/ 222751 h 341967"/>
                        <a:gd name="connsiteX6" fmla="*/ 153985 w 205582"/>
                        <a:gd name="connsiteY6" fmla="*/ 26597 h 341967"/>
                        <a:gd name="connsiteX7" fmla="*/ 178920 w 205582"/>
                        <a:gd name="connsiteY7" fmla="*/ 0 h 341967"/>
                        <a:gd name="connsiteX8" fmla="*/ 205517 w 205582"/>
                        <a:gd name="connsiteY8" fmla="*/ 24935 h 341967"/>
                        <a:gd name="connsiteX9" fmla="*/ 132374 w 205582"/>
                        <a:gd name="connsiteY9" fmla="*/ 252673 h 341967"/>
                        <a:gd name="connsiteX10" fmla="*/ 75856 w 205582"/>
                        <a:gd name="connsiteY10" fmla="*/ 317503 h 341967"/>
                        <a:gd name="connsiteX11" fmla="*/ 45934 w 205582"/>
                        <a:gd name="connsiteY11" fmla="*/ 334126 h 341967"/>
                        <a:gd name="connsiteX12" fmla="*/ 24324 w 205582"/>
                        <a:gd name="connsiteY12" fmla="*/ 289244 h 341967"/>
                        <a:gd name="connsiteX13" fmla="*/ 24324 w 205582"/>
                        <a:gd name="connsiteY13" fmla="*/ 289244 h 341967"/>
                        <a:gd name="connsiteX14" fmla="*/ 24324 w 205582"/>
                        <a:gd name="connsiteY14" fmla="*/ 289244 h 341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05582" h="341967">
                          <a:moveTo>
                            <a:pt x="45934" y="334126"/>
                          </a:moveTo>
                          <a:cubicBezTo>
                            <a:pt x="42610" y="337451"/>
                            <a:pt x="39285" y="339113"/>
                            <a:pt x="34298" y="340776"/>
                          </a:cubicBezTo>
                          <a:cubicBezTo>
                            <a:pt x="7700" y="347425"/>
                            <a:pt x="1052" y="324152"/>
                            <a:pt x="1052" y="322490"/>
                          </a:cubicBezTo>
                          <a:cubicBezTo>
                            <a:pt x="-611" y="317503"/>
                            <a:pt x="-2273" y="304204"/>
                            <a:pt x="12688" y="294231"/>
                          </a:cubicBezTo>
                          <a:cubicBezTo>
                            <a:pt x="16012" y="292568"/>
                            <a:pt x="35960" y="284257"/>
                            <a:pt x="42610" y="279270"/>
                          </a:cubicBezTo>
                          <a:cubicBezTo>
                            <a:pt x="60895" y="262646"/>
                            <a:pt x="77518" y="242699"/>
                            <a:pt x="90816" y="222751"/>
                          </a:cubicBezTo>
                          <a:cubicBezTo>
                            <a:pt x="129050" y="166232"/>
                            <a:pt x="157309" y="96414"/>
                            <a:pt x="153985" y="26597"/>
                          </a:cubicBezTo>
                          <a:cubicBezTo>
                            <a:pt x="153985" y="11636"/>
                            <a:pt x="165621" y="0"/>
                            <a:pt x="178920" y="0"/>
                          </a:cubicBezTo>
                          <a:cubicBezTo>
                            <a:pt x="193880" y="0"/>
                            <a:pt x="205517" y="11636"/>
                            <a:pt x="205517" y="24935"/>
                          </a:cubicBezTo>
                          <a:cubicBezTo>
                            <a:pt x="207179" y="104726"/>
                            <a:pt x="177257" y="186180"/>
                            <a:pt x="132374" y="252673"/>
                          </a:cubicBezTo>
                          <a:cubicBezTo>
                            <a:pt x="115751" y="275945"/>
                            <a:pt x="97466" y="299218"/>
                            <a:pt x="75856" y="317503"/>
                          </a:cubicBezTo>
                          <a:cubicBezTo>
                            <a:pt x="70869" y="322490"/>
                            <a:pt x="55908" y="330802"/>
                            <a:pt x="45934" y="334126"/>
                          </a:cubicBezTo>
                          <a:moveTo>
                            <a:pt x="24324" y="289244"/>
                          </a:moveTo>
                          <a:lnTo>
                            <a:pt x="24324" y="289244"/>
                          </a:lnTo>
                          <a:lnTo>
                            <a:pt x="24324" y="289244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5" name="Freeform: Shape 774">
                      <a:extLst>
                        <a:ext uri="{FF2B5EF4-FFF2-40B4-BE49-F238E27FC236}">
                          <a16:creationId xmlns:a16="http://schemas.microsoft.com/office/drawing/2014/main" id="{B86DEC5A-A835-8851-C860-D85EB0F67C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81345" y="6478046"/>
                      <a:ext cx="300853" cy="1318666"/>
                    </a:xfrm>
                    <a:custGeom>
                      <a:avLst/>
                      <a:gdLst>
                        <a:gd name="connsiteX0" fmla="*/ 50701 w 300853"/>
                        <a:gd name="connsiteY0" fmla="*/ 1299111 h 1318666"/>
                        <a:gd name="connsiteX1" fmla="*/ 49039 w 300853"/>
                        <a:gd name="connsiteY1" fmla="*/ 1304098 h 1318666"/>
                        <a:gd name="connsiteX2" fmla="*/ 14130 w 300853"/>
                        <a:gd name="connsiteY2" fmla="*/ 1315734 h 1318666"/>
                        <a:gd name="connsiteX3" fmla="*/ 831 w 300853"/>
                        <a:gd name="connsiteY3" fmla="*/ 1299111 h 1318666"/>
                        <a:gd name="connsiteX4" fmla="*/ 4156 w 300853"/>
                        <a:gd name="connsiteY4" fmla="*/ 1277501 h 1318666"/>
                        <a:gd name="connsiteX5" fmla="*/ 78960 w 300853"/>
                        <a:gd name="connsiteY5" fmla="*/ 1151164 h 1318666"/>
                        <a:gd name="connsiteX6" fmla="*/ 180362 w 300853"/>
                        <a:gd name="connsiteY6" fmla="*/ 911790 h 1318666"/>
                        <a:gd name="connsiteX7" fmla="*/ 193660 w 300853"/>
                        <a:gd name="connsiteY7" fmla="*/ 32423 h 1318666"/>
                        <a:gd name="connsiteX8" fmla="*/ 211946 w 300853"/>
                        <a:gd name="connsiteY8" fmla="*/ 839 h 1318666"/>
                        <a:gd name="connsiteX9" fmla="*/ 243529 w 300853"/>
                        <a:gd name="connsiteY9" fmla="*/ 19125 h 1318666"/>
                        <a:gd name="connsiteX10" fmla="*/ 230231 w 300853"/>
                        <a:gd name="connsiteY10" fmla="*/ 928414 h 1318666"/>
                        <a:gd name="connsiteX11" fmla="*/ 125505 w 300853"/>
                        <a:gd name="connsiteY11" fmla="*/ 1177762 h 1318666"/>
                        <a:gd name="connsiteX12" fmla="*/ 50701 w 300853"/>
                        <a:gd name="connsiteY12" fmla="*/ 1299111 h 1318666"/>
                        <a:gd name="connsiteX13" fmla="*/ 50701 w 300853"/>
                        <a:gd name="connsiteY13" fmla="*/ 1282488 h 1318666"/>
                        <a:gd name="connsiteX14" fmla="*/ 39064 w 300853"/>
                        <a:gd name="connsiteY14" fmla="*/ 1269189 h 1318666"/>
                        <a:gd name="connsiteX15" fmla="*/ 50701 w 300853"/>
                        <a:gd name="connsiteY15" fmla="*/ 1282488 h 1318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00853" h="1318666">
                          <a:moveTo>
                            <a:pt x="50701" y="1299111"/>
                          </a:moveTo>
                          <a:cubicBezTo>
                            <a:pt x="50701" y="1300773"/>
                            <a:pt x="49039" y="1302435"/>
                            <a:pt x="49039" y="1304098"/>
                          </a:cubicBezTo>
                          <a:cubicBezTo>
                            <a:pt x="42389" y="1317396"/>
                            <a:pt x="27428" y="1322383"/>
                            <a:pt x="14130" y="1315734"/>
                          </a:cubicBezTo>
                          <a:cubicBezTo>
                            <a:pt x="9143" y="1312410"/>
                            <a:pt x="2493" y="1307423"/>
                            <a:pt x="831" y="1299111"/>
                          </a:cubicBezTo>
                          <a:cubicBezTo>
                            <a:pt x="831" y="1297448"/>
                            <a:pt x="-2494" y="1289137"/>
                            <a:pt x="4156" y="1277501"/>
                          </a:cubicBezTo>
                          <a:cubicBezTo>
                            <a:pt x="14130" y="1255890"/>
                            <a:pt x="77298" y="1156151"/>
                            <a:pt x="78960" y="1151164"/>
                          </a:cubicBezTo>
                          <a:cubicBezTo>
                            <a:pt x="120518" y="1074698"/>
                            <a:pt x="155427" y="994906"/>
                            <a:pt x="180362" y="911790"/>
                          </a:cubicBezTo>
                          <a:cubicBezTo>
                            <a:pt x="261816" y="632520"/>
                            <a:pt x="275114" y="313355"/>
                            <a:pt x="193660" y="32423"/>
                          </a:cubicBezTo>
                          <a:cubicBezTo>
                            <a:pt x="190336" y="19125"/>
                            <a:pt x="196985" y="4164"/>
                            <a:pt x="211946" y="839"/>
                          </a:cubicBezTo>
                          <a:cubicBezTo>
                            <a:pt x="225244" y="-2485"/>
                            <a:pt x="240206" y="4164"/>
                            <a:pt x="243529" y="19125"/>
                          </a:cubicBezTo>
                          <a:cubicBezTo>
                            <a:pt x="328308" y="310030"/>
                            <a:pt x="315010" y="639170"/>
                            <a:pt x="230231" y="928414"/>
                          </a:cubicBezTo>
                          <a:cubicBezTo>
                            <a:pt x="205296" y="1014854"/>
                            <a:pt x="168725" y="1097970"/>
                            <a:pt x="125505" y="1177762"/>
                          </a:cubicBezTo>
                          <a:cubicBezTo>
                            <a:pt x="122180" y="1179424"/>
                            <a:pt x="62337" y="1277501"/>
                            <a:pt x="50701" y="1299111"/>
                          </a:cubicBezTo>
                          <a:moveTo>
                            <a:pt x="50701" y="1282488"/>
                          </a:moveTo>
                          <a:cubicBezTo>
                            <a:pt x="47376" y="1275838"/>
                            <a:pt x="44051" y="1270852"/>
                            <a:pt x="39064" y="1269189"/>
                          </a:cubicBezTo>
                          <a:cubicBezTo>
                            <a:pt x="44051" y="1270852"/>
                            <a:pt x="47376" y="1275838"/>
                            <a:pt x="50701" y="1282488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6" name="Freeform: Shape 775">
                      <a:extLst>
                        <a:ext uri="{FF2B5EF4-FFF2-40B4-BE49-F238E27FC236}">
                          <a16:creationId xmlns:a16="http://schemas.microsoft.com/office/drawing/2014/main" id="{CCF9D076-0CF8-D6D6-6241-E7BBCC8D3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26537" y="6501977"/>
                      <a:ext cx="204869" cy="548904"/>
                    </a:xfrm>
                    <a:custGeom>
                      <a:avLst/>
                      <a:gdLst>
                        <a:gd name="connsiteX0" fmla="*/ 48207 w 204869"/>
                        <a:gd name="connsiteY0" fmla="*/ 468954 h 548904"/>
                        <a:gd name="connsiteX1" fmla="*/ 114699 w 204869"/>
                        <a:gd name="connsiteY1" fmla="*/ 365891 h 548904"/>
                        <a:gd name="connsiteX2" fmla="*/ 144622 w 204869"/>
                        <a:gd name="connsiteY2" fmla="*/ 28440 h 548904"/>
                        <a:gd name="connsiteX3" fmla="*/ 167894 w 204869"/>
                        <a:gd name="connsiteY3" fmla="*/ 181 h 548904"/>
                        <a:gd name="connsiteX4" fmla="*/ 196154 w 204869"/>
                        <a:gd name="connsiteY4" fmla="*/ 23453 h 548904"/>
                        <a:gd name="connsiteX5" fmla="*/ 161245 w 204869"/>
                        <a:gd name="connsiteY5" fmla="*/ 387501 h 548904"/>
                        <a:gd name="connsiteX6" fmla="*/ 84778 w 204869"/>
                        <a:gd name="connsiteY6" fmla="*/ 507188 h 548904"/>
                        <a:gd name="connsiteX7" fmla="*/ 48207 w 204869"/>
                        <a:gd name="connsiteY7" fmla="*/ 538772 h 548904"/>
                        <a:gd name="connsiteX8" fmla="*/ 28260 w 204869"/>
                        <a:gd name="connsiteY8" fmla="*/ 548746 h 548904"/>
                        <a:gd name="connsiteX9" fmla="*/ 0 w 204869"/>
                        <a:gd name="connsiteY9" fmla="*/ 523811 h 548904"/>
                        <a:gd name="connsiteX10" fmla="*/ 8312 w 204869"/>
                        <a:gd name="connsiteY10" fmla="*/ 503863 h 548904"/>
                        <a:gd name="connsiteX11" fmla="*/ 48207 w 204869"/>
                        <a:gd name="connsiteY11" fmla="*/ 468954 h 548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04869" h="548904">
                          <a:moveTo>
                            <a:pt x="48207" y="468954"/>
                          </a:moveTo>
                          <a:cubicBezTo>
                            <a:pt x="76466" y="439033"/>
                            <a:pt x="98076" y="402462"/>
                            <a:pt x="114699" y="365891"/>
                          </a:cubicBezTo>
                          <a:cubicBezTo>
                            <a:pt x="159582" y="259502"/>
                            <a:pt x="157920" y="141478"/>
                            <a:pt x="144622" y="28440"/>
                          </a:cubicBezTo>
                          <a:cubicBezTo>
                            <a:pt x="142959" y="13479"/>
                            <a:pt x="152934" y="1843"/>
                            <a:pt x="167894" y="181"/>
                          </a:cubicBezTo>
                          <a:cubicBezTo>
                            <a:pt x="182855" y="-1482"/>
                            <a:pt x="194492" y="8492"/>
                            <a:pt x="196154" y="23453"/>
                          </a:cubicBezTo>
                          <a:cubicBezTo>
                            <a:pt x="211115" y="144802"/>
                            <a:pt x="211115" y="272801"/>
                            <a:pt x="161245" y="387501"/>
                          </a:cubicBezTo>
                          <a:cubicBezTo>
                            <a:pt x="142959" y="430721"/>
                            <a:pt x="116362" y="472279"/>
                            <a:pt x="84778" y="507188"/>
                          </a:cubicBezTo>
                          <a:cubicBezTo>
                            <a:pt x="83116" y="508850"/>
                            <a:pt x="53194" y="533785"/>
                            <a:pt x="48207" y="538772"/>
                          </a:cubicBezTo>
                          <a:cubicBezTo>
                            <a:pt x="43220" y="545421"/>
                            <a:pt x="36571" y="548746"/>
                            <a:pt x="28260" y="548746"/>
                          </a:cubicBezTo>
                          <a:cubicBezTo>
                            <a:pt x="13298" y="550408"/>
                            <a:pt x="1662" y="538772"/>
                            <a:pt x="0" y="523811"/>
                          </a:cubicBezTo>
                          <a:cubicBezTo>
                            <a:pt x="0" y="520486"/>
                            <a:pt x="0" y="512175"/>
                            <a:pt x="8312" y="503863"/>
                          </a:cubicBezTo>
                          <a:cubicBezTo>
                            <a:pt x="14960" y="495552"/>
                            <a:pt x="46545" y="470617"/>
                            <a:pt x="48207" y="468954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0" name="Graphic 2">
                    <a:extLst>
                      <a:ext uri="{FF2B5EF4-FFF2-40B4-BE49-F238E27FC236}">
                        <a16:creationId xmlns:a16="http://schemas.microsoft.com/office/drawing/2014/main" id="{D3944F6F-453D-CFC7-7A79-6F2E8CE2B83B}"/>
                      </a:ext>
                    </a:extLst>
                  </p:cNvPr>
                  <p:cNvGrpSpPr/>
                  <p:nvPr/>
                </p:nvGrpSpPr>
                <p:grpSpPr>
                  <a:xfrm>
                    <a:off x="10517770" y="6306003"/>
                    <a:ext cx="1376400" cy="635006"/>
                    <a:chOff x="10517770" y="6306003"/>
                    <a:chExt cx="1376400" cy="635006"/>
                  </a:xfrm>
                  <a:solidFill>
                    <a:srgbClr val="B82357"/>
                  </a:solidFill>
                </p:grpSpPr>
                <p:sp>
                  <p:nvSpPr>
                    <p:cNvPr id="391" name="Freeform: Shape 390">
                      <a:extLst>
                        <a:ext uri="{FF2B5EF4-FFF2-40B4-BE49-F238E27FC236}">
                          <a16:creationId xmlns:a16="http://schemas.microsoft.com/office/drawing/2014/main" id="{D1BC4360-1D4F-5E06-2F38-76A5AD3F9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770" y="6601897"/>
                      <a:ext cx="196153" cy="196153"/>
                    </a:xfrm>
                    <a:custGeom>
                      <a:avLst/>
                      <a:gdLst>
                        <a:gd name="connsiteX0" fmla="*/ 98077 w 196153"/>
                        <a:gd name="connsiteY0" fmla="*/ 0 h 196153"/>
                        <a:gd name="connsiteX1" fmla="*/ 196154 w 196153"/>
                        <a:gd name="connsiteY1" fmla="*/ 98077 h 196153"/>
                        <a:gd name="connsiteX2" fmla="*/ 98077 w 196153"/>
                        <a:gd name="connsiteY2" fmla="*/ 196154 h 196153"/>
                        <a:gd name="connsiteX3" fmla="*/ 0 w 196153"/>
                        <a:gd name="connsiteY3" fmla="*/ 98077 h 196153"/>
                        <a:gd name="connsiteX4" fmla="*/ 98077 w 196153"/>
                        <a:gd name="connsiteY4" fmla="*/ 0 h 19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3">
                          <a:moveTo>
                            <a:pt x="98077" y="0"/>
                          </a:moveTo>
                          <a:cubicBezTo>
                            <a:pt x="151271" y="0"/>
                            <a:pt x="196154" y="44882"/>
                            <a:pt x="196154" y="98077"/>
                          </a:cubicBezTo>
                          <a:cubicBezTo>
                            <a:pt x="196154" y="152933"/>
                            <a:pt x="152934" y="196154"/>
                            <a:pt x="98077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4882"/>
                            <a:pt x="44883" y="0"/>
                            <a:pt x="9807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2" name="Freeform: Shape 391">
                      <a:extLst>
                        <a:ext uri="{FF2B5EF4-FFF2-40B4-BE49-F238E27FC236}">
                          <a16:creationId xmlns:a16="http://schemas.microsoft.com/office/drawing/2014/main" id="{24141D9C-C546-429C-BC55-27F8679FB6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45508" y="6744856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6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1662" y="44883"/>
                            <a:pt x="44883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4" name="Freeform: Shape 393">
                      <a:extLst>
                        <a:ext uri="{FF2B5EF4-FFF2-40B4-BE49-F238E27FC236}">
                          <a16:creationId xmlns:a16="http://schemas.microsoft.com/office/drawing/2014/main" id="{E12705D2-DCFB-C1B2-D95C-C15E462B93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0261" y="6430677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3220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id="{3BFF647F-A96C-6FA4-ED58-2A5AB28900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7972" y="6397431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6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3220"/>
                            <a:pt x="43220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id="{1830D906-AF26-96EA-DDCF-54F611B75A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2333" y="6452288"/>
                      <a:ext cx="196153" cy="196153"/>
                    </a:xfrm>
                    <a:custGeom>
                      <a:avLst/>
                      <a:gdLst>
                        <a:gd name="connsiteX0" fmla="*/ 98076 w 196153"/>
                        <a:gd name="connsiteY0" fmla="*/ 0 h 196153"/>
                        <a:gd name="connsiteX1" fmla="*/ 196154 w 196153"/>
                        <a:gd name="connsiteY1" fmla="*/ 98077 h 196153"/>
                        <a:gd name="connsiteX2" fmla="*/ 98076 w 196153"/>
                        <a:gd name="connsiteY2" fmla="*/ 196154 h 196153"/>
                        <a:gd name="connsiteX3" fmla="*/ 0 w 196153"/>
                        <a:gd name="connsiteY3" fmla="*/ 98077 h 196153"/>
                        <a:gd name="connsiteX4" fmla="*/ 98076 w 196153"/>
                        <a:gd name="connsiteY4" fmla="*/ 0 h 19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3">
                          <a:moveTo>
                            <a:pt x="98076" y="0"/>
                          </a:moveTo>
                          <a:cubicBezTo>
                            <a:pt x="151271" y="0"/>
                            <a:pt x="196154" y="44882"/>
                            <a:pt x="196154" y="98077"/>
                          </a:cubicBezTo>
                          <a:cubicBezTo>
                            <a:pt x="196154" y="151271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2"/>
                            <a:pt x="44882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8" name="Freeform: Shape 767">
                      <a:extLst>
                        <a:ext uri="{FF2B5EF4-FFF2-40B4-BE49-F238E27FC236}">
                          <a16:creationId xmlns:a16="http://schemas.microsoft.com/office/drawing/2014/main" id="{483C0A19-D89E-F21F-AC6B-244EFA2812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80254" y="6306003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4882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9" name="Freeform: Shape 768">
                      <a:extLst>
                        <a:ext uri="{FF2B5EF4-FFF2-40B4-BE49-F238E27FC236}">
                          <a16:creationId xmlns:a16="http://schemas.microsoft.com/office/drawing/2014/main" id="{C646655D-C168-8199-EFA5-F8FCD00F7C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98017" y="6364185"/>
                      <a:ext cx="196153" cy="196154"/>
                    </a:xfrm>
                    <a:custGeom>
                      <a:avLst/>
                      <a:gdLst>
                        <a:gd name="connsiteX0" fmla="*/ 98077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7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7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7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7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3220" y="0"/>
                            <a:pt x="9807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42" name="Graphic 2">
                  <a:extLst>
                    <a:ext uri="{FF2B5EF4-FFF2-40B4-BE49-F238E27FC236}">
                      <a16:creationId xmlns:a16="http://schemas.microsoft.com/office/drawing/2014/main" id="{EE47C1FA-578C-FA80-546D-ACD87C2DC3B5}"/>
                    </a:ext>
                  </a:extLst>
                </p:cNvPr>
                <p:cNvGrpSpPr/>
                <p:nvPr/>
              </p:nvGrpSpPr>
              <p:grpSpPr>
                <a:xfrm>
                  <a:off x="9421408" y="6768837"/>
                  <a:ext cx="3386820" cy="2041762"/>
                  <a:chOff x="9421408" y="6768837"/>
                  <a:chExt cx="3386820" cy="2041762"/>
                </a:xfrm>
              </p:grpSpPr>
              <p:grpSp>
                <p:nvGrpSpPr>
                  <p:cNvPr id="643" name="Graphic 2">
                    <a:extLst>
                      <a:ext uri="{FF2B5EF4-FFF2-40B4-BE49-F238E27FC236}">
                        <a16:creationId xmlns:a16="http://schemas.microsoft.com/office/drawing/2014/main" id="{E07E5520-628B-D6ED-7128-814A7708B767}"/>
                      </a:ext>
                    </a:extLst>
                  </p:cNvPr>
                  <p:cNvGrpSpPr/>
                  <p:nvPr/>
                </p:nvGrpSpPr>
                <p:grpSpPr>
                  <a:xfrm>
                    <a:off x="9421408" y="6768837"/>
                    <a:ext cx="3386820" cy="2041762"/>
                    <a:chOff x="9421408" y="6768837"/>
                    <a:chExt cx="3386820" cy="2041762"/>
                  </a:xfrm>
                </p:grpSpPr>
                <p:sp>
                  <p:nvSpPr>
                    <p:cNvPr id="387" name="Freeform: Shape 386">
                      <a:extLst>
                        <a:ext uri="{FF2B5EF4-FFF2-40B4-BE49-F238E27FC236}">
                          <a16:creationId xmlns:a16="http://schemas.microsoft.com/office/drawing/2014/main" id="{04C68FAB-D6F2-CB19-5B50-FD90F5BF8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1408" y="6768837"/>
                      <a:ext cx="3386820" cy="2041762"/>
                    </a:xfrm>
                    <a:custGeom>
                      <a:avLst/>
                      <a:gdLst>
                        <a:gd name="connsiteX0" fmla="*/ 293462 w 3386820"/>
                        <a:gd name="connsiteY0" fmla="*/ 1688208 h 2041762"/>
                        <a:gd name="connsiteX1" fmla="*/ 236943 w 3386820"/>
                        <a:gd name="connsiteY1" fmla="*/ 1654961 h 2041762"/>
                        <a:gd name="connsiteX2" fmla="*/ 127230 w 3386820"/>
                        <a:gd name="connsiteY2" fmla="*/ 1538599 h 2041762"/>
                        <a:gd name="connsiteX3" fmla="*/ 9205 w 3386820"/>
                        <a:gd name="connsiteY3" fmla="*/ 1123019 h 2041762"/>
                        <a:gd name="connsiteX4" fmla="*/ 396526 w 3386820"/>
                        <a:gd name="connsiteY4" fmla="*/ 976735 h 2041762"/>
                        <a:gd name="connsiteX5" fmla="*/ 564420 w 3386820"/>
                        <a:gd name="connsiteY5" fmla="*/ 1046553 h 2041762"/>
                        <a:gd name="connsiteX6" fmla="*/ 687432 w 3386820"/>
                        <a:gd name="connsiteY6" fmla="*/ 222042 h 2041762"/>
                        <a:gd name="connsiteX7" fmla="*/ 1126284 w 3386820"/>
                        <a:gd name="connsiteY7" fmla="*/ 458091 h 2041762"/>
                        <a:gd name="connsiteX8" fmla="*/ 1179478 w 3386820"/>
                        <a:gd name="connsiteY8" fmla="*/ 712426 h 2041762"/>
                        <a:gd name="connsiteX9" fmla="*/ 1199426 w 3386820"/>
                        <a:gd name="connsiteY9" fmla="*/ 852061 h 2041762"/>
                        <a:gd name="connsiteX10" fmla="*/ 1485345 w 3386820"/>
                        <a:gd name="connsiteY10" fmla="*/ 654245 h 2041762"/>
                        <a:gd name="connsiteX11" fmla="*/ 1756303 w 3386820"/>
                        <a:gd name="connsiteY11" fmla="*/ 793880 h 2041762"/>
                        <a:gd name="connsiteX12" fmla="*/ 1756303 w 3386820"/>
                        <a:gd name="connsiteY12" fmla="*/ 667543 h 2041762"/>
                        <a:gd name="connsiteX13" fmla="*/ 1791211 w 3386820"/>
                        <a:gd name="connsiteY13" fmla="*/ 391598 h 2041762"/>
                        <a:gd name="connsiteX14" fmla="*/ 2294894 w 3386820"/>
                        <a:gd name="connsiteY14" fmla="*/ 2616 h 2041762"/>
                        <a:gd name="connsiteX15" fmla="*/ 2597437 w 3386820"/>
                        <a:gd name="connsiteY15" fmla="*/ 263600 h 2041762"/>
                        <a:gd name="connsiteX16" fmla="*/ 2627358 w 3386820"/>
                        <a:gd name="connsiteY16" fmla="*/ 494662 h 2041762"/>
                        <a:gd name="connsiteX17" fmla="*/ 2655618 w 3386820"/>
                        <a:gd name="connsiteY17" fmla="*/ 441468 h 2041762"/>
                        <a:gd name="connsiteX18" fmla="*/ 2758682 w 3386820"/>
                        <a:gd name="connsiteY18" fmla="*/ 316794 h 2041762"/>
                        <a:gd name="connsiteX19" fmla="*/ 3259039 w 3386820"/>
                        <a:gd name="connsiteY19" fmla="*/ 316794 h 2041762"/>
                        <a:gd name="connsiteX20" fmla="*/ 3117742 w 3386820"/>
                        <a:gd name="connsiteY20" fmla="*/ 1659948 h 2041762"/>
                        <a:gd name="connsiteX21" fmla="*/ 2899979 w 3386820"/>
                        <a:gd name="connsiteY21" fmla="*/ 1989088 h 2041762"/>
                        <a:gd name="connsiteX22" fmla="*/ 2208454 w 3386820"/>
                        <a:gd name="connsiteY22" fmla="*/ 2019010 h 2041762"/>
                        <a:gd name="connsiteX23" fmla="*/ 361617 w 3386820"/>
                        <a:gd name="connsiteY23" fmla="*/ 1959166 h 2041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3386820" h="2041762">
                          <a:moveTo>
                            <a:pt x="293462" y="1688208"/>
                          </a:moveTo>
                          <a:cubicBezTo>
                            <a:pt x="315072" y="1688208"/>
                            <a:pt x="253566" y="1668260"/>
                            <a:pt x="236943" y="1654961"/>
                          </a:cubicBezTo>
                          <a:cubicBezTo>
                            <a:pt x="195385" y="1621715"/>
                            <a:pt x="158813" y="1581820"/>
                            <a:pt x="127230" y="1538599"/>
                          </a:cubicBezTo>
                          <a:cubicBezTo>
                            <a:pt x="44114" y="1422237"/>
                            <a:pt x="-25704" y="1269303"/>
                            <a:pt x="9205" y="1123019"/>
                          </a:cubicBezTo>
                          <a:cubicBezTo>
                            <a:pt x="52425" y="936839"/>
                            <a:pt x="241929" y="925203"/>
                            <a:pt x="396526" y="976735"/>
                          </a:cubicBezTo>
                          <a:cubicBezTo>
                            <a:pt x="411486" y="981722"/>
                            <a:pt x="561095" y="1058189"/>
                            <a:pt x="564420" y="1046553"/>
                          </a:cubicBezTo>
                          <a:cubicBezTo>
                            <a:pt x="634237" y="876996"/>
                            <a:pt x="438084" y="502974"/>
                            <a:pt x="687432" y="222042"/>
                          </a:cubicBezTo>
                          <a:cubicBezTo>
                            <a:pt x="871949" y="14252"/>
                            <a:pt x="1068102" y="295184"/>
                            <a:pt x="1126284" y="458091"/>
                          </a:cubicBezTo>
                          <a:cubicBezTo>
                            <a:pt x="1156205" y="539545"/>
                            <a:pt x="1171166" y="625985"/>
                            <a:pt x="1179478" y="712426"/>
                          </a:cubicBezTo>
                          <a:cubicBezTo>
                            <a:pt x="1181140" y="722400"/>
                            <a:pt x="1182803" y="855386"/>
                            <a:pt x="1199426" y="852061"/>
                          </a:cubicBezTo>
                          <a:cubicBezTo>
                            <a:pt x="1264256" y="840425"/>
                            <a:pt x="1339060" y="665881"/>
                            <a:pt x="1485345" y="654245"/>
                          </a:cubicBezTo>
                          <a:cubicBezTo>
                            <a:pt x="1638278" y="640946"/>
                            <a:pt x="1704771" y="788893"/>
                            <a:pt x="1756303" y="793880"/>
                          </a:cubicBezTo>
                          <a:cubicBezTo>
                            <a:pt x="1756303" y="793880"/>
                            <a:pt x="1756303" y="674193"/>
                            <a:pt x="1756303" y="667543"/>
                          </a:cubicBezTo>
                          <a:cubicBezTo>
                            <a:pt x="1757965" y="574453"/>
                            <a:pt x="1766277" y="481364"/>
                            <a:pt x="1791211" y="391598"/>
                          </a:cubicBezTo>
                          <a:cubicBezTo>
                            <a:pt x="1857704" y="155549"/>
                            <a:pt x="2033911" y="-23982"/>
                            <a:pt x="2294894" y="2616"/>
                          </a:cubicBezTo>
                          <a:cubicBezTo>
                            <a:pt x="2437854" y="17576"/>
                            <a:pt x="2554217" y="128952"/>
                            <a:pt x="2597437" y="263600"/>
                          </a:cubicBezTo>
                          <a:cubicBezTo>
                            <a:pt x="2604086" y="281886"/>
                            <a:pt x="2619046" y="491337"/>
                            <a:pt x="2627358" y="494662"/>
                          </a:cubicBezTo>
                          <a:cubicBezTo>
                            <a:pt x="2629021" y="494662"/>
                            <a:pt x="2653956" y="444793"/>
                            <a:pt x="2655618" y="441468"/>
                          </a:cubicBezTo>
                          <a:cubicBezTo>
                            <a:pt x="2683877" y="396586"/>
                            <a:pt x="2718786" y="351703"/>
                            <a:pt x="2758682" y="316794"/>
                          </a:cubicBezTo>
                          <a:cubicBezTo>
                            <a:pt x="2899979" y="195445"/>
                            <a:pt x="3127717" y="168848"/>
                            <a:pt x="3259039" y="316794"/>
                          </a:cubicBezTo>
                          <a:cubicBezTo>
                            <a:pt x="3539972" y="632635"/>
                            <a:pt x="3295611" y="1334134"/>
                            <a:pt x="3117742" y="1659948"/>
                          </a:cubicBezTo>
                          <a:cubicBezTo>
                            <a:pt x="3077847" y="1734752"/>
                            <a:pt x="2978108" y="1952517"/>
                            <a:pt x="2899979" y="1989088"/>
                          </a:cubicBezTo>
                          <a:cubicBezTo>
                            <a:pt x="2771980" y="2047269"/>
                            <a:pt x="2351413" y="2010698"/>
                            <a:pt x="2208454" y="2019010"/>
                          </a:cubicBezTo>
                          <a:cubicBezTo>
                            <a:pt x="1598383" y="2050593"/>
                            <a:pt x="966701" y="2063893"/>
                            <a:pt x="361617" y="1959166"/>
                          </a:cubicBezTo>
                        </a:path>
                      </a:pathLst>
                    </a:custGeom>
                    <a:solidFill>
                      <a:srgbClr val="2A81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8" name="Freeform: Shape 387">
                      <a:extLst>
                        <a:ext uri="{FF2B5EF4-FFF2-40B4-BE49-F238E27FC236}">
                          <a16:creationId xmlns:a16="http://schemas.microsoft.com/office/drawing/2014/main" id="{81624211-E4EA-1C57-1760-A3D13F31CF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6239" y="6768837"/>
                      <a:ext cx="3367246" cy="1447171"/>
                    </a:xfrm>
                    <a:custGeom>
                      <a:avLst/>
                      <a:gdLst>
                        <a:gd name="connsiteX0" fmla="*/ 3367247 w 3367246"/>
                        <a:gd name="connsiteY0" fmla="*/ 536220 h 1447171"/>
                        <a:gd name="connsiteX1" fmla="*/ 3259196 w 3367246"/>
                        <a:gd name="connsiteY1" fmla="*/ 316794 h 1447171"/>
                        <a:gd name="connsiteX2" fmla="*/ 2758837 w 3367246"/>
                        <a:gd name="connsiteY2" fmla="*/ 316794 h 1447171"/>
                        <a:gd name="connsiteX3" fmla="*/ 2655773 w 3367246"/>
                        <a:gd name="connsiteY3" fmla="*/ 441468 h 1447171"/>
                        <a:gd name="connsiteX4" fmla="*/ 2627515 w 3367246"/>
                        <a:gd name="connsiteY4" fmla="*/ 494662 h 1447171"/>
                        <a:gd name="connsiteX5" fmla="*/ 2597592 w 3367246"/>
                        <a:gd name="connsiteY5" fmla="*/ 263600 h 1447171"/>
                        <a:gd name="connsiteX6" fmla="*/ 2295051 w 3367246"/>
                        <a:gd name="connsiteY6" fmla="*/ 2616 h 1447171"/>
                        <a:gd name="connsiteX7" fmla="*/ 1791367 w 3367246"/>
                        <a:gd name="connsiteY7" fmla="*/ 391598 h 1447171"/>
                        <a:gd name="connsiteX8" fmla="*/ 1756459 w 3367246"/>
                        <a:gd name="connsiteY8" fmla="*/ 667543 h 1447171"/>
                        <a:gd name="connsiteX9" fmla="*/ 1756459 w 3367246"/>
                        <a:gd name="connsiteY9" fmla="*/ 793880 h 1447171"/>
                        <a:gd name="connsiteX10" fmla="*/ 1485501 w 3367246"/>
                        <a:gd name="connsiteY10" fmla="*/ 654245 h 1447171"/>
                        <a:gd name="connsiteX11" fmla="*/ 1199582 w 3367246"/>
                        <a:gd name="connsiteY11" fmla="*/ 852061 h 1447171"/>
                        <a:gd name="connsiteX12" fmla="*/ 1179634 w 3367246"/>
                        <a:gd name="connsiteY12" fmla="*/ 712426 h 1447171"/>
                        <a:gd name="connsiteX13" fmla="*/ 1126439 w 3367246"/>
                        <a:gd name="connsiteY13" fmla="*/ 458091 h 1447171"/>
                        <a:gd name="connsiteX14" fmla="*/ 687587 w 3367246"/>
                        <a:gd name="connsiteY14" fmla="*/ 222042 h 1447171"/>
                        <a:gd name="connsiteX15" fmla="*/ 564575 w 3367246"/>
                        <a:gd name="connsiteY15" fmla="*/ 1046553 h 1447171"/>
                        <a:gd name="connsiteX16" fmla="*/ 396682 w 3367246"/>
                        <a:gd name="connsiteY16" fmla="*/ 976735 h 1447171"/>
                        <a:gd name="connsiteX17" fmla="*/ 9361 w 3367246"/>
                        <a:gd name="connsiteY17" fmla="*/ 1123019 h 1447171"/>
                        <a:gd name="connsiteX18" fmla="*/ 69204 w 3367246"/>
                        <a:gd name="connsiteY18" fmla="*/ 1447171 h 1447171"/>
                        <a:gd name="connsiteX19" fmla="*/ 142347 w 3367246"/>
                        <a:gd name="connsiteY19" fmla="*/ 1132994 h 1447171"/>
                        <a:gd name="connsiteX20" fmla="*/ 679276 w 3367246"/>
                        <a:gd name="connsiteY20" fmla="*/ 1217771 h 1447171"/>
                        <a:gd name="connsiteX21" fmla="*/ 847170 w 3367246"/>
                        <a:gd name="connsiteY21" fmla="*/ 413209 h 1447171"/>
                        <a:gd name="connsiteX22" fmla="*/ 1149712 w 3367246"/>
                        <a:gd name="connsiteY22" fmla="*/ 1056526 h 1447171"/>
                        <a:gd name="connsiteX23" fmla="*/ 1470540 w 3367246"/>
                        <a:gd name="connsiteY23" fmla="*/ 782243 h 1447171"/>
                        <a:gd name="connsiteX24" fmla="*/ 1857860 w 3367246"/>
                        <a:gd name="connsiteY24" fmla="*/ 923541 h 1447171"/>
                        <a:gd name="connsiteX25" fmla="*/ 2191987 w 3367246"/>
                        <a:gd name="connsiteY25" fmla="*/ 162198 h 1447171"/>
                        <a:gd name="connsiteX26" fmla="*/ 2574320 w 3367246"/>
                        <a:gd name="connsiteY26" fmla="*/ 747335 h 1447171"/>
                        <a:gd name="connsiteX27" fmla="*/ 3009848 w 3367246"/>
                        <a:gd name="connsiteY27" fmla="*/ 384949 h 1447171"/>
                        <a:gd name="connsiteX28" fmla="*/ 3367247 w 3367246"/>
                        <a:gd name="connsiteY28" fmla="*/ 536220 h 1447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3367246" h="1447171">
                          <a:moveTo>
                            <a:pt x="3367247" y="536220"/>
                          </a:moveTo>
                          <a:cubicBezTo>
                            <a:pt x="3347299" y="453104"/>
                            <a:pt x="3314053" y="376638"/>
                            <a:pt x="3259196" y="316794"/>
                          </a:cubicBezTo>
                          <a:cubicBezTo>
                            <a:pt x="3127873" y="168848"/>
                            <a:pt x="2900135" y="195445"/>
                            <a:pt x="2758837" y="316794"/>
                          </a:cubicBezTo>
                          <a:cubicBezTo>
                            <a:pt x="2718942" y="351703"/>
                            <a:pt x="2682371" y="396586"/>
                            <a:pt x="2655773" y="441468"/>
                          </a:cubicBezTo>
                          <a:cubicBezTo>
                            <a:pt x="2654111" y="444793"/>
                            <a:pt x="2629177" y="494662"/>
                            <a:pt x="2627515" y="494662"/>
                          </a:cubicBezTo>
                          <a:cubicBezTo>
                            <a:pt x="2619203" y="493000"/>
                            <a:pt x="2602580" y="281886"/>
                            <a:pt x="2597592" y="263600"/>
                          </a:cubicBezTo>
                          <a:cubicBezTo>
                            <a:pt x="2554372" y="128952"/>
                            <a:pt x="2438010" y="17576"/>
                            <a:pt x="2295051" y="2616"/>
                          </a:cubicBezTo>
                          <a:cubicBezTo>
                            <a:pt x="2034066" y="-23982"/>
                            <a:pt x="1857860" y="155549"/>
                            <a:pt x="1791367" y="391598"/>
                          </a:cubicBezTo>
                          <a:cubicBezTo>
                            <a:pt x="1766432" y="481364"/>
                            <a:pt x="1758121" y="574453"/>
                            <a:pt x="1756459" y="667543"/>
                          </a:cubicBezTo>
                          <a:cubicBezTo>
                            <a:pt x="1756459" y="674193"/>
                            <a:pt x="1756459" y="793880"/>
                            <a:pt x="1756459" y="793880"/>
                          </a:cubicBezTo>
                          <a:cubicBezTo>
                            <a:pt x="1706589" y="788893"/>
                            <a:pt x="1638435" y="640946"/>
                            <a:pt x="1485501" y="654245"/>
                          </a:cubicBezTo>
                          <a:cubicBezTo>
                            <a:pt x="1339217" y="665881"/>
                            <a:pt x="1266075" y="840425"/>
                            <a:pt x="1199582" y="852061"/>
                          </a:cubicBezTo>
                          <a:cubicBezTo>
                            <a:pt x="1182959" y="855386"/>
                            <a:pt x="1179634" y="722400"/>
                            <a:pt x="1179634" y="712426"/>
                          </a:cubicBezTo>
                          <a:cubicBezTo>
                            <a:pt x="1171322" y="625985"/>
                            <a:pt x="1154699" y="539545"/>
                            <a:pt x="1126439" y="458091"/>
                          </a:cubicBezTo>
                          <a:cubicBezTo>
                            <a:pt x="1068258" y="295184"/>
                            <a:pt x="870443" y="15914"/>
                            <a:pt x="687587" y="222042"/>
                          </a:cubicBezTo>
                          <a:cubicBezTo>
                            <a:pt x="438240" y="502974"/>
                            <a:pt x="634393" y="875333"/>
                            <a:pt x="564575" y="1046553"/>
                          </a:cubicBezTo>
                          <a:cubicBezTo>
                            <a:pt x="559589" y="1058189"/>
                            <a:pt x="409980" y="981722"/>
                            <a:pt x="396682" y="976735"/>
                          </a:cubicBezTo>
                          <a:cubicBezTo>
                            <a:pt x="242086" y="925203"/>
                            <a:pt x="54243" y="936839"/>
                            <a:pt x="9361" y="1123019"/>
                          </a:cubicBezTo>
                          <a:cubicBezTo>
                            <a:pt x="-17236" y="1232733"/>
                            <a:pt x="16010" y="1347432"/>
                            <a:pt x="69204" y="1447171"/>
                          </a:cubicBezTo>
                          <a:cubicBezTo>
                            <a:pt x="70866" y="1352419"/>
                            <a:pt x="87489" y="1232733"/>
                            <a:pt x="142347" y="1132994"/>
                          </a:cubicBezTo>
                          <a:cubicBezTo>
                            <a:pt x="255384" y="926865"/>
                            <a:pt x="679276" y="1217771"/>
                            <a:pt x="679276" y="1217771"/>
                          </a:cubicBezTo>
                          <a:cubicBezTo>
                            <a:pt x="679276" y="1217771"/>
                            <a:pt x="626081" y="426507"/>
                            <a:pt x="847170" y="413209"/>
                          </a:cubicBezTo>
                          <a:cubicBezTo>
                            <a:pt x="1068258" y="399910"/>
                            <a:pt x="1149712" y="1056526"/>
                            <a:pt x="1149712" y="1056526"/>
                          </a:cubicBezTo>
                          <a:cubicBezTo>
                            <a:pt x="1187945" y="946813"/>
                            <a:pt x="1294334" y="802191"/>
                            <a:pt x="1470540" y="782243"/>
                          </a:cubicBezTo>
                          <a:cubicBezTo>
                            <a:pt x="1646746" y="762296"/>
                            <a:pt x="1857860" y="923541"/>
                            <a:pt x="1857860" y="923541"/>
                          </a:cubicBezTo>
                          <a:cubicBezTo>
                            <a:pt x="1857860" y="923541"/>
                            <a:pt x="1793030" y="120640"/>
                            <a:pt x="2191987" y="162198"/>
                          </a:cubicBezTo>
                          <a:cubicBezTo>
                            <a:pt x="2567671" y="202094"/>
                            <a:pt x="2574320" y="694141"/>
                            <a:pt x="2574320" y="747335"/>
                          </a:cubicBezTo>
                          <a:cubicBezTo>
                            <a:pt x="2575982" y="705777"/>
                            <a:pt x="2597592" y="399910"/>
                            <a:pt x="3009848" y="384949"/>
                          </a:cubicBezTo>
                          <a:cubicBezTo>
                            <a:pt x="3177742" y="379962"/>
                            <a:pt x="3292443" y="449779"/>
                            <a:pt x="3367247" y="536220"/>
                          </a:cubicBezTo>
                        </a:path>
                      </a:pathLst>
                    </a:custGeom>
                    <a:solidFill>
                      <a:srgbClr val="459DA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44" name="Graphic 2">
                    <a:extLst>
                      <a:ext uri="{FF2B5EF4-FFF2-40B4-BE49-F238E27FC236}">
                        <a16:creationId xmlns:a16="http://schemas.microsoft.com/office/drawing/2014/main" id="{8B3C366F-5DE4-B817-16D0-982DB9AEA2A6}"/>
                      </a:ext>
                    </a:extLst>
                  </p:cNvPr>
                  <p:cNvGrpSpPr/>
                  <p:nvPr/>
                </p:nvGrpSpPr>
                <p:grpSpPr>
                  <a:xfrm>
                    <a:off x="9758448" y="7253526"/>
                    <a:ext cx="2466517" cy="1158437"/>
                    <a:chOff x="9758448" y="7253526"/>
                    <a:chExt cx="2466517" cy="1158437"/>
                  </a:xfrm>
                  <a:solidFill>
                    <a:srgbClr val="2B5577"/>
                  </a:solidFill>
                </p:grpSpPr>
                <p:grpSp>
                  <p:nvGrpSpPr>
                    <p:cNvPr id="645" name="Graphic 2">
                      <a:extLst>
                        <a:ext uri="{FF2B5EF4-FFF2-40B4-BE49-F238E27FC236}">
                          <a16:creationId xmlns:a16="http://schemas.microsoft.com/office/drawing/2014/main" id="{44CEDE40-BC23-23B1-BC91-D6481E5B63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97073" y="7253526"/>
                      <a:ext cx="827892" cy="1080501"/>
                      <a:chOff x="11397073" y="7253526"/>
                      <a:chExt cx="827892" cy="1080501"/>
                    </a:xfrm>
                    <a:solidFill>
                      <a:srgbClr val="2B5577"/>
                    </a:solidFill>
                  </p:grpSpPr>
                  <p:sp>
                    <p:nvSpPr>
                      <p:cNvPr id="384" name="Freeform: Shape 383">
                        <a:extLst>
                          <a:ext uri="{FF2B5EF4-FFF2-40B4-BE49-F238E27FC236}">
                            <a16:creationId xmlns:a16="http://schemas.microsoft.com/office/drawing/2014/main" id="{61B6B1DE-38D5-5C78-729F-B6E33BCEDF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8135" y="7253526"/>
                        <a:ext cx="438987" cy="1080501"/>
                      </a:xfrm>
                      <a:custGeom>
                        <a:avLst/>
                        <a:gdLst>
                          <a:gd name="connsiteX0" fmla="*/ 142 w 438987"/>
                          <a:gd name="connsiteY0" fmla="*/ 24935 h 1080501"/>
                          <a:gd name="connsiteX1" fmla="*/ 18428 w 438987"/>
                          <a:gd name="connsiteY1" fmla="*/ 118025 h 1080501"/>
                          <a:gd name="connsiteX2" fmla="*/ 71622 w 438987"/>
                          <a:gd name="connsiteY2" fmla="*/ 309192 h 1080501"/>
                          <a:gd name="connsiteX3" fmla="*/ 257802 w 438987"/>
                          <a:gd name="connsiteY3" fmla="*/ 806226 h 1080501"/>
                          <a:gd name="connsiteX4" fmla="*/ 389126 w 438987"/>
                          <a:gd name="connsiteY4" fmla="*/ 1063885 h 1080501"/>
                          <a:gd name="connsiteX5" fmla="*/ 422372 w 438987"/>
                          <a:gd name="connsiteY5" fmla="*/ 1078845 h 1080501"/>
                          <a:gd name="connsiteX6" fmla="*/ 437332 w 438987"/>
                          <a:gd name="connsiteY6" fmla="*/ 1045599 h 1080501"/>
                          <a:gd name="connsiteX7" fmla="*/ 304347 w 438987"/>
                          <a:gd name="connsiteY7" fmla="*/ 784615 h 1080501"/>
                          <a:gd name="connsiteX8" fmla="*/ 119830 w 438987"/>
                          <a:gd name="connsiteY8" fmla="*/ 294231 h 1080501"/>
                          <a:gd name="connsiteX9" fmla="*/ 68297 w 438987"/>
                          <a:gd name="connsiteY9" fmla="*/ 106388 h 1080501"/>
                          <a:gd name="connsiteX10" fmla="*/ 51674 w 438987"/>
                          <a:gd name="connsiteY10" fmla="*/ 26597 h 1080501"/>
                          <a:gd name="connsiteX11" fmla="*/ 26739 w 438987"/>
                          <a:gd name="connsiteY11" fmla="*/ 0 h 1080501"/>
                          <a:gd name="connsiteX12" fmla="*/ 142 w 438987"/>
                          <a:gd name="connsiteY12" fmla="*/ 24935 h 10805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438987" h="1080501">
                            <a:moveTo>
                              <a:pt x="142" y="24935"/>
                            </a:moveTo>
                            <a:cubicBezTo>
                              <a:pt x="-1520" y="54857"/>
                              <a:pt x="11779" y="89765"/>
                              <a:pt x="18428" y="118025"/>
                            </a:cubicBezTo>
                            <a:cubicBezTo>
                              <a:pt x="33389" y="182855"/>
                              <a:pt x="51674" y="246024"/>
                              <a:pt x="71622" y="309192"/>
                            </a:cubicBezTo>
                            <a:cubicBezTo>
                              <a:pt x="123154" y="478748"/>
                              <a:pt x="182998" y="644980"/>
                              <a:pt x="257802" y="806226"/>
                            </a:cubicBezTo>
                            <a:cubicBezTo>
                              <a:pt x="297698" y="892665"/>
                              <a:pt x="355879" y="974119"/>
                              <a:pt x="389126" y="1063885"/>
                            </a:cubicBezTo>
                            <a:cubicBezTo>
                              <a:pt x="394112" y="1077184"/>
                              <a:pt x="409073" y="1083832"/>
                              <a:pt x="422372" y="1078845"/>
                            </a:cubicBezTo>
                            <a:cubicBezTo>
                              <a:pt x="435670" y="1073859"/>
                              <a:pt x="442319" y="1058897"/>
                              <a:pt x="437332" y="1045599"/>
                            </a:cubicBezTo>
                            <a:cubicBezTo>
                              <a:pt x="404086" y="955834"/>
                              <a:pt x="344243" y="872718"/>
                              <a:pt x="304347" y="784615"/>
                            </a:cubicBezTo>
                            <a:cubicBezTo>
                              <a:pt x="229542" y="626694"/>
                              <a:pt x="171361" y="462125"/>
                              <a:pt x="119830" y="294231"/>
                            </a:cubicBezTo>
                            <a:cubicBezTo>
                              <a:pt x="101544" y="232725"/>
                              <a:pt x="83258" y="169557"/>
                              <a:pt x="68297" y="106388"/>
                            </a:cubicBezTo>
                            <a:cubicBezTo>
                              <a:pt x="63310" y="83116"/>
                              <a:pt x="50012" y="51532"/>
                              <a:pt x="51674" y="26597"/>
                            </a:cubicBezTo>
                            <a:cubicBezTo>
                              <a:pt x="51674" y="11636"/>
                              <a:pt x="41700" y="0"/>
                              <a:pt x="26739" y="0"/>
                            </a:cubicBezTo>
                            <a:cubicBezTo>
                              <a:pt x="11779" y="0"/>
                              <a:pt x="142" y="11636"/>
                              <a:pt x="142" y="24935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5" name="Freeform: Shape 384">
                        <a:extLst>
                          <a:ext uri="{FF2B5EF4-FFF2-40B4-BE49-F238E27FC236}">
                            <a16:creationId xmlns:a16="http://schemas.microsoft.com/office/drawing/2014/main" id="{F891C49F-C70E-D3E1-790E-3148A8FB36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67883" y="7439712"/>
                        <a:ext cx="257082" cy="833548"/>
                      </a:xfrm>
                      <a:custGeom>
                        <a:avLst/>
                        <a:gdLst>
                          <a:gd name="connsiteX0" fmla="*/ 50961 w 257082"/>
                          <a:gd name="connsiteY0" fmla="*/ 797906 h 833548"/>
                          <a:gd name="connsiteX1" fmla="*/ 52624 w 257082"/>
                          <a:gd name="connsiteY1" fmla="*/ 779621 h 833548"/>
                          <a:gd name="connsiteX2" fmla="*/ 59273 w 257082"/>
                          <a:gd name="connsiteY2" fmla="*/ 749700 h 833548"/>
                          <a:gd name="connsiteX3" fmla="*/ 85870 w 257082"/>
                          <a:gd name="connsiteY3" fmla="*/ 601753 h 833548"/>
                          <a:gd name="connsiteX4" fmla="*/ 255426 w 257082"/>
                          <a:gd name="connsiteY4" fmla="*/ 34902 h 833548"/>
                          <a:gd name="connsiteX5" fmla="*/ 240466 w 257082"/>
                          <a:gd name="connsiteY5" fmla="*/ 1656 h 833548"/>
                          <a:gd name="connsiteX6" fmla="*/ 207220 w 257082"/>
                          <a:gd name="connsiteY6" fmla="*/ 16617 h 833548"/>
                          <a:gd name="connsiteX7" fmla="*/ 36001 w 257082"/>
                          <a:gd name="connsiteY7" fmla="*/ 591779 h 833548"/>
                          <a:gd name="connsiteX8" fmla="*/ 7741 w 257082"/>
                          <a:gd name="connsiteY8" fmla="*/ 743050 h 833548"/>
                          <a:gd name="connsiteX9" fmla="*/ 1092 w 257082"/>
                          <a:gd name="connsiteY9" fmla="*/ 779621 h 833548"/>
                          <a:gd name="connsiteX10" fmla="*/ 2754 w 257082"/>
                          <a:gd name="connsiteY10" fmla="*/ 814530 h 833548"/>
                          <a:gd name="connsiteX11" fmla="*/ 34338 w 257082"/>
                          <a:gd name="connsiteY11" fmla="*/ 832816 h 833548"/>
                          <a:gd name="connsiteX12" fmla="*/ 50961 w 257082"/>
                          <a:gd name="connsiteY12" fmla="*/ 797906 h 833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7082" h="833548">
                            <a:moveTo>
                              <a:pt x="50961" y="797906"/>
                            </a:moveTo>
                            <a:cubicBezTo>
                              <a:pt x="49299" y="792920"/>
                              <a:pt x="50961" y="786271"/>
                              <a:pt x="52624" y="779621"/>
                            </a:cubicBezTo>
                            <a:cubicBezTo>
                              <a:pt x="54286" y="767985"/>
                              <a:pt x="57611" y="758011"/>
                              <a:pt x="59273" y="749700"/>
                            </a:cubicBezTo>
                            <a:cubicBezTo>
                              <a:pt x="67584" y="699830"/>
                              <a:pt x="75896" y="649961"/>
                              <a:pt x="85870" y="601753"/>
                            </a:cubicBezTo>
                            <a:cubicBezTo>
                              <a:pt x="125766" y="408924"/>
                              <a:pt x="182285" y="217757"/>
                              <a:pt x="255426" y="34902"/>
                            </a:cubicBezTo>
                            <a:cubicBezTo>
                              <a:pt x="260414" y="21603"/>
                              <a:pt x="253764" y="6643"/>
                              <a:pt x="240466" y="1656"/>
                            </a:cubicBezTo>
                            <a:cubicBezTo>
                              <a:pt x="227168" y="-3331"/>
                              <a:pt x="212206" y="3318"/>
                              <a:pt x="207220" y="16617"/>
                            </a:cubicBezTo>
                            <a:cubicBezTo>
                              <a:pt x="132415" y="202796"/>
                              <a:pt x="75896" y="397288"/>
                              <a:pt x="36001" y="591779"/>
                            </a:cubicBezTo>
                            <a:cubicBezTo>
                              <a:pt x="26026" y="641649"/>
                              <a:pt x="16053" y="693181"/>
                              <a:pt x="7741" y="743050"/>
                            </a:cubicBezTo>
                            <a:cubicBezTo>
                              <a:pt x="6078" y="753025"/>
                              <a:pt x="2754" y="766323"/>
                              <a:pt x="1092" y="779621"/>
                            </a:cubicBezTo>
                            <a:cubicBezTo>
                              <a:pt x="-570" y="792920"/>
                              <a:pt x="-570" y="804556"/>
                              <a:pt x="2754" y="814530"/>
                            </a:cubicBezTo>
                            <a:cubicBezTo>
                              <a:pt x="6078" y="827829"/>
                              <a:pt x="21040" y="836141"/>
                              <a:pt x="34338" y="832816"/>
                            </a:cubicBezTo>
                            <a:cubicBezTo>
                              <a:pt x="47636" y="826166"/>
                              <a:pt x="54286" y="811206"/>
                              <a:pt x="50961" y="79790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6" name="Freeform: Shape 385">
                        <a:extLst>
                          <a:ext uri="{FF2B5EF4-FFF2-40B4-BE49-F238E27FC236}">
                            <a16:creationId xmlns:a16="http://schemas.microsoft.com/office/drawing/2014/main" id="{0D8E5526-9171-7122-43C0-083F89822B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97073" y="7728885"/>
                        <a:ext cx="468838" cy="262364"/>
                      </a:xfrm>
                      <a:custGeom>
                        <a:avLst/>
                        <a:gdLst>
                          <a:gd name="connsiteX0" fmla="*/ 455540 w 468838"/>
                          <a:gd name="connsiteY0" fmla="*/ 216166 h 262364"/>
                          <a:gd name="connsiteX1" fmla="*/ 332529 w 468838"/>
                          <a:gd name="connsiteY1" fmla="*/ 164634 h 262364"/>
                          <a:gd name="connsiteX2" fmla="*/ 38298 w 468838"/>
                          <a:gd name="connsiteY2" fmla="*/ 3389 h 262364"/>
                          <a:gd name="connsiteX3" fmla="*/ 3388 w 468838"/>
                          <a:gd name="connsiteY3" fmla="*/ 11701 h 262364"/>
                          <a:gd name="connsiteX4" fmla="*/ 11700 w 468838"/>
                          <a:gd name="connsiteY4" fmla="*/ 46609 h 262364"/>
                          <a:gd name="connsiteX5" fmla="*/ 309256 w 468838"/>
                          <a:gd name="connsiteY5" fmla="*/ 209516 h 262364"/>
                          <a:gd name="connsiteX6" fmla="*/ 430605 w 468838"/>
                          <a:gd name="connsiteY6" fmla="*/ 259386 h 262364"/>
                          <a:gd name="connsiteX7" fmla="*/ 465514 w 468838"/>
                          <a:gd name="connsiteY7" fmla="*/ 249412 h 262364"/>
                          <a:gd name="connsiteX8" fmla="*/ 455540 w 468838"/>
                          <a:gd name="connsiteY8" fmla="*/ 216166 h 2623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68838" h="262364">
                            <a:moveTo>
                              <a:pt x="455540" y="216166"/>
                            </a:moveTo>
                            <a:cubicBezTo>
                              <a:pt x="418968" y="196218"/>
                              <a:pt x="370762" y="184581"/>
                              <a:pt x="332529" y="164634"/>
                            </a:cubicBezTo>
                            <a:cubicBezTo>
                              <a:pt x="231126" y="116427"/>
                              <a:pt x="134712" y="61570"/>
                              <a:pt x="38298" y="3389"/>
                            </a:cubicBezTo>
                            <a:cubicBezTo>
                              <a:pt x="26661" y="-3261"/>
                              <a:pt x="10038" y="64"/>
                              <a:pt x="3388" y="11701"/>
                            </a:cubicBezTo>
                            <a:cubicBezTo>
                              <a:pt x="-3260" y="23337"/>
                              <a:pt x="65" y="39960"/>
                              <a:pt x="11700" y="46609"/>
                            </a:cubicBezTo>
                            <a:cubicBezTo>
                              <a:pt x="108115" y="104790"/>
                              <a:pt x="207855" y="159647"/>
                              <a:pt x="309256" y="209516"/>
                            </a:cubicBezTo>
                            <a:cubicBezTo>
                              <a:pt x="347489" y="227802"/>
                              <a:pt x="394034" y="239439"/>
                              <a:pt x="430605" y="259386"/>
                            </a:cubicBezTo>
                            <a:cubicBezTo>
                              <a:pt x="443903" y="266035"/>
                              <a:pt x="458864" y="261049"/>
                              <a:pt x="465514" y="249412"/>
                            </a:cubicBezTo>
                            <a:cubicBezTo>
                              <a:pt x="472163" y="237776"/>
                              <a:pt x="468838" y="222816"/>
                              <a:pt x="455540" y="21616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46" name="Graphic 2">
                      <a:extLst>
                        <a:ext uri="{FF2B5EF4-FFF2-40B4-BE49-F238E27FC236}">
                          <a16:creationId xmlns:a16="http://schemas.microsoft.com/office/drawing/2014/main" id="{BDA98259-77DD-23DC-FEE4-A2633E89FC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78596" y="7697002"/>
                      <a:ext cx="407080" cy="611750"/>
                      <a:chOff x="10778596" y="7697002"/>
                      <a:chExt cx="407080" cy="611750"/>
                    </a:xfrm>
                    <a:solidFill>
                      <a:srgbClr val="2B5577"/>
                    </a:solidFill>
                  </p:grpSpPr>
                  <p:sp>
                    <p:nvSpPr>
                      <p:cNvPr id="766" name="Freeform: Shape 765">
                        <a:extLst>
                          <a:ext uri="{FF2B5EF4-FFF2-40B4-BE49-F238E27FC236}">
                            <a16:creationId xmlns:a16="http://schemas.microsoft.com/office/drawing/2014/main" id="{53013422-EE0C-DEB2-A2A1-83AC0D82E1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5934" y="7697002"/>
                        <a:ext cx="369741" cy="611750"/>
                      </a:xfrm>
                      <a:custGeom>
                        <a:avLst/>
                        <a:gdLst>
                          <a:gd name="connsiteX0" fmla="*/ 6040 w 369741"/>
                          <a:gd name="connsiteY0" fmla="*/ 43584 h 611750"/>
                          <a:gd name="connsiteX1" fmla="*/ 7703 w 369741"/>
                          <a:gd name="connsiteY1" fmla="*/ 8675 h 611750"/>
                          <a:gd name="connsiteX2" fmla="*/ 35962 w 369741"/>
                          <a:gd name="connsiteY2" fmla="*/ 2026 h 611750"/>
                          <a:gd name="connsiteX3" fmla="*/ 49261 w 369741"/>
                          <a:gd name="connsiteY3" fmla="*/ 13662 h 611750"/>
                          <a:gd name="connsiteX4" fmla="*/ 87494 w 369741"/>
                          <a:gd name="connsiteY4" fmla="*/ 75168 h 611750"/>
                          <a:gd name="connsiteX5" fmla="*/ 153987 w 369741"/>
                          <a:gd name="connsiteY5" fmla="*/ 189868 h 611750"/>
                          <a:gd name="connsiteX6" fmla="*/ 366764 w 369741"/>
                          <a:gd name="connsiteY6" fmla="*/ 573863 h 611750"/>
                          <a:gd name="connsiteX7" fmla="*/ 356790 w 369741"/>
                          <a:gd name="connsiteY7" fmla="*/ 608773 h 611750"/>
                          <a:gd name="connsiteX8" fmla="*/ 321881 w 369741"/>
                          <a:gd name="connsiteY8" fmla="*/ 598798 h 611750"/>
                          <a:gd name="connsiteX9" fmla="*/ 109104 w 369741"/>
                          <a:gd name="connsiteY9" fmla="*/ 216465 h 611750"/>
                          <a:gd name="connsiteX10" fmla="*/ 42611 w 369741"/>
                          <a:gd name="connsiteY10" fmla="*/ 103427 h 611750"/>
                          <a:gd name="connsiteX11" fmla="*/ 6040 w 369741"/>
                          <a:gd name="connsiteY11" fmla="*/ 43584 h 611750"/>
                          <a:gd name="connsiteX12" fmla="*/ 17676 w 369741"/>
                          <a:gd name="connsiteY12" fmla="*/ 51896 h 611750"/>
                          <a:gd name="connsiteX13" fmla="*/ 44273 w 369741"/>
                          <a:gd name="connsiteY13" fmla="*/ 45246 h 611750"/>
                          <a:gd name="connsiteX14" fmla="*/ 17676 w 369741"/>
                          <a:gd name="connsiteY14" fmla="*/ 51896 h 611750"/>
                          <a:gd name="connsiteX15" fmla="*/ 16015 w 369741"/>
                          <a:gd name="connsiteY15" fmla="*/ 51896 h 611750"/>
                          <a:gd name="connsiteX16" fmla="*/ 16015 w 369741"/>
                          <a:gd name="connsiteY16" fmla="*/ 51896 h 611750"/>
                          <a:gd name="connsiteX17" fmla="*/ 16015 w 369741"/>
                          <a:gd name="connsiteY17" fmla="*/ 51896 h 611750"/>
                          <a:gd name="connsiteX18" fmla="*/ 16015 w 369741"/>
                          <a:gd name="connsiteY18" fmla="*/ 51896 h 6117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369741" h="611750">
                            <a:moveTo>
                              <a:pt x="6040" y="43584"/>
                            </a:moveTo>
                            <a:cubicBezTo>
                              <a:pt x="-2272" y="33610"/>
                              <a:pt x="-2272" y="18649"/>
                              <a:pt x="7703" y="8675"/>
                            </a:cubicBezTo>
                            <a:cubicBezTo>
                              <a:pt x="14352" y="2026"/>
                              <a:pt x="22663" y="-2961"/>
                              <a:pt x="35962" y="2026"/>
                            </a:cubicBezTo>
                            <a:cubicBezTo>
                              <a:pt x="37625" y="2026"/>
                              <a:pt x="42611" y="5350"/>
                              <a:pt x="49261" y="13662"/>
                            </a:cubicBezTo>
                            <a:cubicBezTo>
                              <a:pt x="55910" y="23636"/>
                              <a:pt x="85831" y="73506"/>
                              <a:pt x="87494" y="75168"/>
                            </a:cubicBezTo>
                            <a:cubicBezTo>
                              <a:pt x="109104" y="113402"/>
                              <a:pt x="132377" y="151635"/>
                              <a:pt x="153987" y="189868"/>
                            </a:cubicBezTo>
                            <a:cubicBezTo>
                              <a:pt x="227128" y="317867"/>
                              <a:pt x="298609" y="444203"/>
                              <a:pt x="366764" y="573863"/>
                            </a:cubicBezTo>
                            <a:cubicBezTo>
                              <a:pt x="373413" y="587163"/>
                              <a:pt x="368426" y="602123"/>
                              <a:pt x="356790" y="608773"/>
                            </a:cubicBezTo>
                            <a:cubicBezTo>
                              <a:pt x="343491" y="615421"/>
                              <a:pt x="328530" y="610435"/>
                              <a:pt x="321881" y="598798"/>
                            </a:cubicBezTo>
                            <a:cubicBezTo>
                              <a:pt x="253726" y="470800"/>
                              <a:pt x="182247" y="342802"/>
                              <a:pt x="109104" y="216465"/>
                            </a:cubicBezTo>
                            <a:cubicBezTo>
                              <a:pt x="87494" y="178232"/>
                              <a:pt x="65884" y="139998"/>
                              <a:pt x="42611" y="103427"/>
                            </a:cubicBezTo>
                            <a:cubicBezTo>
                              <a:pt x="40949" y="100102"/>
                              <a:pt x="7703" y="48571"/>
                              <a:pt x="6040" y="43584"/>
                            </a:cubicBezTo>
                            <a:moveTo>
                              <a:pt x="17676" y="51896"/>
                            </a:moveTo>
                            <a:cubicBezTo>
                              <a:pt x="29313" y="56882"/>
                              <a:pt x="39286" y="51896"/>
                              <a:pt x="44273" y="45246"/>
                            </a:cubicBezTo>
                            <a:cubicBezTo>
                              <a:pt x="37625" y="51896"/>
                              <a:pt x="25988" y="55220"/>
                              <a:pt x="17676" y="51896"/>
                            </a:cubicBezTo>
                            <a:moveTo>
                              <a:pt x="16015" y="51896"/>
                            </a:moveTo>
                            <a:lnTo>
                              <a:pt x="16015" y="51896"/>
                            </a:lnTo>
                            <a:lnTo>
                              <a:pt x="16015" y="51896"/>
                            </a:lnTo>
                            <a:lnTo>
                              <a:pt x="16015" y="51896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67" name="Freeform: Shape 766">
                        <a:extLst>
                          <a:ext uri="{FF2B5EF4-FFF2-40B4-BE49-F238E27FC236}">
                            <a16:creationId xmlns:a16="http://schemas.microsoft.com/office/drawing/2014/main" id="{C9D73D66-9748-7289-D7B7-49E69900E0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78596" y="8149358"/>
                        <a:ext cx="342407" cy="60002"/>
                      </a:xfrm>
                      <a:custGeom>
                        <a:avLst/>
                        <a:gdLst>
                          <a:gd name="connsiteX0" fmla="*/ 307688 w 342407"/>
                          <a:gd name="connsiteY0" fmla="*/ 6808 h 60002"/>
                          <a:gd name="connsiteX1" fmla="*/ 325973 w 342407"/>
                          <a:gd name="connsiteY1" fmla="*/ 8470 h 60002"/>
                          <a:gd name="connsiteX2" fmla="*/ 340934 w 342407"/>
                          <a:gd name="connsiteY2" fmla="*/ 25093 h 60002"/>
                          <a:gd name="connsiteX3" fmla="*/ 329298 w 342407"/>
                          <a:gd name="connsiteY3" fmla="*/ 55015 h 60002"/>
                          <a:gd name="connsiteX4" fmla="*/ 320986 w 342407"/>
                          <a:gd name="connsiteY4" fmla="*/ 58339 h 60002"/>
                          <a:gd name="connsiteX5" fmla="*/ 302701 w 342407"/>
                          <a:gd name="connsiteY5" fmla="*/ 60002 h 60002"/>
                          <a:gd name="connsiteX6" fmla="*/ 282753 w 342407"/>
                          <a:gd name="connsiteY6" fmla="*/ 60002 h 60002"/>
                          <a:gd name="connsiteX7" fmla="*/ 212935 w 342407"/>
                          <a:gd name="connsiteY7" fmla="*/ 58339 h 60002"/>
                          <a:gd name="connsiteX8" fmla="*/ 25093 w 342407"/>
                          <a:gd name="connsiteY8" fmla="*/ 51691 h 60002"/>
                          <a:gd name="connsiteX9" fmla="*/ 158 w 342407"/>
                          <a:gd name="connsiteY9" fmla="*/ 25093 h 60002"/>
                          <a:gd name="connsiteX10" fmla="*/ 26755 w 342407"/>
                          <a:gd name="connsiteY10" fmla="*/ 158 h 60002"/>
                          <a:gd name="connsiteX11" fmla="*/ 216260 w 342407"/>
                          <a:gd name="connsiteY11" fmla="*/ 6808 h 60002"/>
                          <a:gd name="connsiteX12" fmla="*/ 284415 w 342407"/>
                          <a:gd name="connsiteY12" fmla="*/ 8470 h 60002"/>
                          <a:gd name="connsiteX13" fmla="*/ 302701 w 342407"/>
                          <a:gd name="connsiteY13" fmla="*/ 8470 h 60002"/>
                          <a:gd name="connsiteX14" fmla="*/ 307688 w 342407"/>
                          <a:gd name="connsiteY14" fmla="*/ 8470 h 60002"/>
                          <a:gd name="connsiteX15" fmla="*/ 301038 w 342407"/>
                          <a:gd name="connsiteY15" fmla="*/ 51691 h 60002"/>
                          <a:gd name="connsiteX16" fmla="*/ 306025 w 342407"/>
                          <a:gd name="connsiteY16" fmla="*/ 55015 h 60002"/>
                          <a:gd name="connsiteX17" fmla="*/ 301038 w 342407"/>
                          <a:gd name="connsiteY17" fmla="*/ 51691 h 60002"/>
                          <a:gd name="connsiteX18" fmla="*/ 301038 w 342407"/>
                          <a:gd name="connsiteY18" fmla="*/ 51691 h 60002"/>
                          <a:gd name="connsiteX19" fmla="*/ 301038 w 342407"/>
                          <a:gd name="connsiteY19" fmla="*/ 51691 h 60002"/>
                          <a:gd name="connsiteX20" fmla="*/ 301038 w 342407"/>
                          <a:gd name="connsiteY20" fmla="*/ 51691 h 60002"/>
                          <a:gd name="connsiteX21" fmla="*/ 301038 w 342407"/>
                          <a:gd name="connsiteY21" fmla="*/ 51691 h 600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42407" h="60002">
                            <a:moveTo>
                              <a:pt x="307688" y="6808"/>
                            </a:moveTo>
                            <a:cubicBezTo>
                              <a:pt x="314336" y="5145"/>
                              <a:pt x="320986" y="5145"/>
                              <a:pt x="325973" y="8470"/>
                            </a:cubicBezTo>
                            <a:cubicBezTo>
                              <a:pt x="337609" y="13457"/>
                              <a:pt x="339271" y="21768"/>
                              <a:pt x="340934" y="25093"/>
                            </a:cubicBezTo>
                            <a:cubicBezTo>
                              <a:pt x="344259" y="35068"/>
                              <a:pt x="342596" y="46703"/>
                              <a:pt x="329298" y="55015"/>
                            </a:cubicBezTo>
                            <a:cubicBezTo>
                              <a:pt x="327636" y="56678"/>
                              <a:pt x="324311" y="58339"/>
                              <a:pt x="320986" y="58339"/>
                            </a:cubicBezTo>
                            <a:cubicBezTo>
                              <a:pt x="317661" y="58339"/>
                              <a:pt x="307688" y="60002"/>
                              <a:pt x="302701" y="60002"/>
                            </a:cubicBezTo>
                            <a:cubicBezTo>
                              <a:pt x="296051" y="60002"/>
                              <a:pt x="289401" y="60002"/>
                              <a:pt x="282753" y="60002"/>
                            </a:cubicBezTo>
                            <a:cubicBezTo>
                              <a:pt x="259480" y="60002"/>
                              <a:pt x="236208" y="58339"/>
                              <a:pt x="212935" y="58339"/>
                            </a:cubicBezTo>
                            <a:cubicBezTo>
                              <a:pt x="149767" y="55015"/>
                              <a:pt x="86599" y="53353"/>
                              <a:pt x="25093" y="51691"/>
                            </a:cubicBezTo>
                            <a:cubicBezTo>
                              <a:pt x="10132" y="51691"/>
                              <a:pt x="-1504" y="40054"/>
                              <a:pt x="158" y="25093"/>
                            </a:cubicBezTo>
                            <a:cubicBezTo>
                              <a:pt x="158" y="10133"/>
                              <a:pt x="11795" y="-1504"/>
                              <a:pt x="26755" y="158"/>
                            </a:cubicBezTo>
                            <a:cubicBezTo>
                              <a:pt x="89923" y="1821"/>
                              <a:pt x="153092" y="3483"/>
                              <a:pt x="216260" y="6808"/>
                            </a:cubicBezTo>
                            <a:cubicBezTo>
                              <a:pt x="239532" y="8470"/>
                              <a:pt x="261143" y="8470"/>
                              <a:pt x="284415" y="8470"/>
                            </a:cubicBezTo>
                            <a:cubicBezTo>
                              <a:pt x="291064" y="8470"/>
                              <a:pt x="297713" y="8470"/>
                              <a:pt x="302701" y="8470"/>
                            </a:cubicBezTo>
                            <a:lnTo>
                              <a:pt x="307688" y="8470"/>
                            </a:lnTo>
                            <a:close/>
                            <a:moveTo>
                              <a:pt x="301038" y="51691"/>
                            </a:moveTo>
                            <a:cubicBezTo>
                              <a:pt x="302701" y="53353"/>
                              <a:pt x="304363" y="53353"/>
                              <a:pt x="306025" y="55015"/>
                            </a:cubicBezTo>
                            <a:cubicBezTo>
                              <a:pt x="304363" y="53353"/>
                              <a:pt x="302701" y="53353"/>
                              <a:pt x="301038" y="51691"/>
                            </a:cubicBezTo>
                            <a:moveTo>
                              <a:pt x="301038" y="51691"/>
                            </a:moveTo>
                            <a:lnTo>
                              <a:pt x="301038" y="51691"/>
                            </a:lnTo>
                            <a:lnTo>
                              <a:pt x="301038" y="51691"/>
                            </a:lnTo>
                            <a:lnTo>
                              <a:pt x="301038" y="51691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47" name="Graphic 2">
                      <a:extLst>
                        <a:ext uri="{FF2B5EF4-FFF2-40B4-BE49-F238E27FC236}">
                          <a16:creationId xmlns:a16="http://schemas.microsoft.com/office/drawing/2014/main" id="{DC382740-D708-E1CC-69AE-B8FC49B1F8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58448" y="7551825"/>
                      <a:ext cx="762646" cy="860137"/>
                      <a:chOff x="9758448" y="7551825"/>
                      <a:chExt cx="762646" cy="860137"/>
                    </a:xfrm>
                    <a:solidFill>
                      <a:srgbClr val="2B5577"/>
                    </a:solidFill>
                  </p:grpSpPr>
                  <p:sp>
                    <p:nvSpPr>
                      <p:cNvPr id="648" name="Freeform: Shape 647">
                        <a:extLst>
                          <a:ext uri="{FF2B5EF4-FFF2-40B4-BE49-F238E27FC236}">
                            <a16:creationId xmlns:a16="http://schemas.microsoft.com/office/drawing/2014/main" id="{D5621648-0483-E1DB-956A-2D80178E70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70345" y="7551825"/>
                        <a:ext cx="285720" cy="860137"/>
                      </a:xfrm>
                      <a:custGeom>
                        <a:avLst/>
                        <a:gdLst>
                          <a:gd name="connsiteX0" fmla="*/ 0 w 285720"/>
                          <a:gd name="connsiteY0" fmla="*/ 24190 h 860137"/>
                          <a:gd name="connsiteX1" fmla="*/ 0 w 285720"/>
                          <a:gd name="connsiteY1" fmla="*/ 19204 h 860137"/>
                          <a:gd name="connsiteX2" fmla="*/ 49870 w 285720"/>
                          <a:gd name="connsiteY2" fmla="*/ 10892 h 860137"/>
                          <a:gd name="connsiteX3" fmla="*/ 53194 w 285720"/>
                          <a:gd name="connsiteY3" fmla="*/ 20866 h 860137"/>
                          <a:gd name="connsiteX4" fmla="*/ 53194 w 285720"/>
                          <a:gd name="connsiteY4" fmla="*/ 29178 h 860137"/>
                          <a:gd name="connsiteX5" fmla="*/ 58181 w 285720"/>
                          <a:gd name="connsiteY5" fmla="*/ 50788 h 860137"/>
                          <a:gd name="connsiteX6" fmla="*/ 73142 w 285720"/>
                          <a:gd name="connsiteY6" fmla="*/ 113956 h 860137"/>
                          <a:gd name="connsiteX7" fmla="*/ 124674 w 285720"/>
                          <a:gd name="connsiteY7" fmla="*/ 303460 h 860137"/>
                          <a:gd name="connsiteX8" fmla="*/ 284257 w 285720"/>
                          <a:gd name="connsiteY8" fmla="*/ 825429 h 860137"/>
                          <a:gd name="connsiteX9" fmla="*/ 267634 w 285720"/>
                          <a:gd name="connsiteY9" fmla="*/ 858675 h 860137"/>
                          <a:gd name="connsiteX10" fmla="*/ 234388 w 285720"/>
                          <a:gd name="connsiteY10" fmla="*/ 842052 h 860137"/>
                          <a:gd name="connsiteX11" fmla="*/ 74804 w 285720"/>
                          <a:gd name="connsiteY11" fmla="*/ 318421 h 860137"/>
                          <a:gd name="connsiteX12" fmla="*/ 23273 w 285720"/>
                          <a:gd name="connsiteY12" fmla="*/ 127254 h 860137"/>
                          <a:gd name="connsiteX13" fmla="*/ 8312 w 285720"/>
                          <a:gd name="connsiteY13" fmla="*/ 62424 h 860137"/>
                          <a:gd name="connsiteX14" fmla="*/ 3325 w 285720"/>
                          <a:gd name="connsiteY14" fmla="*/ 37489 h 860137"/>
                          <a:gd name="connsiteX15" fmla="*/ 0 w 285720"/>
                          <a:gd name="connsiteY15" fmla="*/ 24190 h 860137"/>
                          <a:gd name="connsiteX16" fmla="*/ 51533 w 285720"/>
                          <a:gd name="connsiteY16" fmla="*/ 27515 h 860137"/>
                          <a:gd name="connsiteX17" fmla="*/ 46546 w 285720"/>
                          <a:gd name="connsiteY17" fmla="*/ 39152 h 860137"/>
                          <a:gd name="connsiteX18" fmla="*/ 51533 w 285720"/>
                          <a:gd name="connsiteY18" fmla="*/ 27515 h 8601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285720" h="860137">
                            <a:moveTo>
                              <a:pt x="0" y="24190"/>
                            </a:moveTo>
                            <a:cubicBezTo>
                              <a:pt x="0" y="22529"/>
                              <a:pt x="0" y="20866"/>
                              <a:pt x="0" y="19204"/>
                            </a:cubicBezTo>
                            <a:cubicBezTo>
                              <a:pt x="3325" y="-17368"/>
                              <a:pt x="48208" y="9230"/>
                              <a:pt x="49870" y="10892"/>
                            </a:cubicBezTo>
                            <a:cubicBezTo>
                              <a:pt x="49870" y="12555"/>
                              <a:pt x="51533" y="15879"/>
                              <a:pt x="53194" y="20866"/>
                            </a:cubicBezTo>
                            <a:lnTo>
                              <a:pt x="53194" y="29178"/>
                            </a:lnTo>
                            <a:cubicBezTo>
                              <a:pt x="54857" y="35827"/>
                              <a:pt x="56519" y="42476"/>
                              <a:pt x="58181" y="50788"/>
                            </a:cubicBezTo>
                            <a:cubicBezTo>
                              <a:pt x="63169" y="72398"/>
                              <a:pt x="68156" y="92346"/>
                              <a:pt x="73142" y="113956"/>
                            </a:cubicBezTo>
                            <a:cubicBezTo>
                              <a:pt x="89766" y="177124"/>
                              <a:pt x="106389" y="240292"/>
                              <a:pt x="124674" y="303460"/>
                            </a:cubicBezTo>
                            <a:cubicBezTo>
                              <a:pt x="174544" y="478004"/>
                              <a:pt x="227738" y="652547"/>
                              <a:pt x="284257" y="825429"/>
                            </a:cubicBezTo>
                            <a:cubicBezTo>
                              <a:pt x="289244" y="838727"/>
                              <a:pt x="280932" y="853688"/>
                              <a:pt x="267634" y="858675"/>
                            </a:cubicBezTo>
                            <a:cubicBezTo>
                              <a:pt x="254336" y="863662"/>
                              <a:pt x="239374" y="855350"/>
                              <a:pt x="234388" y="842052"/>
                            </a:cubicBezTo>
                            <a:cubicBezTo>
                              <a:pt x="177868" y="669170"/>
                              <a:pt x="124674" y="494627"/>
                              <a:pt x="74804" y="318421"/>
                            </a:cubicBezTo>
                            <a:cubicBezTo>
                              <a:pt x="56519" y="255253"/>
                              <a:pt x="38234" y="190422"/>
                              <a:pt x="23273" y="127254"/>
                            </a:cubicBezTo>
                            <a:cubicBezTo>
                              <a:pt x="18286" y="105645"/>
                              <a:pt x="13299" y="84034"/>
                              <a:pt x="8312" y="62424"/>
                            </a:cubicBezTo>
                            <a:cubicBezTo>
                              <a:pt x="6650" y="54113"/>
                              <a:pt x="4988" y="45801"/>
                              <a:pt x="3325" y="37489"/>
                            </a:cubicBezTo>
                            <a:cubicBezTo>
                              <a:pt x="0" y="34164"/>
                              <a:pt x="0" y="29178"/>
                              <a:pt x="0" y="24190"/>
                            </a:cubicBezTo>
                            <a:moveTo>
                              <a:pt x="51533" y="27515"/>
                            </a:moveTo>
                            <a:cubicBezTo>
                              <a:pt x="51533" y="32502"/>
                              <a:pt x="49870" y="35827"/>
                              <a:pt x="46546" y="39152"/>
                            </a:cubicBezTo>
                            <a:cubicBezTo>
                              <a:pt x="48208" y="37489"/>
                              <a:pt x="49870" y="34164"/>
                              <a:pt x="51533" y="27515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9" name="Freeform: Shape 648">
                        <a:extLst>
                          <a:ext uri="{FF2B5EF4-FFF2-40B4-BE49-F238E27FC236}">
                            <a16:creationId xmlns:a16="http://schemas.microsoft.com/office/drawing/2014/main" id="{D953853D-2A3B-35A8-312F-2AE990A162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38240" y="7851961"/>
                        <a:ext cx="182855" cy="320631"/>
                      </a:xfrm>
                      <a:custGeom>
                        <a:avLst/>
                        <a:gdLst>
                          <a:gd name="connsiteX0" fmla="*/ 53194 w 182855"/>
                          <a:gd name="connsiteY0" fmla="*/ 290906 h 320631"/>
                          <a:gd name="connsiteX1" fmla="*/ 48207 w 182855"/>
                          <a:gd name="connsiteY1" fmla="*/ 307529 h 320631"/>
                          <a:gd name="connsiteX2" fmla="*/ 14960 w 182855"/>
                          <a:gd name="connsiteY2" fmla="*/ 317503 h 320631"/>
                          <a:gd name="connsiteX3" fmla="*/ 0 w 182855"/>
                          <a:gd name="connsiteY3" fmla="*/ 295893 h 320631"/>
                          <a:gd name="connsiteX4" fmla="*/ 1662 w 182855"/>
                          <a:gd name="connsiteY4" fmla="*/ 284257 h 320631"/>
                          <a:gd name="connsiteX5" fmla="*/ 11636 w 182855"/>
                          <a:gd name="connsiteY5" fmla="*/ 254335 h 320631"/>
                          <a:gd name="connsiteX6" fmla="*/ 39895 w 182855"/>
                          <a:gd name="connsiteY6" fmla="*/ 192829 h 320631"/>
                          <a:gd name="connsiteX7" fmla="*/ 134647 w 182855"/>
                          <a:gd name="connsiteY7" fmla="*/ 13299 h 320631"/>
                          <a:gd name="connsiteX8" fmla="*/ 169557 w 182855"/>
                          <a:gd name="connsiteY8" fmla="*/ 3324 h 320631"/>
                          <a:gd name="connsiteX9" fmla="*/ 179530 w 182855"/>
                          <a:gd name="connsiteY9" fmla="*/ 38233 h 320631"/>
                          <a:gd name="connsiteX10" fmla="*/ 86441 w 182855"/>
                          <a:gd name="connsiteY10" fmla="*/ 216102 h 320631"/>
                          <a:gd name="connsiteX11" fmla="*/ 59843 w 182855"/>
                          <a:gd name="connsiteY11" fmla="*/ 275945 h 320631"/>
                          <a:gd name="connsiteX12" fmla="*/ 53194 w 182855"/>
                          <a:gd name="connsiteY12" fmla="*/ 290906 h 320631"/>
                          <a:gd name="connsiteX13" fmla="*/ 6649 w 182855"/>
                          <a:gd name="connsiteY13" fmla="*/ 275945 h 320631"/>
                          <a:gd name="connsiteX14" fmla="*/ 6649 w 182855"/>
                          <a:gd name="connsiteY14" fmla="*/ 275945 h 320631"/>
                          <a:gd name="connsiteX15" fmla="*/ 6649 w 182855"/>
                          <a:gd name="connsiteY15" fmla="*/ 275945 h 320631"/>
                          <a:gd name="connsiteX16" fmla="*/ 6649 w 182855"/>
                          <a:gd name="connsiteY16" fmla="*/ 275945 h 320631"/>
                          <a:gd name="connsiteX17" fmla="*/ 8312 w 182855"/>
                          <a:gd name="connsiteY17" fmla="*/ 274283 h 320631"/>
                          <a:gd name="connsiteX18" fmla="*/ 8312 w 182855"/>
                          <a:gd name="connsiteY18" fmla="*/ 274283 h 320631"/>
                          <a:gd name="connsiteX19" fmla="*/ 8312 w 182855"/>
                          <a:gd name="connsiteY19" fmla="*/ 274283 h 320631"/>
                          <a:gd name="connsiteX20" fmla="*/ 8312 w 182855"/>
                          <a:gd name="connsiteY20" fmla="*/ 274283 h 320631"/>
                          <a:gd name="connsiteX21" fmla="*/ 8312 w 182855"/>
                          <a:gd name="connsiteY21" fmla="*/ 274283 h 320631"/>
                          <a:gd name="connsiteX22" fmla="*/ 8312 w 182855"/>
                          <a:gd name="connsiteY22" fmla="*/ 274283 h 320631"/>
                          <a:gd name="connsiteX23" fmla="*/ 8312 w 182855"/>
                          <a:gd name="connsiteY23" fmla="*/ 274283 h 320631"/>
                          <a:gd name="connsiteX24" fmla="*/ 8312 w 182855"/>
                          <a:gd name="connsiteY24" fmla="*/ 274283 h 320631"/>
                          <a:gd name="connsiteX25" fmla="*/ 8312 w 182855"/>
                          <a:gd name="connsiteY25" fmla="*/ 274283 h 320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182855" h="320631">
                            <a:moveTo>
                              <a:pt x="53194" y="290906"/>
                            </a:moveTo>
                            <a:cubicBezTo>
                              <a:pt x="53194" y="295893"/>
                              <a:pt x="51532" y="302542"/>
                              <a:pt x="48207" y="307529"/>
                            </a:cubicBezTo>
                            <a:cubicBezTo>
                              <a:pt x="34908" y="327477"/>
                              <a:pt x="18285" y="319165"/>
                              <a:pt x="14960" y="317503"/>
                            </a:cubicBezTo>
                            <a:cubicBezTo>
                              <a:pt x="9974" y="314178"/>
                              <a:pt x="0" y="309191"/>
                              <a:pt x="0" y="295893"/>
                            </a:cubicBezTo>
                            <a:cubicBezTo>
                              <a:pt x="0" y="294230"/>
                              <a:pt x="0" y="289243"/>
                              <a:pt x="1662" y="284257"/>
                            </a:cubicBezTo>
                            <a:cubicBezTo>
                              <a:pt x="3325" y="275945"/>
                              <a:pt x="8312" y="260984"/>
                              <a:pt x="11636" y="254335"/>
                            </a:cubicBezTo>
                            <a:cubicBezTo>
                              <a:pt x="19948" y="232725"/>
                              <a:pt x="29922" y="212777"/>
                              <a:pt x="39895" y="192829"/>
                            </a:cubicBezTo>
                            <a:cubicBezTo>
                              <a:pt x="69818" y="131323"/>
                              <a:pt x="101401" y="71480"/>
                              <a:pt x="134647" y="13299"/>
                            </a:cubicBezTo>
                            <a:cubicBezTo>
                              <a:pt x="141297" y="0"/>
                              <a:pt x="157920" y="-3325"/>
                              <a:pt x="169557" y="3324"/>
                            </a:cubicBezTo>
                            <a:cubicBezTo>
                              <a:pt x="182855" y="9974"/>
                              <a:pt x="186180" y="26597"/>
                              <a:pt x="179530" y="38233"/>
                            </a:cubicBezTo>
                            <a:cubicBezTo>
                              <a:pt x="146284" y="96415"/>
                              <a:pt x="114699" y="156258"/>
                              <a:pt x="86441" y="216102"/>
                            </a:cubicBezTo>
                            <a:cubicBezTo>
                              <a:pt x="76466" y="236049"/>
                              <a:pt x="68155" y="255997"/>
                              <a:pt x="59843" y="275945"/>
                            </a:cubicBezTo>
                            <a:cubicBezTo>
                              <a:pt x="56518" y="277607"/>
                              <a:pt x="54856" y="285919"/>
                              <a:pt x="53194" y="290906"/>
                            </a:cubicBezTo>
                            <a:moveTo>
                              <a:pt x="6649" y="275945"/>
                            </a:moveTo>
                            <a:lnTo>
                              <a:pt x="6649" y="275945"/>
                            </a:lnTo>
                            <a:lnTo>
                              <a:pt x="6649" y="275945"/>
                            </a:lnTo>
                            <a:lnTo>
                              <a:pt x="6649" y="275945"/>
                            </a:lnTo>
                            <a:close/>
                            <a:moveTo>
                              <a:pt x="8312" y="274283"/>
                            </a:move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close/>
                            <a:moveTo>
                              <a:pt x="8312" y="274283"/>
                            </a:move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0" name="Freeform: Shape 649">
                        <a:extLst>
                          <a:ext uri="{FF2B5EF4-FFF2-40B4-BE49-F238E27FC236}">
                            <a16:creationId xmlns:a16="http://schemas.microsoft.com/office/drawing/2014/main" id="{85963988-0419-3CD7-2C40-F0DE78C8ED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8448" y="7984947"/>
                        <a:ext cx="340469" cy="329190"/>
                      </a:xfrm>
                      <a:custGeom>
                        <a:avLst/>
                        <a:gdLst>
                          <a:gd name="connsiteX0" fmla="*/ 17928 w 340469"/>
                          <a:gd name="connsiteY0" fmla="*/ 53193 h 329190"/>
                          <a:gd name="connsiteX1" fmla="*/ 6291 w 340469"/>
                          <a:gd name="connsiteY1" fmla="*/ 43220 h 329190"/>
                          <a:gd name="connsiteX2" fmla="*/ 1304 w 340469"/>
                          <a:gd name="connsiteY2" fmla="*/ 34908 h 329190"/>
                          <a:gd name="connsiteX3" fmla="*/ 7953 w 340469"/>
                          <a:gd name="connsiteY3" fmla="*/ 8312 h 329190"/>
                          <a:gd name="connsiteX4" fmla="*/ 29563 w 340469"/>
                          <a:gd name="connsiteY4" fmla="*/ 0 h 329190"/>
                          <a:gd name="connsiteX5" fmla="*/ 49511 w 340469"/>
                          <a:gd name="connsiteY5" fmla="*/ 11635 h 329190"/>
                          <a:gd name="connsiteX6" fmla="*/ 54498 w 340469"/>
                          <a:gd name="connsiteY6" fmla="*/ 16623 h 329190"/>
                          <a:gd name="connsiteX7" fmla="*/ 77771 w 340469"/>
                          <a:gd name="connsiteY7" fmla="*/ 41558 h 329190"/>
                          <a:gd name="connsiteX8" fmla="*/ 145925 w 340469"/>
                          <a:gd name="connsiteY8" fmla="*/ 109713 h 329190"/>
                          <a:gd name="connsiteX9" fmla="*/ 332105 w 340469"/>
                          <a:gd name="connsiteY9" fmla="*/ 284256 h 329190"/>
                          <a:gd name="connsiteX10" fmla="*/ 333768 w 340469"/>
                          <a:gd name="connsiteY10" fmla="*/ 320828 h 329190"/>
                          <a:gd name="connsiteX11" fmla="*/ 297197 w 340469"/>
                          <a:gd name="connsiteY11" fmla="*/ 322489 h 329190"/>
                          <a:gd name="connsiteX12" fmla="*/ 109355 w 340469"/>
                          <a:gd name="connsiteY12" fmla="*/ 146284 h 329190"/>
                          <a:gd name="connsiteX13" fmla="*/ 39538 w 340469"/>
                          <a:gd name="connsiteY13" fmla="*/ 76466 h 329190"/>
                          <a:gd name="connsiteX14" fmla="*/ 17928 w 340469"/>
                          <a:gd name="connsiteY14" fmla="*/ 53193 h 329190"/>
                          <a:gd name="connsiteX15" fmla="*/ 29563 w 340469"/>
                          <a:gd name="connsiteY15" fmla="*/ 51532 h 329190"/>
                          <a:gd name="connsiteX16" fmla="*/ 24576 w 340469"/>
                          <a:gd name="connsiteY16" fmla="*/ 51532 h 329190"/>
                          <a:gd name="connsiteX17" fmla="*/ 29563 w 340469"/>
                          <a:gd name="connsiteY17" fmla="*/ 51532 h 329190"/>
                          <a:gd name="connsiteX18" fmla="*/ 29563 w 340469"/>
                          <a:gd name="connsiteY18" fmla="*/ 51532 h 329190"/>
                          <a:gd name="connsiteX19" fmla="*/ 29563 w 340469"/>
                          <a:gd name="connsiteY19" fmla="*/ 51532 h 329190"/>
                          <a:gd name="connsiteX20" fmla="*/ 29563 w 340469"/>
                          <a:gd name="connsiteY20" fmla="*/ 51532 h 329190"/>
                          <a:gd name="connsiteX21" fmla="*/ 29563 w 340469"/>
                          <a:gd name="connsiteY21" fmla="*/ 51532 h 3291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40469" h="329190">
                            <a:moveTo>
                              <a:pt x="17928" y="53193"/>
                            </a:moveTo>
                            <a:cubicBezTo>
                              <a:pt x="16265" y="51532"/>
                              <a:pt x="7953" y="44882"/>
                              <a:pt x="6291" y="43220"/>
                            </a:cubicBezTo>
                            <a:cubicBezTo>
                              <a:pt x="2966" y="39895"/>
                              <a:pt x="2966" y="36570"/>
                              <a:pt x="1304" y="34908"/>
                            </a:cubicBezTo>
                            <a:cubicBezTo>
                              <a:pt x="-2020" y="23272"/>
                              <a:pt x="1304" y="13298"/>
                              <a:pt x="7953" y="8312"/>
                            </a:cubicBezTo>
                            <a:cubicBezTo>
                              <a:pt x="11278" y="4987"/>
                              <a:pt x="17928" y="0"/>
                              <a:pt x="29563" y="0"/>
                            </a:cubicBezTo>
                            <a:cubicBezTo>
                              <a:pt x="37875" y="1662"/>
                              <a:pt x="44524" y="4987"/>
                              <a:pt x="49511" y="11635"/>
                            </a:cubicBezTo>
                            <a:cubicBezTo>
                              <a:pt x="51174" y="13298"/>
                              <a:pt x="54498" y="14960"/>
                              <a:pt x="54498" y="16623"/>
                            </a:cubicBezTo>
                            <a:cubicBezTo>
                              <a:pt x="62809" y="24935"/>
                              <a:pt x="69459" y="33246"/>
                              <a:pt x="77771" y="41558"/>
                            </a:cubicBezTo>
                            <a:cubicBezTo>
                              <a:pt x="101044" y="64830"/>
                              <a:pt x="122654" y="88103"/>
                              <a:pt x="145925" y="109713"/>
                            </a:cubicBezTo>
                            <a:cubicBezTo>
                              <a:pt x="207431" y="169556"/>
                              <a:pt x="268937" y="227737"/>
                              <a:pt x="332105" y="284256"/>
                            </a:cubicBezTo>
                            <a:cubicBezTo>
                              <a:pt x="342080" y="294230"/>
                              <a:pt x="343742" y="310853"/>
                              <a:pt x="333768" y="320828"/>
                            </a:cubicBezTo>
                            <a:cubicBezTo>
                              <a:pt x="323794" y="330801"/>
                              <a:pt x="307171" y="332464"/>
                              <a:pt x="297197" y="322489"/>
                            </a:cubicBezTo>
                            <a:cubicBezTo>
                              <a:pt x="234029" y="264308"/>
                              <a:pt x="170860" y="206127"/>
                              <a:pt x="109355" y="146284"/>
                            </a:cubicBezTo>
                            <a:cubicBezTo>
                              <a:pt x="86082" y="123011"/>
                              <a:pt x="62809" y="99739"/>
                              <a:pt x="39538" y="76466"/>
                            </a:cubicBezTo>
                            <a:cubicBezTo>
                              <a:pt x="32888" y="71480"/>
                              <a:pt x="24576" y="61505"/>
                              <a:pt x="17928" y="53193"/>
                            </a:cubicBezTo>
                            <a:moveTo>
                              <a:pt x="29563" y="51532"/>
                            </a:moveTo>
                            <a:cubicBezTo>
                              <a:pt x="27901" y="51532"/>
                              <a:pt x="26239" y="51532"/>
                              <a:pt x="24576" y="51532"/>
                            </a:cubicBezTo>
                            <a:cubicBezTo>
                              <a:pt x="26239" y="53193"/>
                              <a:pt x="27901" y="53193"/>
                              <a:pt x="29563" y="51532"/>
                            </a:cubicBezTo>
                            <a:moveTo>
                              <a:pt x="29563" y="51532"/>
                            </a:moveTo>
                            <a:lnTo>
                              <a:pt x="29563" y="51532"/>
                            </a:lnTo>
                            <a:lnTo>
                              <a:pt x="29563" y="51532"/>
                            </a:lnTo>
                            <a:lnTo>
                              <a:pt x="29563" y="51532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15" name="Graphic 2">
              <a:extLst>
                <a:ext uri="{FF2B5EF4-FFF2-40B4-BE49-F238E27FC236}">
                  <a16:creationId xmlns:a16="http://schemas.microsoft.com/office/drawing/2014/main" id="{386C1C5A-7C94-AA64-EC00-2F72EB0B0DF5}"/>
                </a:ext>
              </a:extLst>
            </p:cNvPr>
            <p:cNvGrpSpPr/>
            <p:nvPr/>
          </p:nvGrpSpPr>
          <p:grpSpPr>
            <a:xfrm>
              <a:off x="33424" y="474586"/>
              <a:ext cx="11724436" cy="6524605"/>
              <a:chOff x="33424" y="474586"/>
              <a:chExt cx="11724436" cy="6524605"/>
            </a:xfrm>
            <a:solidFill>
              <a:srgbClr val="FFFFFF"/>
            </a:solidFill>
          </p:grpSpPr>
          <p:grpSp>
            <p:nvGrpSpPr>
              <p:cNvPr id="16" name="Graphic 2">
                <a:extLst>
                  <a:ext uri="{FF2B5EF4-FFF2-40B4-BE49-F238E27FC236}">
                    <a16:creationId xmlns:a16="http://schemas.microsoft.com/office/drawing/2014/main" id="{FB2D717A-DDDD-A343-1B03-5B6C41B48E62}"/>
                  </a:ext>
                </a:extLst>
              </p:cNvPr>
              <p:cNvGrpSpPr/>
              <p:nvPr/>
            </p:nvGrpSpPr>
            <p:grpSpPr>
              <a:xfrm>
                <a:off x="5288113" y="6354211"/>
                <a:ext cx="673239" cy="644980"/>
                <a:chOff x="5288113" y="6354211"/>
                <a:chExt cx="673239" cy="644980"/>
              </a:xfrm>
              <a:solidFill>
                <a:srgbClr val="FFFFFF"/>
              </a:solidFill>
            </p:grpSpPr>
            <p:sp>
              <p:nvSpPr>
                <p:cNvPr id="634" name="Freeform: Shape 633">
                  <a:extLst>
                    <a:ext uri="{FF2B5EF4-FFF2-40B4-BE49-F238E27FC236}">
                      <a16:creationId xmlns:a16="http://schemas.microsoft.com/office/drawing/2014/main" id="{A6297F27-687C-4B39-3302-457E5AA0C9A3}"/>
                    </a:ext>
                  </a:extLst>
                </p:cNvPr>
                <p:cNvSpPr/>
                <p:nvPr/>
              </p:nvSpPr>
              <p:spPr>
                <a:xfrm>
                  <a:off x="5431072" y="6354211"/>
                  <a:ext cx="385658" cy="644980"/>
                </a:xfrm>
                <a:custGeom>
                  <a:avLst/>
                  <a:gdLst>
                    <a:gd name="connsiteX0" fmla="*/ 275945 w 385658"/>
                    <a:gd name="connsiteY0" fmla="*/ 129661 h 644980"/>
                    <a:gd name="connsiteX1" fmla="*/ 372360 w 385658"/>
                    <a:gd name="connsiteY1" fmla="*/ 59844 h 644980"/>
                    <a:gd name="connsiteX2" fmla="*/ 385658 w 385658"/>
                    <a:gd name="connsiteY2" fmla="*/ 78129 h 644980"/>
                    <a:gd name="connsiteX3" fmla="*/ 262646 w 385658"/>
                    <a:gd name="connsiteY3" fmla="*/ 166232 h 644980"/>
                    <a:gd name="connsiteX4" fmla="*/ 144622 w 385658"/>
                    <a:gd name="connsiteY4" fmla="*/ 482073 h 644980"/>
                    <a:gd name="connsiteX5" fmla="*/ 181193 w 385658"/>
                    <a:gd name="connsiteY5" fmla="*/ 630020 h 644980"/>
                    <a:gd name="connsiteX6" fmla="*/ 159583 w 385658"/>
                    <a:gd name="connsiteY6" fmla="*/ 635006 h 644980"/>
                    <a:gd name="connsiteX7" fmla="*/ 131323 w 385658"/>
                    <a:gd name="connsiteY7" fmla="*/ 518644 h 644980"/>
                    <a:gd name="connsiteX8" fmla="*/ 84778 w 385658"/>
                    <a:gd name="connsiteY8" fmla="*/ 644980 h 644980"/>
                    <a:gd name="connsiteX9" fmla="*/ 64830 w 385658"/>
                    <a:gd name="connsiteY9" fmla="*/ 636669 h 644980"/>
                    <a:gd name="connsiteX10" fmla="*/ 111376 w 385658"/>
                    <a:gd name="connsiteY10" fmla="*/ 511995 h 644980"/>
                    <a:gd name="connsiteX11" fmla="*/ 13298 w 385658"/>
                    <a:gd name="connsiteY11" fmla="*/ 581812 h 644980"/>
                    <a:gd name="connsiteX12" fmla="*/ 0 w 385658"/>
                    <a:gd name="connsiteY12" fmla="*/ 563527 h 644980"/>
                    <a:gd name="connsiteX13" fmla="*/ 124674 w 385658"/>
                    <a:gd name="connsiteY13" fmla="*/ 475424 h 644980"/>
                    <a:gd name="connsiteX14" fmla="*/ 241036 w 385658"/>
                    <a:gd name="connsiteY14" fmla="*/ 159583 h 644980"/>
                    <a:gd name="connsiteX15" fmla="*/ 206128 w 385658"/>
                    <a:gd name="connsiteY15" fmla="*/ 11636 h 644980"/>
                    <a:gd name="connsiteX16" fmla="*/ 226076 w 385658"/>
                    <a:gd name="connsiteY16" fmla="*/ 6650 h 644980"/>
                    <a:gd name="connsiteX17" fmla="*/ 254335 w 385658"/>
                    <a:gd name="connsiteY17" fmla="*/ 123012 h 644980"/>
                    <a:gd name="connsiteX18" fmla="*/ 300880 w 385658"/>
                    <a:gd name="connsiteY18" fmla="*/ 0 h 644980"/>
                    <a:gd name="connsiteX19" fmla="*/ 320827 w 385658"/>
                    <a:gd name="connsiteY19" fmla="*/ 6650 h 64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85658" h="644980">
                      <a:moveTo>
                        <a:pt x="275945" y="129661"/>
                      </a:moveTo>
                      <a:lnTo>
                        <a:pt x="372360" y="59844"/>
                      </a:lnTo>
                      <a:lnTo>
                        <a:pt x="385658" y="78129"/>
                      </a:lnTo>
                      <a:lnTo>
                        <a:pt x="262646" y="166232"/>
                      </a:lnTo>
                      <a:lnTo>
                        <a:pt x="144622" y="482073"/>
                      </a:lnTo>
                      <a:lnTo>
                        <a:pt x="181193" y="630020"/>
                      </a:lnTo>
                      <a:lnTo>
                        <a:pt x="159583" y="635006"/>
                      </a:lnTo>
                      <a:lnTo>
                        <a:pt x="131323" y="518644"/>
                      </a:lnTo>
                      <a:lnTo>
                        <a:pt x="84778" y="644980"/>
                      </a:lnTo>
                      <a:lnTo>
                        <a:pt x="64830" y="636669"/>
                      </a:lnTo>
                      <a:lnTo>
                        <a:pt x="111376" y="511995"/>
                      </a:lnTo>
                      <a:lnTo>
                        <a:pt x="13298" y="581812"/>
                      </a:lnTo>
                      <a:lnTo>
                        <a:pt x="0" y="563527"/>
                      </a:lnTo>
                      <a:lnTo>
                        <a:pt x="124674" y="475424"/>
                      </a:lnTo>
                      <a:lnTo>
                        <a:pt x="241036" y="159583"/>
                      </a:lnTo>
                      <a:lnTo>
                        <a:pt x="206128" y="11636"/>
                      </a:lnTo>
                      <a:lnTo>
                        <a:pt x="226076" y="6650"/>
                      </a:lnTo>
                      <a:lnTo>
                        <a:pt x="254335" y="123012"/>
                      </a:lnTo>
                      <a:lnTo>
                        <a:pt x="300880" y="0"/>
                      </a:lnTo>
                      <a:lnTo>
                        <a:pt x="320827" y="66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5" name="Freeform: Shape 634">
                  <a:extLst>
                    <a:ext uri="{FF2B5EF4-FFF2-40B4-BE49-F238E27FC236}">
                      <a16:creationId xmlns:a16="http://schemas.microsoft.com/office/drawing/2014/main" id="{0341A1B7-53DC-853F-93E5-8F9C87619785}"/>
                    </a:ext>
                  </a:extLst>
                </p:cNvPr>
                <p:cNvSpPr/>
                <p:nvPr/>
              </p:nvSpPr>
              <p:spPr>
                <a:xfrm>
                  <a:off x="5288113" y="6532079"/>
                  <a:ext cx="673239" cy="287581"/>
                </a:xfrm>
                <a:custGeom>
                  <a:avLst/>
                  <a:gdLst>
                    <a:gd name="connsiteX0" fmla="*/ 543579 w 673239"/>
                    <a:gd name="connsiteY0" fmla="*/ 119687 h 287581"/>
                    <a:gd name="connsiteX1" fmla="*/ 651630 w 673239"/>
                    <a:gd name="connsiteY1" fmla="*/ 169557 h 287581"/>
                    <a:gd name="connsiteX2" fmla="*/ 643318 w 673239"/>
                    <a:gd name="connsiteY2" fmla="*/ 189504 h 287581"/>
                    <a:gd name="connsiteX3" fmla="*/ 503683 w 673239"/>
                    <a:gd name="connsiteY3" fmla="*/ 126336 h 287581"/>
                    <a:gd name="connsiteX4" fmla="*/ 172881 w 673239"/>
                    <a:gd name="connsiteY4" fmla="*/ 182855 h 287581"/>
                    <a:gd name="connsiteX5" fmla="*/ 63168 w 673239"/>
                    <a:gd name="connsiteY5" fmla="*/ 287581 h 287581"/>
                    <a:gd name="connsiteX6" fmla="*/ 48207 w 673239"/>
                    <a:gd name="connsiteY6" fmla="*/ 272620 h 287581"/>
                    <a:gd name="connsiteX7" fmla="*/ 134648 w 673239"/>
                    <a:gd name="connsiteY7" fmla="*/ 189504 h 287581"/>
                    <a:gd name="connsiteX8" fmla="*/ 3325 w 673239"/>
                    <a:gd name="connsiteY8" fmla="*/ 211115 h 287581"/>
                    <a:gd name="connsiteX9" fmla="*/ 0 w 673239"/>
                    <a:gd name="connsiteY9" fmla="*/ 189504 h 287581"/>
                    <a:gd name="connsiteX10" fmla="*/ 131323 w 673239"/>
                    <a:gd name="connsiteY10" fmla="*/ 167894 h 287581"/>
                    <a:gd name="connsiteX11" fmla="*/ 21610 w 673239"/>
                    <a:gd name="connsiteY11" fmla="*/ 118025 h 287581"/>
                    <a:gd name="connsiteX12" fmla="*/ 29922 w 673239"/>
                    <a:gd name="connsiteY12" fmla="*/ 98077 h 287581"/>
                    <a:gd name="connsiteX13" fmla="*/ 169557 w 673239"/>
                    <a:gd name="connsiteY13" fmla="*/ 161245 h 287581"/>
                    <a:gd name="connsiteX14" fmla="*/ 500358 w 673239"/>
                    <a:gd name="connsiteY14" fmla="*/ 104726 h 287581"/>
                    <a:gd name="connsiteX15" fmla="*/ 611734 w 673239"/>
                    <a:gd name="connsiteY15" fmla="*/ 0 h 287581"/>
                    <a:gd name="connsiteX16" fmla="*/ 626695 w 673239"/>
                    <a:gd name="connsiteY16" fmla="*/ 14961 h 287581"/>
                    <a:gd name="connsiteX17" fmla="*/ 538591 w 673239"/>
                    <a:gd name="connsiteY17" fmla="*/ 98077 h 287581"/>
                    <a:gd name="connsiteX18" fmla="*/ 668253 w 673239"/>
                    <a:gd name="connsiteY18" fmla="*/ 76467 h 287581"/>
                    <a:gd name="connsiteX19" fmla="*/ 673239 w 673239"/>
                    <a:gd name="connsiteY19" fmla="*/ 98077 h 28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73239" h="287581">
                      <a:moveTo>
                        <a:pt x="543579" y="119687"/>
                      </a:moveTo>
                      <a:lnTo>
                        <a:pt x="651630" y="169557"/>
                      </a:lnTo>
                      <a:lnTo>
                        <a:pt x="643318" y="189504"/>
                      </a:lnTo>
                      <a:lnTo>
                        <a:pt x="503683" y="126336"/>
                      </a:lnTo>
                      <a:lnTo>
                        <a:pt x="172881" y="182855"/>
                      </a:lnTo>
                      <a:lnTo>
                        <a:pt x="63168" y="287581"/>
                      </a:lnTo>
                      <a:lnTo>
                        <a:pt x="48207" y="272620"/>
                      </a:lnTo>
                      <a:lnTo>
                        <a:pt x="134648" y="189504"/>
                      </a:lnTo>
                      <a:lnTo>
                        <a:pt x="3325" y="211115"/>
                      </a:lnTo>
                      <a:lnTo>
                        <a:pt x="0" y="189504"/>
                      </a:lnTo>
                      <a:lnTo>
                        <a:pt x="131323" y="167894"/>
                      </a:lnTo>
                      <a:lnTo>
                        <a:pt x="21610" y="118025"/>
                      </a:lnTo>
                      <a:lnTo>
                        <a:pt x="29922" y="98077"/>
                      </a:lnTo>
                      <a:lnTo>
                        <a:pt x="169557" y="161245"/>
                      </a:lnTo>
                      <a:lnTo>
                        <a:pt x="500358" y="104726"/>
                      </a:lnTo>
                      <a:lnTo>
                        <a:pt x="611734" y="0"/>
                      </a:lnTo>
                      <a:lnTo>
                        <a:pt x="626695" y="14961"/>
                      </a:lnTo>
                      <a:lnTo>
                        <a:pt x="538591" y="98077"/>
                      </a:lnTo>
                      <a:lnTo>
                        <a:pt x="668253" y="76467"/>
                      </a:lnTo>
                      <a:lnTo>
                        <a:pt x="673239" y="980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6" name="Freeform: Shape 635">
                  <a:extLst>
                    <a:ext uri="{FF2B5EF4-FFF2-40B4-BE49-F238E27FC236}">
                      <a16:creationId xmlns:a16="http://schemas.microsoft.com/office/drawing/2014/main" id="{3422410C-BF8B-89F9-EB25-34817D2AB950}"/>
                    </a:ext>
                  </a:extLst>
                </p:cNvPr>
                <p:cNvSpPr/>
                <p:nvPr/>
              </p:nvSpPr>
              <p:spPr>
                <a:xfrm>
                  <a:off x="5362917" y="6389119"/>
                  <a:ext cx="523630" cy="576825"/>
                </a:xfrm>
                <a:custGeom>
                  <a:avLst/>
                  <a:gdLst>
                    <a:gd name="connsiteX0" fmla="*/ 385658 w 523630"/>
                    <a:gd name="connsiteY0" fmla="*/ 455475 h 576825"/>
                    <a:gd name="connsiteX1" fmla="*/ 397294 w 523630"/>
                    <a:gd name="connsiteY1" fmla="*/ 573500 h 576825"/>
                    <a:gd name="connsiteX2" fmla="*/ 375684 w 523630"/>
                    <a:gd name="connsiteY2" fmla="*/ 576825 h 576825"/>
                    <a:gd name="connsiteX3" fmla="*/ 360724 w 523630"/>
                    <a:gd name="connsiteY3" fmla="*/ 423892 h 576825"/>
                    <a:gd name="connsiteX4" fmla="*/ 146284 w 523630"/>
                    <a:gd name="connsiteY4" fmla="*/ 164570 h 576825"/>
                    <a:gd name="connsiteX5" fmla="*/ 0 w 523630"/>
                    <a:gd name="connsiteY5" fmla="*/ 121350 h 576825"/>
                    <a:gd name="connsiteX6" fmla="*/ 6649 w 523630"/>
                    <a:gd name="connsiteY6" fmla="*/ 101402 h 576825"/>
                    <a:gd name="connsiteX7" fmla="*/ 121350 w 523630"/>
                    <a:gd name="connsiteY7" fmla="*/ 134648 h 576825"/>
                    <a:gd name="connsiteX8" fmla="*/ 36571 w 523630"/>
                    <a:gd name="connsiteY8" fmla="*/ 31584 h 576825"/>
                    <a:gd name="connsiteX9" fmla="*/ 53194 w 523630"/>
                    <a:gd name="connsiteY9" fmla="*/ 18286 h 576825"/>
                    <a:gd name="connsiteX10" fmla="*/ 137973 w 523630"/>
                    <a:gd name="connsiteY10" fmla="*/ 121350 h 576825"/>
                    <a:gd name="connsiteX11" fmla="*/ 126336 w 523630"/>
                    <a:gd name="connsiteY11" fmla="*/ 1662 h 576825"/>
                    <a:gd name="connsiteX12" fmla="*/ 147946 w 523630"/>
                    <a:gd name="connsiteY12" fmla="*/ 0 h 576825"/>
                    <a:gd name="connsiteX13" fmla="*/ 162908 w 523630"/>
                    <a:gd name="connsiteY13" fmla="*/ 151271 h 576825"/>
                    <a:gd name="connsiteX14" fmla="*/ 377347 w 523630"/>
                    <a:gd name="connsiteY14" fmla="*/ 410593 h 576825"/>
                    <a:gd name="connsiteX15" fmla="*/ 523631 w 523630"/>
                    <a:gd name="connsiteY15" fmla="*/ 453814 h 576825"/>
                    <a:gd name="connsiteX16" fmla="*/ 516982 w 523630"/>
                    <a:gd name="connsiteY16" fmla="*/ 475424 h 576825"/>
                    <a:gd name="connsiteX17" fmla="*/ 402282 w 523630"/>
                    <a:gd name="connsiteY17" fmla="*/ 440515 h 576825"/>
                    <a:gd name="connsiteX18" fmla="*/ 485398 w 523630"/>
                    <a:gd name="connsiteY18" fmla="*/ 541916 h 576825"/>
                    <a:gd name="connsiteX19" fmla="*/ 468774 w 523630"/>
                    <a:gd name="connsiteY19" fmla="*/ 555215 h 576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23630" h="576825">
                      <a:moveTo>
                        <a:pt x="385658" y="455475"/>
                      </a:moveTo>
                      <a:lnTo>
                        <a:pt x="397294" y="573500"/>
                      </a:lnTo>
                      <a:lnTo>
                        <a:pt x="375684" y="576825"/>
                      </a:lnTo>
                      <a:lnTo>
                        <a:pt x="360724" y="423892"/>
                      </a:lnTo>
                      <a:lnTo>
                        <a:pt x="146284" y="164570"/>
                      </a:lnTo>
                      <a:lnTo>
                        <a:pt x="0" y="121350"/>
                      </a:lnTo>
                      <a:lnTo>
                        <a:pt x="6649" y="101402"/>
                      </a:lnTo>
                      <a:lnTo>
                        <a:pt x="121350" y="134648"/>
                      </a:lnTo>
                      <a:lnTo>
                        <a:pt x="36571" y="31584"/>
                      </a:lnTo>
                      <a:lnTo>
                        <a:pt x="53194" y="18286"/>
                      </a:lnTo>
                      <a:lnTo>
                        <a:pt x="137973" y="121350"/>
                      </a:lnTo>
                      <a:lnTo>
                        <a:pt x="126336" y="1662"/>
                      </a:lnTo>
                      <a:lnTo>
                        <a:pt x="147946" y="0"/>
                      </a:lnTo>
                      <a:lnTo>
                        <a:pt x="162908" y="151271"/>
                      </a:lnTo>
                      <a:lnTo>
                        <a:pt x="377347" y="410593"/>
                      </a:lnTo>
                      <a:lnTo>
                        <a:pt x="523631" y="453814"/>
                      </a:lnTo>
                      <a:lnTo>
                        <a:pt x="516982" y="475424"/>
                      </a:lnTo>
                      <a:lnTo>
                        <a:pt x="402282" y="440515"/>
                      </a:lnTo>
                      <a:lnTo>
                        <a:pt x="485398" y="541916"/>
                      </a:lnTo>
                      <a:lnTo>
                        <a:pt x="468774" y="5552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aphic 2">
                <a:extLst>
                  <a:ext uri="{FF2B5EF4-FFF2-40B4-BE49-F238E27FC236}">
                    <a16:creationId xmlns:a16="http://schemas.microsoft.com/office/drawing/2014/main" id="{5FD9405B-BBEF-89E2-7E9B-35D062927E00}"/>
                  </a:ext>
                </a:extLst>
              </p:cNvPr>
              <p:cNvGrpSpPr/>
              <p:nvPr/>
            </p:nvGrpSpPr>
            <p:grpSpPr>
              <a:xfrm>
                <a:off x="33424" y="474586"/>
                <a:ext cx="11724436" cy="6454787"/>
                <a:chOff x="33424" y="474586"/>
                <a:chExt cx="11724436" cy="6454787"/>
              </a:xfrm>
              <a:solidFill>
                <a:srgbClr val="FFFFFF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CFFEE0D3-6C86-6497-24A9-0B3D2AFF6D6D}"/>
                    </a:ext>
                  </a:extLst>
                </p:cNvPr>
                <p:cNvSpPr/>
                <p:nvPr/>
              </p:nvSpPr>
              <p:spPr>
                <a:xfrm>
                  <a:off x="2960865" y="64913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2E2628D5-0E04-E5D9-F2C6-06F69FCDCC18}"/>
                    </a:ext>
                  </a:extLst>
                </p:cNvPr>
                <p:cNvSpPr/>
                <p:nvPr/>
              </p:nvSpPr>
              <p:spPr>
                <a:xfrm>
                  <a:off x="4190982" y="82034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5DA41756-D747-E7F3-57B2-34D74B435376}"/>
                    </a:ext>
                  </a:extLst>
                </p:cNvPr>
                <p:cNvSpPr/>
                <p:nvPr/>
              </p:nvSpPr>
              <p:spPr>
                <a:xfrm>
                  <a:off x="4736223" y="60590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DA85EA37-E66E-3063-990F-C1ACA1445923}"/>
                    </a:ext>
                  </a:extLst>
                </p:cNvPr>
                <p:cNvSpPr/>
                <p:nvPr/>
              </p:nvSpPr>
              <p:spPr>
                <a:xfrm>
                  <a:off x="6223902" y="1969012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8286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EB344007-369C-AEFC-9BAE-F415A1CFAE41}"/>
                    </a:ext>
                  </a:extLst>
                </p:cNvPr>
                <p:cNvSpPr/>
                <p:nvPr/>
              </p:nvSpPr>
              <p:spPr>
                <a:xfrm>
                  <a:off x="6100987" y="152683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8D5800B5-068D-A4A4-23CB-6FF62B4C3CD0}"/>
                    </a:ext>
                  </a:extLst>
                </p:cNvPr>
                <p:cNvSpPr/>
                <p:nvPr/>
              </p:nvSpPr>
              <p:spPr>
                <a:xfrm>
                  <a:off x="7798216" y="863569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5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67A3C7FE-8A2B-C0E3-3507-D592B0368A21}"/>
                    </a:ext>
                  </a:extLst>
                </p:cNvPr>
                <p:cNvSpPr/>
                <p:nvPr/>
              </p:nvSpPr>
              <p:spPr>
                <a:xfrm>
                  <a:off x="7841436" y="1969012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A1A974D-6D8D-F562-770A-BD07432ED018}"/>
                    </a:ext>
                  </a:extLst>
                </p:cNvPr>
                <p:cNvSpPr/>
                <p:nvPr/>
              </p:nvSpPr>
              <p:spPr>
                <a:xfrm>
                  <a:off x="7277909" y="118938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A1A220B-1262-8CAC-7788-5E8B11567514}"/>
                    </a:ext>
                  </a:extLst>
                </p:cNvPr>
                <p:cNvSpPr/>
                <p:nvPr/>
              </p:nvSpPr>
              <p:spPr>
                <a:xfrm>
                  <a:off x="8316859" y="561027"/>
                  <a:ext cx="86440" cy="86440"/>
                </a:xfrm>
                <a:custGeom>
                  <a:avLst/>
                  <a:gdLst>
                    <a:gd name="connsiteX0" fmla="*/ 43221 w 86440"/>
                    <a:gd name="connsiteY0" fmla="*/ 0 h 86440"/>
                    <a:gd name="connsiteX1" fmla="*/ 86441 w 86440"/>
                    <a:gd name="connsiteY1" fmla="*/ 43220 h 86440"/>
                    <a:gd name="connsiteX2" fmla="*/ 43221 w 86440"/>
                    <a:gd name="connsiteY2" fmla="*/ 86441 h 86440"/>
                    <a:gd name="connsiteX3" fmla="*/ 0 w 86440"/>
                    <a:gd name="connsiteY3" fmla="*/ 43220 h 86440"/>
                    <a:gd name="connsiteX4" fmla="*/ 43221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1" y="0"/>
                      </a:moveTo>
                      <a:cubicBezTo>
                        <a:pt x="68156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1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1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A61525F-7D47-BC5D-536C-3831583918C7}"/>
                    </a:ext>
                  </a:extLst>
                </p:cNvPr>
                <p:cNvSpPr/>
                <p:nvPr/>
              </p:nvSpPr>
              <p:spPr>
                <a:xfrm>
                  <a:off x="9523703" y="56102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4E23A381-45D6-284C-9F0B-0244574D0452}"/>
                    </a:ext>
                  </a:extLst>
                </p:cNvPr>
                <p:cNvSpPr/>
                <p:nvPr/>
              </p:nvSpPr>
              <p:spPr>
                <a:xfrm>
                  <a:off x="9094825" y="1232604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7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AFE8927F-F2A4-D6CD-9F78-BB532324E570}"/>
                    </a:ext>
                  </a:extLst>
                </p:cNvPr>
                <p:cNvSpPr/>
                <p:nvPr/>
              </p:nvSpPr>
              <p:spPr>
                <a:xfrm>
                  <a:off x="9726506" y="1727975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7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CF8A6139-18C8-25A2-0517-B1E569F1C831}"/>
                    </a:ext>
                  </a:extLst>
                </p:cNvPr>
                <p:cNvSpPr/>
                <p:nvPr/>
              </p:nvSpPr>
              <p:spPr>
                <a:xfrm>
                  <a:off x="11322333" y="517806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5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BDB4FE4-BCC6-B49C-E5F6-89240FD85B25}"/>
                    </a:ext>
                  </a:extLst>
                </p:cNvPr>
                <p:cNvSpPr/>
                <p:nvPr/>
              </p:nvSpPr>
              <p:spPr>
                <a:xfrm>
                  <a:off x="11671323" y="1684755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75A77185-9997-2853-D55E-46673886E54C}"/>
                    </a:ext>
                  </a:extLst>
                </p:cNvPr>
                <p:cNvSpPr/>
                <p:nvPr/>
              </p:nvSpPr>
              <p:spPr>
                <a:xfrm>
                  <a:off x="10840164" y="2617316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357D2F98-93D8-7517-14BD-4E376D08A6B5}"/>
                    </a:ext>
                  </a:extLst>
                </p:cNvPr>
                <p:cNvSpPr/>
                <p:nvPr/>
              </p:nvSpPr>
              <p:spPr>
                <a:xfrm>
                  <a:off x="10141989" y="3248998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4E2F278D-78A1-228E-18E5-1CC53BC84C31}"/>
                    </a:ext>
                  </a:extLst>
                </p:cNvPr>
                <p:cNvSpPr/>
                <p:nvPr/>
              </p:nvSpPr>
              <p:spPr>
                <a:xfrm>
                  <a:off x="6686027" y="3292218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E28DF6A6-D05D-700A-D235-9494139C25A1}"/>
                    </a:ext>
                  </a:extLst>
                </p:cNvPr>
                <p:cNvSpPr/>
                <p:nvPr/>
              </p:nvSpPr>
              <p:spPr>
                <a:xfrm>
                  <a:off x="6179116" y="370946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8285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61DD3D73-F5AE-72D7-62ED-A6111F0F149D}"/>
                    </a:ext>
                  </a:extLst>
                </p:cNvPr>
                <p:cNvSpPr/>
                <p:nvPr/>
              </p:nvSpPr>
              <p:spPr>
                <a:xfrm>
                  <a:off x="6598021" y="391725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12DA4BD7-061E-54DA-B633-57BE97F4A74D}"/>
                    </a:ext>
                  </a:extLst>
                </p:cNvPr>
                <p:cNvSpPr/>
                <p:nvPr/>
              </p:nvSpPr>
              <p:spPr>
                <a:xfrm>
                  <a:off x="5101933" y="4314545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752CB801-F763-ECBB-EBF2-463E33B3C978}"/>
                    </a:ext>
                  </a:extLst>
                </p:cNvPr>
                <p:cNvSpPr/>
                <p:nvPr/>
              </p:nvSpPr>
              <p:spPr>
                <a:xfrm>
                  <a:off x="4781008" y="3917250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0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0"/>
                        <a:pt x="43317" y="86440"/>
                      </a:cubicBezTo>
                      <a:cubicBezTo>
                        <a:pt x="18382" y="86440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89CDF8EC-D20B-0460-6CF6-E2F61B106064}"/>
                    </a:ext>
                  </a:extLst>
                </p:cNvPr>
                <p:cNvSpPr/>
                <p:nvPr/>
              </p:nvSpPr>
              <p:spPr>
                <a:xfrm>
                  <a:off x="4102879" y="400369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6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6D1165C8-B687-D753-92EE-339ECBED81B1}"/>
                    </a:ext>
                  </a:extLst>
                </p:cNvPr>
                <p:cNvSpPr/>
                <p:nvPr/>
              </p:nvSpPr>
              <p:spPr>
                <a:xfrm>
                  <a:off x="2428923" y="375268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2B98CFE7-A160-5BEA-FDEB-EAC03687B280}"/>
                    </a:ext>
                  </a:extLst>
                </p:cNvPr>
                <p:cNvSpPr/>
                <p:nvPr/>
              </p:nvSpPr>
              <p:spPr>
                <a:xfrm>
                  <a:off x="2139582" y="3519956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9D93E74E-0A2F-FDB9-9F59-1F06D5FFA507}"/>
                    </a:ext>
                  </a:extLst>
                </p:cNvPr>
                <p:cNvSpPr/>
                <p:nvPr/>
              </p:nvSpPr>
              <p:spPr>
                <a:xfrm>
                  <a:off x="2385703" y="133068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6493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B4EF451C-90CA-3E61-E1C3-6AB6F146EC34}"/>
                    </a:ext>
                  </a:extLst>
                </p:cNvPr>
                <p:cNvSpPr/>
                <p:nvPr/>
              </p:nvSpPr>
              <p:spPr>
                <a:xfrm>
                  <a:off x="1739060" y="1771196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4A2482B4-2470-87E0-3DF8-CBDB16EFE280}"/>
                    </a:ext>
                  </a:extLst>
                </p:cNvPr>
                <p:cNvSpPr/>
                <p:nvPr/>
              </p:nvSpPr>
              <p:spPr>
                <a:xfrm>
                  <a:off x="708422" y="60590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CA62E0BA-F59F-056A-230E-5A4CFF4F589B}"/>
                    </a:ext>
                  </a:extLst>
                </p:cNvPr>
                <p:cNvSpPr/>
                <p:nvPr/>
              </p:nvSpPr>
              <p:spPr>
                <a:xfrm>
                  <a:off x="76741" y="474586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52C136EC-3A29-CB10-FA9A-10E8344448BA}"/>
                    </a:ext>
                  </a:extLst>
                </p:cNvPr>
                <p:cNvSpPr/>
                <p:nvPr/>
              </p:nvSpPr>
              <p:spPr>
                <a:xfrm>
                  <a:off x="665105" y="2012232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0E32C79-9995-EBFF-C565-0E36AEB8D568}"/>
                    </a:ext>
                  </a:extLst>
                </p:cNvPr>
                <p:cNvSpPr/>
                <p:nvPr/>
              </p:nvSpPr>
              <p:spPr>
                <a:xfrm>
                  <a:off x="33424" y="2617316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5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6789135-D004-A91A-A0D2-84696A9298F3}"/>
                    </a:ext>
                  </a:extLst>
                </p:cNvPr>
                <p:cNvSpPr/>
                <p:nvPr/>
              </p:nvSpPr>
              <p:spPr>
                <a:xfrm>
                  <a:off x="465627" y="3162557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8285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7455A35B-AE2E-047D-2DF0-0543D2F957F4}"/>
                    </a:ext>
                  </a:extLst>
                </p:cNvPr>
                <p:cNvSpPr/>
                <p:nvPr/>
              </p:nvSpPr>
              <p:spPr>
                <a:xfrm>
                  <a:off x="899589" y="379590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952A41F5-E7E6-7EA0-BB5C-F649DEFA0720}"/>
                    </a:ext>
                  </a:extLst>
                </p:cNvPr>
                <p:cNvSpPr/>
                <p:nvPr/>
              </p:nvSpPr>
              <p:spPr>
                <a:xfrm>
                  <a:off x="119961" y="404857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E100407-8BC7-3641-AEAB-C443EC067420}"/>
                    </a:ext>
                  </a:extLst>
                </p:cNvPr>
                <p:cNvSpPr/>
                <p:nvPr/>
              </p:nvSpPr>
              <p:spPr>
                <a:xfrm>
                  <a:off x="942809" y="454560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EB43601D-8ED9-1A32-EF1C-DF0D94914FAD}"/>
                    </a:ext>
                  </a:extLst>
                </p:cNvPr>
                <p:cNvSpPr/>
                <p:nvPr/>
              </p:nvSpPr>
              <p:spPr>
                <a:xfrm>
                  <a:off x="2139582" y="4545607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81EF993B-50BD-57F7-D7AA-2774D0D6BE60}"/>
                    </a:ext>
                  </a:extLst>
                </p:cNvPr>
                <p:cNvSpPr/>
                <p:nvPr/>
              </p:nvSpPr>
              <p:spPr>
                <a:xfrm>
                  <a:off x="5863178" y="820349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214D6FAF-3E1F-5C06-3CD3-2AFB045DBDA0}"/>
                    </a:ext>
                  </a:extLst>
                </p:cNvPr>
                <p:cNvSpPr/>
                <p:nvPr/>
              </p:nvSpPr>
              <p:spPr>
                <a:xfrm>
                  <a:off x="856272" y="4758384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1A9B38E5-B876-96FE-218D-3EDC55A03358}"/>
                    </a:ext>
                  </a:extLst>
                </p:cNvPr>
                <p:cNvSpPr/>
                <p:nvPr/>
              </p:nvSpPr>
              <p:spPr>
                <a:xfrm>
                  <a:off x="4016438" y="598850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146EE7D9-DFA3-6C0C-5734-CE6B6FA56A49}"/>
                    </a:ext>
                  </a:extLst>
                </p:cNvPr>
                <p:cNvSpPr/>
                <p:nvPr/>
              </p:nvSpPr>
              <p:spPr>
                <a:xfrm>
                  <a:off x="4824326" y="638745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5672ED57-A7DF-D39F-34A7-FBAD093B3C29}"/>
                    </a:ext>
                  </a:extLst>
                </p:cNvPr>
                <p:cNvSpPr/>
                <p:nvPr/>
              </p:nvSpPr>
              <p:spPr>
                <a:xfrm>
                  <a:off x="4016438" y="665342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6E811B0B-B121-A339-D137-D60A6CFF376C}"/>
                    </a:ext>
                  </a:extLst>
                </p:cNvPr>
                <p:cNvSpPr/>
                <p:nvPr/>
              </p:nvSpPr>
              <p:spPr>
                <a:xfrm>
                  <a:off x="2182900" y="634423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8285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01AF1F6-2E95-315A-6DED-262BE149324C}"/>
                    </a:ext>
                  </a:extLst>
                </p:cNvPr>
                <p:cNvSpPr/>
                <p:nvPr/>
              </p:nvSpPr>
              <p:spPr>
                <a:xfrm>
                  <a:off x="2550175" y="6842933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0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0"/>
                        <a:pt x="43317" y="86440"/>
                      </a:cubicBezTo>
                      <a:cubicBezTo>
                        <a:pt x="20045" y="86440"/>
                        <a:pt x="97" y="66493"/>
                        <a:pt x="97" y="43220"/>
                      </a:cubicBezTo>
                      <a:cubicBezTo>
                        <a:pt x="-1565" y="18285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7295D7E5-09E9-67DE-0950-959E529F5580}"/>
                    </a:ext>
                  </a:extLst>
                </p:cNvPr>
                <p:cNvSpPr/>
                <p:nvPr/>
              </p:nvSpPr>
              <p:spPr>
                <a:xfrm>
                  <a:off x="508944" y="607494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C871D78-6401-036C-659E-2A4FF895C4F0}"/>
                    </a:ext>
                  </a:extLst>
                </p:cNvPr>
                <p:cNvSpPr/>
                <p:nvPr/>
              </p:nvSpPr>
              <p:spPr>
                <a:xfrm>
                  <a:off x="7277909" y="626610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38DE022F-CF25-7634-B4EC-45052E03A0F4}"/>
                    </a:ext>
                  </a:extLst>
                </p:cNvPr>
                <p:cNvSpPr/>
                <p:nvPr/>
              </p:nvSpPr>
              <p:spPr>
                <a:xfrm>
                  <a:off x="9889414" y="611982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C197DD15-F035-4C83-C6AA-59463E8CE6CD}"/>
                    </a:ext>
                  </a:extLst>
                </p:cNvPr>
                <p:cNvSpPr/>
                <p:nvPr/>
              </p:nvSpPr>
              <p:spPr>
                <a:xfrm>
                  <a:off x="10409719" y="630932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3" name="Freeform: Shape 632">
                  <a:extLst>
                    <a:ext uri="{FF2B5EF4-FFF2-40B4-BE49-F238E27FC236}">
                      <a16:creationId xmlns:a16="http://schemas.microsoft.com/office/drawing/2014/main" id="{71B45149-553F-1845-561C-E9FEFD745A85}"/>
                    </a:ext>
                  </a:extLst>
                </p:cNvPr>
                <p:cNvSpPr/>
                <p:nvPr/>
              </p:nvSpPr>
              <p:spPr>
                <a:xfrm>
                  <a:off x="11571681" y="6309328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0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9947" y="86440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dog" descr="Playful dog">
                <a:extLst>
                  <a:ext uri="{FF2B5EF4-FFF2-40B4-BE49-F238E27FC236}">
                    <a16:creationId xmlns:a16="http://schemas.microsoft.com/office/drawing/2014/main" id="{BFB8FA6A-37F0-DE14-5CC8-0449ABA92E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378918"/>
                  </p:ext>
                </p:extLst>
              </p:nvPr>
            </p:nvGraphicFramePr>
            <p:xfrm>
              <a:off x="10324518" y="3821789"/>
              <a:ext cx="2909053" cy="234405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09053" cy="2344056"/>
                    </a:xfrm>
                    <a:prstGeom prst="rect">
                      <a:avLst/>
                    </a:prstGeom>
                  </am3d:spPr>
                  <am3d:camera>
                    <am3d:pos x="0" y="0" z="650981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20457" d="1000000"/>
                    <am3d:preTrans dx="-2351996" dy="-14314391" dz="-3380968"/>
                    <am3d:scale>
                      <am3d:sx n="1000000" d="1000000"/>
                      <am3d:sy n="1000000" d="1000000"/>
                      <am3d:sz n="1000000" d="1000000"/>
                    </am3d:scale>
                    <am3d:rot ay="-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20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7361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dog" descr="Playful dog">
                <a:extLst>
                  <a:ext uri="{FF2B5EF4-FFF2-40B4-BE49-F238E27FC236}">
                    <a16:creationId xmlns:a16="http://schemas.microsoft.com/office/drawing/2014/main" id="{BFB8FA6A-37F0-DE14-5CC8-0449ABA92E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24518" y="3821789"/>
                <a:ext cx="2909053" cy="23440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Rover">
                <a:extLst>
                  <a:ext uri="{FF2B5EF4-FFF2-40B4-BE49-F238E27FC236}">
                    <a16:creationId xmlns:a16="http://schemas.microsoft.com/office/drawing/2014/main" id="{738FABE4-0655-6B4E-F708-7B8EF63B1E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5795020"/>
                  </p:ext>
                </p:extLst>
              </p:nvPr>
            </p:nvGraphicFramePr>
            <p:xfrm>
              <a:off x="4268211" y="3048000"/>
              <a:ext cx="1627763" cy="198446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27763" cy="1984468"/>
                    </a:xfrm>
                    <a:prstGeom prst="rect">
                      <a:avLst/>
                    </a:prstGeom>
                  </am3d:spPr>
                  <am3d:camera>
                    <am3d:pos x="0" y="0" z="744681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4540" d="1000000"/>
                    <am3d:preTrans dx="-2300015" dy="-17128440" dz="-3623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9">
                        <a3danim:animPr length="31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9"/>
                    </a:ext>
                  </am3d:extLst>
                  <am3d:objViewport viewportSz="26501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Rover">
                <a:extLst>
                  <a:ext uri="{FF2B5EF4-FFF2-40B4-BE49-F238E27FC236}">
                    <a16:creationId xmlns:a16="http://schemas.microsoft.com/office/drawing/2014/main" id="{738FABE4-0655-6B4E-F708-7B8EF63B1E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68211" y="3048000"/>
                <a:ext cx="1627763" cy="1984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dog" descr="Playful dog">
                <a:extLst>
                  <a:ext uri="{FF2B5EF4-FFF2-40B4-BE49-F238E27FC236}">
                    <a16:creationId xmlns:a16="http://schemas.microsoft.com/office/drawing/2014/main" id="{9208FDF6-944D-9900-6CD7-3152C62C38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090585"/>
                  </p:ext>
                </p:extLst>
              </p:nvPr>
            </p:nvGraphicFramePr>
            <p:xfrm>
              <a:off x="4738179" y="3517682"/>
              <a:ext cx="3096813" cy="256214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96813" cy="2562144"/>
                    </a:xfrm>
                    <a:prstGeom prst="rect">
                      <a:avLst/>
                    </a:prstGeom>
                  </am3d:spPr>
                  <am3d:camera>
                    <am3d:pos x="0" y="0" z="649258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33754" d="1000000"/>
                    <am3d:preTrans dx="832914" dy="-10191984" dz="-7825168"/>
                    <am3d:scale>
                      <am3d:sx n="1000000" d="1000000"/>
                      <am3d:sy n="1000000" d="1000000"/>
                      <am3d:sz n="1000000" d="1000000"/>
                    </am3d:scale>
                    <am3d:rot ay="-5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2">
                        <a3danim:animPr length="64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2"/>
                    </a:ext>
                  </am3d:extLst>
                  <am3d:objViewport viewportSz="40240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dog" descr="Playful dog">
                <a:extLst>
                  <a:ext uri="{FF2B5EF4-FFF2-40B4-BE49-F238E27FC236}">
                    <a16:creationId xmlns:a16="http://schemas.microsoft.com/office/drawing/2014/main" id="{9208FDF6-944D-9900-6CD7-3152C62C38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38179" y="3517682"/>
                <a:ext cx="3096813" cy="25621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18" name="3D Model 1017" descr="Gift">
                <a:extLst>
                  <a:ext uri="{FF2B5EF4-FFF2-40B4-BE49-F238E27FC236}">
                    <a16:creationId xmlns:a16="http://schemas.microsoft.com/office/drawing/2014/main" id="{04FDD555-95D6-C972-B028-8CDA4E88E3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4173481"/>
                  </p:ext>
                </p:extLst>
              </p:nvPr>
            </p:nvGraphicFramePr>
            <p:xfrm>
              <a:off x="4501392" y="4682718"/>
              <a:ext cx="912714" cy="107585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912714" cy="1075856"/>
                    </a:xfrm>
                    <a:prstGeom prst="rect">
                      <a:avLst/>
                    </a:prstGeom>
                  </am3d:spPr>
                  <am3d:camera>
                    <am3d:pos x="0" y="0" z="737230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4140" d="1000000"/>
                    <am3d:preTrans dx="1" dy="-17194320" dz="-613100"/>
                    <am3d:scale>
                      <am3d:sx n="1000000" d="1000000"/>
                      <am3d:sy n="1000000" d="1000000"/>
                      <am3d:sz n="1000000" d="1000000"/>
                    </am3d:scale>
                    <am3d:rot ax="1563831" ay="1626057" az="73412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1326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18" name="3D Model 1017" descr="Gift">
                <a:extLst>
                  <a:ext uri="{FF2B5EF4-FFF2-40B4-BE49-F238E27FC236}">
                    <a16:creationId xmlns:a16="http://schemas.microsoft.com/office/drawing/2014/main" id="{04FDD555-95D6-C972-B028-8CDA4E88E3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01392" y="4682718"/>
                <a:ext cx="912714" cy="1075856"/>
              </a:xfrm>
              <a:prstGeom prst="rect">
                <a:avLst/>
              </a:prstGeom>
            </p:spPr>
          </p:pic>
        </mc:Fallback>
      </mc:AlternateContent>
      <p:grpSp>
        <p:nvGrpSpPr>
          <p:cNvPr id="1019" name="Group 1018">
            <a:extLst>
              <a:ext uri="{FF2B5EF4-FFF2-40B4-BE49-F238E27FC236}">
                <a16:creationId xmlns:a16="http://schemas.microsoft.com/office/drawing/2014/main" id="{B583B2E3-4180-5822-6525-CB04B3A709DE}"/>
              </a:ext>
            </a:extLst>
          </p:cNvPr>
          <p:cNvGrpSpPr/>
          <p:nvPr/>
        </p:nvGrpSpPr>
        <p:grpSpPr>
          <a:xfrm>
            <a:off x="9957740" y="6354672"/>
            <a:ext cx="1799285" cy="255295"/>
            <a:chOff x="10392715" y="6761072"/>
            <a:chExt cx="1799285" cy="255295"/>
          </a:xfrm>
        </p:grpSpPr>
        <p:sp>
          <p:nvSpPr>
            <p:cNvPr id="1020" name="TextBox 50">
              <a:extLst>
                <a:ext uri="{FF2B5EF4-FFF2-40B4-BE49-F238E27FC236}">
                  <a16:creationId xmlns:a16="http://schemas.microsoft.com/office/drawing/2014/main" id="{61AA927B-3E73-BE5A-56DD-1A9CB6BA745D}"/>
                </a:ext>
              </a:extLst>
            </p:cNvPr>
            <p:cNvSpPr txBox="1"/>
            <p:nvPr/>
          </p:nvSpPr>
          <p:spPr>
            <a:xfrm>
              <a:off x="10392715" y="6764247"/>
              <a:ext cx="785792" cy="252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Verdana Pro" panose="020B0604030504040204" pitchFamily="34" charset="0"/>
                  <a:ea typeface="Verdana" panose="020B0604030504040204" pitchFamily="34" charset="0"/>
                </a:rPr>
                <a:t>Created by </a:t>
              </a:r>
            </a:p>
          </p:txBody>
        </p:sp>
        <p:pic>
          <p:nvPicPr>
            <p:cNvPr id="1021" name="Picture 102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8AD8EDB-DAD9-2A47-905B-AC248936E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1121" y="6761072"/>
              <a:ext cx="1070879" cy="193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94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9" presetClass="emph" presetSubtype="1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embedded10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1" presetClass="emph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embedded2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2" presetClass="emph" presetSubtype="1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4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embedded3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49CE8CB-7E4E-BA29-46CB-C807F6AEF60C}"/>
              </a:ext>
            </a:extLst>
          </p:cNvPr>
          <p:cNvSpPr/>
          <p:nvPr/>
        </p:nvSpPr>
        <p:spPr>
          <a:xfrm>
            <a:off x="-2562844" y="-2476646"/>
            <a:ext cx="20039746" cy="13359832"/>
          </a:xfrm>
          <a:custGeom>
            <a:avLst/>
            <a:gdLst>
              <a:gd name="connsiteX0" fmla="*/ 0 w 12467396"/>
              <a:gd name="connsiteY0" fmla="*/ 0 h 8311598"/>
              <a:gd name="connsiteX1" fmla="*/ 12467397 w 12467396"/>
              <a:gd name="connsiteY1" fmla="*/ 0 h 8311598"/>
              <a:gd name="connsiteX2" fmla="*/ 12467397 w 12467396"/>
              <a:gd name="connsiteY2" fmla="*/ 8311599 h 8311598"/>
              <a:gd name="connsiteX3" fmla="*/ 0 w 12467396"/>
              <a:gd name="connsiteY3" fmla="*/ 8311599 h 8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67396" h="8311598">
                <a:moveTo>
                  <a:pt x="0" y="0"/>
                </a:moveTo>
                <a:lnTo>
                  <a:pt x="12467397" y="0"/>
                </a:lnTo>
                <a:lnTo>
                  <a:pt x="12467397" y="8311599"/>
                </a:lnTo>
                <a:lnTo>
                  <a:pt x="0" y="8311599"/>
                </a:lnTo>
                <a:close/>
              </a:path>
            </a:pathLst>
          </a:custGeom>
          <a:gradFill>
            <a:gsLst>
              <a:gs pos="0">
                <a:srgbClr val="B4DFE2"/>
              </a:gs>
              <a:gs pos="43430">
                <a:srgbClr val="8AC4D6"/>
              </a:gs>
              <a:gs pos="79220">
                <a:srgbClr val="6EB2CF"/>
              </a:gs>
              <a:gs pos="100000">
                <a:srgbClr val="64ABCC"/>
              </a:gs>
            </a:gsLst>
            <a:lin ang="5400000" scaled="1"/>
          </a:gradFill>
          <a:ln w="16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id="{E32CBE9C-CC32-C8B7-C91D-7F298C94B8FF}"/>
              </a:ext>
            </a:extLst>
          </p:cNvPr>
          <p:cNvGrpSpPr/>
          <p:nvPr/>
        </p:nvGrpSpPr>
        <p:grpSpPr>
          <a:xfrm>
            <a:off x="-3579410" y="-3587832"/>
            <a:ext cx="22094488" cy="15352282"/>
            <a:chOff x="-774366" y="-740569"/>
            <a:chExt cx="13745719" cy="9551168"/>
          </a:xfrm>
        </p:grpSpPr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7B0294A5-93EE-F451-7B46-93805A1778D7}"/>
                </a:ext>
              </a:extLst>
            </p:cNvPr>
            <p:cNvGrpSpPr/>
            <p:nvPr/>
          </p:nvGrpSpPr>
          <p:grpSpPr>
            <a:xfrm>
              <a:off x="-774366" y="-740569"/>
              <a:ext cx="13745719" cy="8931222"/>
              <a:chOff x="-774366" y="-740569"/>
              <a:chExt cx="13745719" cy="8931222"/>
            </a:xfrm>
          </p:grpSpPr>
          <p:grpSp>
            <p:nvGrpSpPr>
              <p:cNvPr id="915" name="Graphic 2">
                <a:extLst>
                  <a:ext uri="{FF2B5EF4-FFF2-40B4-BE49-F238E27FC236}">
                    <a16:creationId xmlns:a16="http://schemas.microsoft.com/office/drawing/2014/main" id="{F285251C-B541-113F-DA7D-ADDAE82F59B1}"/>
                  </a:ext>
                </a:extLst>
              </p:cNvPr>
              <p:cNvGrpSpPr/>
              <p:nvPr/>
            </p:nvGrpSpPr>
            <p:grpSpPr>
              <a:xfrm>
                <a:off x="6641241" y="-740569"/>
                <a:ext cx="6330112" cy="5412512"/>
                <a:chOff x="6641241" y="-740569"/>
                <a:chExt cx="6330112" cy="5412512"/>
              </a:xfrm>
            </p:grpSpPr>
            <p:grpSp>
              <p:nvGrpSpPr>
                <p:cNvPr id="951" name="Graphic 2">
                  <a:extLst>
                    <a:ext uri="{FF2B5EF4-FFF2-40B4-BE49-F238E27FC236}">
                      <a16:creationId xmlns:a16="http://schemas.microsoft.com/office/drawing/2014/main" id="{20283121-D3E9-54A1-9E0D-DC0C90E807B3}"/>
                    </a:ext>
                  </a:extLst>
                </p:cNvPr>
                <p:cNvGrpSpPr/>
                <p:nvPr/>
              </p:nvGrpSpPr>
              <p:grpSpPr>
                <a:xfrm>
                  <a:off x="10964934" y="-740569"/>
                  <a:ext cx="2006418" cy="4599638"/>
                  <a:chOff x="10964934" y="-740569"/>
                  <a:chExt cx="2006418" cy="4599638"/>
                </a:xfrm>
              </p:grpSpPr>
              <p:grpSp>
                <p:nvGrpSpPr>
                  <p:cNvPr id="1000" name="Graphic 2">
                    <a:extLst>
                      <a:ext uri="{FF2B5EF4-FFF2-40B4-BE49-F238E27FC236}">
                        <a16:creationId xmlns:a16="http://schemas.microsoft.com/office/drawing/2014/main" id="{EC910E25-91EA-0D0F-8183-496078ABFC31}"/>
                      </a:ext>
                    </a:extLst>
                  </p:cNvPr>
                  <p:cNvGrpSpPr/>
                  <p:nvPr/>
                </p:nvGrpSpPr>
                <p:grpSpPr>
                  <a:xfrm>
                    <a:off x="10964934" y="-740569"/>
                    <a:ext cx="2006418" cy="3883178"/>
                    <a:chOff x="10964934" y="-740569"/>
                    <a:chExt cx="2006418" cy="3883178"/>
                  </a:xfrm>
                </p:grpSpPr>
                <p:sp>
                  <p:nvSpPr>
                    <p:cNvPr id="1011" name="Freeform: Shape 1010">
                      <a:extLst>
                        <a:ext uri="{FF2B5EF4-FFF2-40B4-BE49-F238E27FC236}">
                          <a16:creationId xmlns:a16="http://schemas.microsoft.com/office/drawing/2014/main" id="{D11B4C40-6674-2C33-96EF-15192853AF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64934" y="-740569"/>
                      <a:ext cx="2006418" cy="3883178"/>
                    </a:xfrm>
                    <a:custGeom>
                      <a:avLst/>
                      <a:gdLst>
                        <a:gd name="connsiteX0" fmla="*/ 1649020 w 2006418"/>
                        <a:gd name="connsiteY0" fmla="*/ 3713622 h 3883178"/>
                        <a:gd name="connsiteX1" fmla="*/ 1786994 w 2006418"/>
                        <a:gd name="connsiteY1" fmla="*/ 3883179 h 3883178"/>
                        <a:gd name="connsiteX2" fmla="*/ 663265 w 2006418"/>
                        <a:gd name="connsiteY2" fmla="*/ 3871542 h 3883178"/>
                        <a:gd name="connsiteX3" fmla="*/ 716459 w 2006418"/>
                        <a:gd name="connsiteY3" fmla="*/ 3768479 h 3883178"/>
                        <a:gd name="connsiteX4" fmla="*/ 590123 w 2006418"/>
                        <a:gd name="connsiteY4" fmla="*/ 3869880 h 3883178"/>
                        <a:gd name="connsiteX5" fmla="*/ 192829 w 2006418"/>
                        <a:gd name="connsiteY5" fmla="*/ 3864893 h 3883178"/>
                        <a:gd name="connsiteX6" fmla="*/ 309191 w 2006418"/>
                        <a:gd name="connsiteY6" fmla="*/ 3716947 h 3883178"/>
                        <a:gd name="connsiteX7" fmla="*/ 14960 w 2006418"/>
                        <a:gd name="connsiteY7" fmla="*/ 3863231 h 3883178"/>
                        <a:gd name="connsiteX8" fmla="*/ 14960 w 2006418"/>
                        <a:gd name="connsiteY8" fmla="*/ 3863231 h 3883178"/>
                        <a:gd name="connsiteX9" fmla="*/ 0 w 2006418"/>
                        <a:gd name="connsiteY9" fmla="*/ 3863231 h 3883178"/>
                        <a:gd name="connsiteX10" fmla="*/ 246023 w 2006418"/>
                        <a:gd name="connsiteY10" fmla="*/ 2920696 h 3883178"/>
                        <a:gd name="connsiteX11" fmla="*/ 377346 w 2006418"/>
                        <a:gd name="connsiteY11" fmla="*/ 2418675 h 3883178"/>
                        <a:gd name="connsiteX12" fmla="*/ 412255 w 2006418"/>
                        <a:gd name="connsiteY12" fmla="*/ 2393740 h 3883178"/>
                        <a:gd name="connsiteX13" fmla="*/ 633343 w 2006418"/>
                        <a:gd name="connsiteY13" fmla="*/ 2240807 h 3883178"/>
                        <a:gd name="connsiteX14" fmla="*/ 445501 w 2006418"/>
                        <a:gd name="connsiteY14" fmla="*/ 2289014 h 3883178"/>
                        <a:gd name="connsiteX15" fmla="*/ 407268 w 2006418"/>
                        <a:gd name="connsiteY15" fmla="*/ 2300650 h 3883178"/>
                        <a:gd name="connsiteX16" fmla="*/ 1010690 w 2006418"/>
                        <a:gd name="connsiteY16" fmla="*/ 0 h 3883178"/>
                        <a:gd name="connsiteX17" fmla="*/ 1200194 w 2006418"/>
                        <a:gd name="connsiteY17" fmla="*/ 734745 h 3883178"/>
                        <a:gd name="connsiteX18" fmla="*/ 1068871 w 2006418"/>
                        <a:gd name="connsiteY18" fmla="*/ 729758 h 3883178"/>
                        <a:gd name="connsiteX19" fmla="*/ 1045598 w 2006418"/>
                        <a:gd name="connsiteY19" fmla="*/ 729758 h 3883178"/>
                        <a:gd name="connsiteX20" fmla="*/ 1072196 w 2006418"/>
                        <a:gd name="connsiteY20" fmla="*/ 743057 h 3883178"/>
                        <a:gd name="connsiteX21" fmla="*/ 1220142 w 2006418"/>
                        <a:gd name="connsiteY21" fmla="*/ 817861 h 3883178"/>
                        <a:gd name="connsiteX22" fmla="*/ 1875096 w 2006418"/>
                        <a:gd name="connsiteY22" fmla="*/ 3366197 h 3883178"/>
                        <a:gd name="connsiteX23" fmla="*/ 1923303 w 2006418"/>
                        <a:gd name="connsiteY23" fmla="*/ 3552377 h 3883178"/>
                        <a:gd name="connsiteX24" fmla="*/ 1501074 w 2006418"/>
                        <a:gd name="connsiteY24" fmla="*/ 3417729 h 3883178"/>
                        <a:gd name="connsiteX25" fmla="*/ 1951563 w 2006418"/>
                        <a:gd name="connsiteY25" fmla="*/ 3663753 h 3883178"/>
                        <a:gd name="connsiteX26" fmla="*/ 2006419 w 2006418"/>
                        <a:gd name="connsiteY26" fmla="*/ 3879854 h 3883178"/>
                        <a:gd name="connsiteX27" fmla="*/ 1649020 w 2006418"/>
                        <a:gd name="connsiteY27" fmla="*/ 3713622 h 3883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006418" h="3883178">
                          <a:moveTo>
                            <a:pt x="1649020" y="3713622"/>
                          </a:moveTo>
                          <a:cubicBezTo>
                            <a:pt x="1695566" y="3770141"/>
                            <a:pt x="1740448" y="3826660"/>
                            <a:pt x="1786994" y="3883179"/>
                          </a:cubicBezTo>
                          <a:lnTo>
                            <a:pt x="663265" y="3871542"/>
                          </a:lnTo>
                          <a:cubicBezTo>
                            <a:pt x="681551" y="3836634"/>
                            <a:pt x="698174" y="3803388"/>
                            <a:pt x="716459" y="3768479"/>
                          </a:cubicBezTo>
                          <a:cubicBezTo>
                            <a:pt x="674901" y="3801725"/>
                            <a:pt x="633343" y="3836634"/>
                            <a:pt x="590123" y="3869880"/>
                          </a:cubicBezTo>
                          <a:lnTo>
                            <a:pt x="192829" y="3864893"/>
                          </a:lnTo>
                          <a:cubicBezTo>
                            <a:pt x="232725" y="3815024"/>
                            <a:pt x="270958" y="3766817"/>
                            <a:pt x="309191" y="3716947"/>
                          </a:cubicBezTo>
                          <a:cubicBezTo>
                            <a:pt x="211114" y="3765154"/>
                            <a:pt x="113038" y="3815024"/>
                            <a:pt x="14960" y="3863231"/>
                          </a:cubicBezTo>
                          <a:lnTo>
                            <a:pt x="14960" y="3863231"/>
                          </a:lnTo>
                          <a:lnTo>
                            <a:pt x="0" y="3863231"/>
                          </a:lnTo>
                          <a:lnTo>
                            <a:pt x="246023" y="2920696"/>
                          </a:lnTo>
                          <a:lnTo>
                            <a:pt x="377346" y="2418675"/>
                          </a:lnTo>
                          <a:cubicBezTo>
                            <a:pt x="390645" y="2410364"/>
                            <a:pt x="402281" y="2400390"/>
                            <a:pt x="412255" y="2393740"/>
                          </a:cubicBezTo>
                          <a:cubicBezTo>
                            <a:pt x="495371" y="2333897"/>
                            <a:pt x="530279" y="2303975"/>
                            <a:pt x="633343" y="2240807"/>
                          </a:cubicBezTo>
                          <a:cubicBezTo>
                            <a:pt x="543578" y="2270729"/>
                            <a:pt x="516981" y="2267404"/>
                            <a:pt x="445501" y="2289014"/>
                          </a:cubicBezTo>
                          <a:cubicBezTo>
                            <a:pt x="433865" y="2292339"/>
                            <a:pt x="422229" y="2295664"/>
                            <a:pt x="407268" y="2300650"/>
                          </a:cubicBezTo>
                          <a:lnTo>
                            <a:pt x="1010690" y="0"/>
                          </a:lnTo>
                          <a:lnTo>
                            <a:pt x="1200194" y="734745"/>
                          </a:lnTo>
                          <a:cubicBezTo>
                            <a:pt x="1156974" y="731421"/>
                            <a:pt x="1113754" y="729758"/>
                            <a:pt x="1068871" y="729758"/>
                          </a:cubicBezTo>
                          <a:cubicBezTo>
                            <a:pt x="1062222" y="729758"/>
                            <a:pt x="1053910" y="729758"/>
                            <a:pt x="1045598" y="729758"/>
                          </a:cubicBezTo>
                          <a:cubicBezTo>
                            <a:pt x="1053910" y="734745"/>
                            <a:pt x="1063885" y="738070"/>
                            <a:pt x="1072196" y="743057"/>
                          </a:cubicBezTo>
                          <a:cubicBezTo>
                            <a:pt x="1122066" y="767992"/>
                            <a:pt x="1171935" y="792927"/>
                            <a:pt x="1220142" y="817861"/>
                          </a:cubicBezTo>
                          <a:lnTo>
                            <a:pt x="1875096" y="3366197"/>
                          </a:lnTo>
                          <a:lnTo>
                            <a:pt x="1923303" y="3552377"/>
                          </a:lnTo>
                          <a:cubicBezTo>
                            <a:pt x="1780344" y="3515806"/>
                            <a:pt x="1640709" y="3470924"/>
                            <a:pt x="1501074" y="3417729"/>
                          </a:cubicBezTo>
                          <a:cubicBezTo>
                            <a:pt x="1654008" y="3492534"/>
                            <a:pt x="1805279" y="3573987"/>
                            <a:pt x="1951563" y="3663753"/>
                          </a:cubicBezTo>
                          <a:lnTo>
                            <a:pt x="2006419" y="3879854"/>
                          </a:lnTo>
                          <a:cubicBezTo>
                            <a:pt x="1880083" y="3848270"/>
                            <a:pt x="1758734" y="3790089"/>
                            <a:pt x="1649020" y="3713622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2" name="Freeform: Shape 1011">
                      <a:extLst>
                        <a:ext uri="{FF2B5EF4-FFF2-40B4-BE49-F238E27FC236}">
                          <a16:creationId xmlns:a16="http://schemas.microsoft.com/office/drawing/2014/main" id="{5A328BE7-87FD-B3E4-EE42-0768E23D39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12619" y="1653171"/>
                      <a:ext cx="166231" cy="526955"/>
                    </a:xfrm>
                    <a:custGeom>
                      <a:avLst/>
                      <a:gdLst>
                        <a:gd name="connsiteX0" fmla="*/ 131324 w 166231"/>
                        <a:gd name="connsiteY0" fmla="*/ 24935 h 526955"/>
                        <a:gd name="connsiteX1" fmla="*/ 166232 w 166231"/>
                        <a:gd name="connsiteY1" fmla="*/ 0 h 526955"/>
                        <a:gd name="connsiteX2" fmla="*/ 0 w 166231"/>
                        <a:gd name="connsiteY2" fmla="*/ 526955 h 526955"/>
                        <a:gd name="connsiteX3" fmla="*/ 131324 w 166231"/>
                        <a:gd name="connsiteY3" fmla="*/ 24935 h 526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231" h="526955">
                          <a:moveTo>
                            <a:pt x="131324" y="24935"/>
                          </a:moveTo>
                          <a:cubicBezTo>
                            <a:pt x="144622" y="16623"/>
                            <a:pt x="156258" y="6649"/>
                            <a:pt x="166232" y="0"/>
                          </a:cubicBezTo>
                          <a:lnTo>
                            <a:pt x="0" y="526955"/>
                          </a:lnTo>
                          <a:lnTo>
                            <a:pt x="131324" y="2493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3" name="Freeform: Shape 1012">
                      <a:extLst>
                        <a:ext uri="{FF2B5EF4-FFF2-40B4-BE49-F238E27FC236}">
                          <a16:creationId xmlns:a16="http://schemas.microsoft.com/office/drawing/2014/main" id="{80F434B8-968C-9E5E-EC7F-F439350D71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75527" y="-740569"/>
                      <a:ext cx="789601" cy="2298988"/>
                    </a:xfrm>
                    <a:custGeom>
                      <a:avLst/>
                      <a:gdLst>
                        <a:gd name="connsiteX0" fmla="*/ 789602 w 789601"/>
                        <a:gd name="connsiteY0" fmla="*/ 734745 h 2298988"/>
                        <a:gd name="connsiteX1" fmla="*/ 658279 w 789601"/>
                        <a:gd name="connsiteY1" fmla="*/ 729758 h 2298988"/>
                        <a:gd name="connsiteX2" fmla="*/ 595111 w 789601"/>
                        <a:gd name="connsiteY2" fmla="*/ 521968 h 2298988"/>
                        <a:gd name="connsiteX3" fmla="*/ 38234 w 789601"/>
                        <a:gd name="connsiteY3" fmla="*/ 2287352 h 2298988"/>
                        <a:gd name="connsiteX4" fmla="*/ 0 w 789601"/>
                        <a:gd name="connsiteY4" fmla="*/ 2298988 h 2298988"/>
                        <a:gd name="connsiteX5" fmla="*/ 600098 w 789601"/>
                        <a:gd name="connsiteY5" fmla="*/ 0 h 2298988"/>
                        <a:gd name="connsiteX6" fmla="*/ 789602 w 789601"/>
                        <a:gd name="connsiteY6" fmla="*/ 734745 h 2298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9601" h="2298988">
                          <a:moveTo>
                            <a:pt x="789602" y="734745"/>
                          </a:moveTo>
                          <a:cubicBezTo>
                            <a:pt x="746382" y="731421"/>
                            <a:pt x="703162" y="729758"/>
                            <a:pt x="658279" y="729758"/>
                          </a:cubicBezTo>
                          <a:lnTo>
                            <a:pt x="595111" y="521968"/>
                          </a:lnTo>
                          <a:lnTo>
                            <a:pt x="38234" y="2287352"/>
                          </a:lnTo>
                          <a:cubicBezTo>
                            <a:pt x="26598" y="2290677"/>
                            <a:pt x="14961" y="2294001"/>
                            <a:pt x="0" y="2298988"/>
                          </a:cubicBezTo>
                          <a:lnTo>
                            <a:pt x="600098" y="0"/>
                          </a:lnTo>
                          <a:lnTo>
                            <a:pt x="789602" y="73474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4" name="Freeform: Shape 1013">
                      <a:extLst>
                        <a:ext uri="{FF2B5EF4-FFF2-40B4-BE49-F238E27FC236}">
                          <a16:creationId xmlns:a16="http://schemas.microsoft.com/office/drawing/2014/main" id="{F54465AB-3C5A-85FC-CF67-FCD36B5FC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38793" y="4150"/>
                      <a:ext cx="802900" cy="2623140"/>
                    </a:xfrm>
                    <a:custGeom>
                      <a:avLst/>
                      <a:gdLst>
                        <a:gd name="connsiteX0" fmla="*/ 802900 w 802900"/>
                        <a:gd name="connsiteY0" fmla="*/ 2623141 h 2623140"/>
                        <a:gd name="connsiteX1" fmla="*/ 0 w 802900"/>
                        <a:gd name="connsiteY1" fmla="*/ 0 h 2623140"/>
                        <a:gd name="connsiteX2" fmla="*/ 147947 w 802900"/>
                        <a:gd name="connsiteY2" fmla="*/ 74804 h 2623140"/>
                        <a:gd name="connsiteX3" fmla="*/ 802900 w 802900"/>
                        <a:gd name="connsiteY3" fmla="*/ 2623141 h 2623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2900" h="2623140">
                          <a:moveTo>
                            <a:pt x="802900" y="2623141"/>
                          </a:moveTo>
                          <a:lnTo>
                            <a:pt x="0" y="0"/>
                          </a:lnTo>
                          <a:cubicBezTo>
                            <a:pt x="49870" y="24935"/>
                            <a:pt x="99739" y="49870"/>
                            <a:pt x="147947" y="74804"/>
                          </a:cubicBezTo>
                          <a:lnTo>
                            <a:pt x="802900" y="262314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1" name="Graphic 2">
                    <a:extLst>
                      <a:ext uri="{FF2B5EF4-FFF2-40B4-BE49-F238E27FC236}">
                        <a16:creationId xmlns:a16="http://schemas.microsoft.com/office/drawing/2014/main" id="{839A80B0-EF68-E270-C482-C7323005E516}"/>
                      </a:ext>
                    </a:extLst>
                  </p:cNvPr>
                  <p:cNvGrpSpPr/>
                  <p:nvPr/>
                </p:nvGrpSpPr>
                <p:grpSpPr>
                  <a:xfrm>
                    <a:off x="11327320" y="-354910"/>
                    <a:ext cx="1326530" cy="4213980"/>
                    <a:chOff x="11327320" y="-354910"/>
                    <a:chExt cx="1326530" cy="4213980"/>
                  </a:xfrm>
                  <a:solidFill>
                    <a:srgbClr val="297494"/>
                  </a:solidFill>
                </p:grpSpPr>
                <p:sp>
                  <p:nvSpPr>
                    <p:cNvPr id="1002" name="Freeform: Shape 1001">
                      <a:extLst>
                        <a:ext uri="{FF2B5EF4-FFF2-40B4-BE49-F238E27FC236}">
                          <a16:creationId xmlns:a16="http://schemas.microsoft.com/office/drawing/2014/main" id="{A818D5CA-ED05-8E35-4C94-D84DC7BA0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49288" y="-354910"/>
                      <a:ext cx="131323" cy="4213980"/>
                    </a:xfrm>
                    <a:custGeom>
                      <a:avLst/>
                      <a:gdLst>
                        <a:gd name="connsiteX0" fmla="*/ 0 w 131323"/>
                        <a:gd name="connsiteY0" fmla="*/ 4200682 h 4213980"/>
                        <a:gd name="connsiteX1" fmla="*/ 131324 w 131323"/>
                        <a:gd name="connsiteY1" fmla="*/ 0 h 4213980"/>
                        <a:gd name="connsiteX2" fmla="*/ 129662 w 131323"/>
                        <a:gd name="connsiteY2" fmla="*/ 4213981 h 4213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1323" h="4213980">
                          <a:moveTo>
                            <a:pt x="0" y="4200682"/>
                          </a:moveTo>
                          <a:lnTo>
                            <a:pt x="131324" y="0"/>
                          </a:lnTo>
                          <a:lnTo>
                            <a:pt x="129662" y="4213981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" name="Freeform: Shape 1002">
                      <a:extLst>
                        <a:ext uri="{FF2B5EF4-FFF2-40B4-BE49-F238E27FC236}">
                          <a16:creationId xmlns:a16="http://schemas.microsoft.com/office/drawing/2014/main" id="{85FC5062-699C-CEF4-AAF6-84C9381708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802" y="439677"/>
                      <a:ext cx="252183" cy="262646"/>
                    </a:xfrm>
                    <a:custGeom>
                      <a:avLst/>
                      <a:gdLst>
                        <a:gd name="connsiteX0" fmla="*/ 11147 w 252183"/>
                        <a:gd name="connsiteY0" fmla="*/ 171219 h 262646"/>
                        <a:gd name="connsiteX1" fmla="*/ 252183 w 252183"/>
                        <a:gd name="connsiteY1" fmla="*/ 0 h 262646"/>
                        <a:gd name="connsiteX2" fmla="*/ 2835 w 252183"/>
                        <a:gd name="connsiteY2" fmla="*/ 262647 h 262646"/>
                        <a:gd name="connsiteX3" fmla="*/ 11147 w 252183"/>
                        <a:gd name="connsiteY3" fmla="*/ 171219 h 262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183" h="262646">
                          <a:moveTo>
                            <a:pt x="11147" y="171219"/>
                          </a:moveTo>
                          <a:cubicBezTo>
                            <a:pt x="90938" y="114700"/>
                            <a:pt x="172391" y="58181"/>
                            <a:pt x="252183" y="0"/>
                          </a:cubicBezTo>
                          <a:cubicBezTo>
                            <a:pt x="165743" y="84778"/>
                            <a:pt x="82627" y="172881"/>
                            <a:pt x="2835" y="262647"/>
                          </a:cubicBezTo>
                          <a:cubicBezTo>
                            <a:pt x="-489" y="232725"/>
                            <a:pt x="-3814" y="204465"/>
                            <a:pt x="11147" y="17121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" name="Freeform: Shape 1003">
                      <a:extLst>
                        <a:ext uri="{FF2B5EF4-FFF2-40B4-BE49-F238E27FC236}">
                          <a16:creationId xmlns:a16="http://schemas.microsoft.com/office/drawing/2014/main" id="{8F4A78DF-0F40-06B7-ED31-498A67639C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900" y="241861"/>
                      <a:ext cx="227054" cy="152933"/>
                    </a:xfrm>
                    <a:custGeom>
                      <a:avLst/>
                      <a:gdLst>
                        <a:gd name="connsiteX0" fmla="*/ 224413 w 227054"/>
                        <a:gd name="connsiteY0" fmla="*/ 152933 h 152933"/>
                        <a:gd name="connsiteX1" fmla="*/ 0 w 227054"/>
                        <a:gd name="connsiteY1" fmla="*/ 0 h 152933"/>
                        <a:gd name="connsiteX2" fmla="*/ 176205 w 227054"/>
                        <a:gd name="connsiteY2" fmla="*/ 91428 h 152933"/>
                        <a:gd name="connsiteX3" fmla="*/ 212777 w 227054"/>
                        <a:gd name="connsiteY3" fmla="*/ 114700 h 152933"/>
                        <a:gd name="connsiteX4" fmla="*/ 224413 w 227054"/>
                        <a:gd name="connsiteY4" fmla="*/ 152933 h 1529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054" h="152933">
                          <a:moveTo>
                            <a:pt x="224413" y="152933"/>
                          </a:moveTo>
                          <a:cubicBezTo>
                            <a:pt x="151271" y="99739"/>
                            <a:pt x="76466" y="48207"/>
                            <a:pt x="0" y="0"/>
                          </a:cubicBezTo>
                          <a:cubicBezTo>
                            <a:pt x="58181" y="29922"/>
                            <a:pt x="118024" y="59844"/>
                            <a:pt x="176205" y="91428"/>
                          </a:cubicBezTo>
                          <a:cubicBezTo>
                            <a:pt x="189504" y="98077"/>
                            <a:pt x="201140" y="104726"/>
                            <a:pt x="212777" y="114700"/>
                          </a:cubicBezTo>
                          <a:cubicBezTo>
                            <a:pt x="224413" y="124674"/>
                            <a:pt x="231062" y="142959"/>
                            <a:pt x="224413" y="15293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" name="Freeform: Shape 1004">
                      <a:extLst>
                        <a:ext uri="{FF2B5EF4-FFF2-40B4-BE49-F238E27FC236}">
                          <a16:creationId xmlns:a16="http://schemas.microsoft.com/office/drawing/2014/main" id="{CAF7A279-5BE1-A290-2E5F-2F576F70F1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1063" y="1064710"/>
                      <a:ext cx="436816" cy="398956"/>
                    </a:xfrm>
                    <a:custGeom>
                      <a:avLst/>
                      <a:gdLst>
                        <a:gd name="connsiteX0" fmla="*/ 12925 w 436816"/>
                        <a:gd name="connsiteY0" fmla="*/ 329139 h 398956"/>
                        <a:gd name="connsiteX1" fmla="*/ 436817 w 436816"/>
                        <a:gd name="connsiteY1" fmla="*/ 0 h 398956"/>
                        <a:gd name="connsiteX2" fmla="*/ 4614 w 436816"/>
                        <a:gd name="connsiteY2" fmla="*/ 398957 h 398956"/>
                        <a:gd name="connsiteX3" fmla="*/ 12925 w 436816"/>
                        <a:gd name="connsiteY3" fmla="*/ 329139 h 39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6816" h="398956">
                          <a:moveTo>
                            <a:pt x="12925" y="329139"/>
                          </a:moveTo>
                          <a:cubicBezTo>
                            <a:pt x="147573" y="211115"/>
                            <a:pt x="290533" y="101401"/>
                            <a:pt x="436817" y="0"/>
                          </a:cubicBezTo>
                          <a:cubicBezTo>
                            <a:pt x="280559" y="118025"/>
                            <a:pt x="135938" y="251010"/>
                            <a:pt x="4614" y="398957"/>
                          </a:cubicBezTo>
                          <a:cubicBezTo>
                            <a:pt x="2952" y="377347"/>
                            <a:pt x="-8684" y="347425"/>
                            <a:pt x="12925" y="32913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6" name="Freeform: Shape 1005">
                      <a:extLst>
                        <a:ext uri="{FF2B5EF4-FFF2-40B4-BE49-F238E27FC236}">
                          <a16:creationId xmlns:a16="http://schemas.microsoft.com/office/drawing/2014/main" id="{73385950-4634-2B7B-6FB6-023FCE57B5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4641" y="1978986"/>
                      <a:ext cx="631080" cy="450488"/>
                    </a:xfrm>
                    <a:custGeom>
                      <a:avLst/>
                      <a:gdLst>
                        <a:gd name="connsiteX0" fmla="*/ 6049 w 631080"/>
                        <a:gd name="connsiteY0" fmla="*/ 352412 h 450488"/>
                        <a:gd name="connsiteX1" fmla="*/ 631081 w 631080"/>
                        <a:gd name="connsiteY1" fmla="*/ 0 h 450488"/>
                        <a:gd name="connsiteX2" fmla="*/ 2724 w 631080"/>
                        <a:gd name="connsiteY2" fmla="*/ 450488 h 450488"/>
                        <a:gd name="connsiteX3" fmla="*/ 6049 w 631080"/>
                        <a:gd name="connsiteY3" fmla="*/ 352412 h 45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080" h="450488">
                          <a:moveTo>
                            <a:pt x="6049" y="352412"/>
                          </a:moveTo>
                          <a:cubicBezTo>
                            <a:pt x="205527" y="219426"/>
                            <a:pt x="414979" y="101401"/>
                            <a:pt x="631081" y="0"/>
                          </a:cubicBezTo>
                          <a:cubicBezTo>
                            <a:pt x="413317" y="136310"/>
                            <a:pt x="202202" y="287581"/>
                            <a:pt x="2724" y="450488"/>
                          </a:cubicBezTo>
                          <a:cubicBezTo>
                            <a:pt x="-601" y="415580"/>
                            <a:pt x="-2263" y="380671"/>
                            <a:pt x="6049" y="35241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7" name="Freeform: Shape 1006">
                      <a:extLst>
                        <a:ext uri="{FF2B5EF4-FFF2-40B4-BE49-F238E27FC236}">
                          <a16:creationId xmlns:a16="http://schemas.microsoft.com/office/drawing/2014/main" id="{0A7237D2-D732-6EB2-CCE8-FCD5B96B28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19105" y="2542512"/>
                      <a:ext cx="734745" cy="555214"/>
                    </a:xfrm>
                    <a:custGeom>
                      <a:avLst/>
                      <a:gdLst>
                        <a:gd name="connsiteX0" fmla="*/ 0 w 734745"/>
                        <a:gd name="connsiteY0" fmla="*/ 433866 h 555214"/>
                        <a:gd name="connsiteX1" fmla="*/ 734745 w 734745"/>
                        <a:gd name="connsiteY1" fmla="*/ 0 h 555214"/>
                        <a:gd name="connsiteX2" fmla="*/ 24935 w 734745"/>
                        <a:gd name="connsiteY2" fmla="*/ 555215 h 555214"/>
                        <a:gd name="connsiteX3" fmla="*/ 0 w 734745"/>
                        <a:gd name="connsiteY3" fmla="*/ 433866 h 555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4745" h="555214">
                          <a:moveTo>
                            <a:pt x="0" y="433866"/>
                          </a:moveTo>
                          <a:cubicBezTo>
                            <a:pt x="244361" y="289244"/>
                            <a:pt x="490384" y="144622"/>
                            <a:pt x="734745" y="0"/>
                          </a:cubicBezTo>
                          <a:cubicBezTo>
                            <a:pt x="488722" y="171219"/>
                            <a:pt x="251011" y="357399"/>
                            <a:pt x="24935" y="555215"/>
                          </a:cubicBezTo>
                          <a:cubicBezTo>
                            <a:pt x="16623" y="511995"/>
                            <a:pt x="6650" y="470437"/>
                            <a:pt x="0" y="43386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8" name="Freeform: Shape 1007">
                      <a:extLst>
                        <a:ext uri="{FF2B5EF4-FFF2-40B4-BE49-F238E27FC236}">
                          <a16:creationId xmlns:a16="http://schemas.microsoft.com/office/drawing/2014/main" id="{B82B1D03-313C-A076-8262-EF3CE1F8E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7320" y="2567447"/>
                      <a:ext cx="620232" cy="355736"/>
                    </a:xfrm>
                    <a:custGeom>
                      <a:avLst/>
                      <a:gdLst>
                        <a:gd name="connsiteX0" fmla="*/ 616720 w 620232"/>
                        <a:gd name="connsiteY0" fmla="*/ 247686 h 355736"/>
                        <a:gd name="connsiteX1" fmla="*/ 0 w 620232"/>
                        <a:gd name="connsiteY1" fmla="*/ 0 h 355736"/>
                        <a:gd name="connsiteX2" fmla="*/ 616720 w 620232"/>
                        <a:gd name="connsiteY2" fmla="*/ 355736 h 355736"/>
                        <a:gd name="connsiteX3" fmla="*/ 616720 w 620232"/>
                        <a:gd name="connsiteY3" fmla="*/ 247686 h 355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0232" h="355736">
                          <a:moveTo>
                            <a:pt x="616720" y="247686"/>
                          </a:moveTo>
                          <a:cubicBezTo>
                            <a:pt x="393970" y="136310"/>
                            <a:pt x="234387" y="83116"/>
                            <a:pt x="0" y="0"/>
                          </a:cubicBezTo>
                          <a:cubicBezTo>
                            <a:pt x="219426" y="147946"/>
                            <a:pt x="397294" y="207790"/>
                            <a:pt x="616720" y="355736"/>
                          </a:cubicBezTo>
                          <a:cubicBezTo>
                            <a:pt x="626695" y="300880"/>
                            <a:pt x="611733" y="290906"/>
                            <a:pt x="616720" y="24768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9" name="Freeform: Shape 1008">
                      <a:extLst>
                        <a:ext uri="{FF2B5EF4-FFF2-40B4-BE49-F238E27FC236}">
                          <a16:creationId xmlns:a16="http://schemas.microsoft.com/office/drawing/2014/main" id="{53EC1C2E-3EC7-E526-776A-BF86F624D4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05188" y="1797793"/>
                      <a:ext cx="432844" cy="447164"/>
                    </a:xfrm>
                    <a:custGeom>
                      <a:avLst/>
                      <a:gdLst>
                        <a:gd name="connsiteX0" fmla="*/ 430540 w 432844"/>
                        <a:gd name="connsiteY0" fmla="*/ 447164 h 447164"/>
                        <a:gd name="connsiteX1" fmla="*/ 0 w 432844"/>
                        <a:gd name="connsiteY1" fmla="*/ 0 h 447164"/>
                        <a:gd name="connsiteX2" fmla="*/ 342437 w 432844"/>
                        <a:gd name="connsiteY2" fmla="*/ 252673 h 447164"/>
                        <a:gd name="connsiteX3" fmla="*/ 423892 w 432844"/>
                        <a:gd name="connsiteY3" fmla="*/ 342438 h 447164"/>
                        <a:gd name="connsiteX4" fmla="*/ 430540 w 432844"/>
                        <a:gd name="connsiteY4" fmla="*/ 447164 h 447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2844" h="447164">
                          <a:moveTo>
                            <a:pt x="430540" y="447164"/>
                          </a:moveTo>
                          <a:cubicBezTo>
                            <a:pt x="287581" y="297555"/>
                            <a:pt x="142959" y="149609"/>
                            <a:pt x="0" y="0"/>
                          </a:cubicBezTo>
                          <a:cubicBezTo>
                            <a:pt x="114699" y="84778"/>
                            <a:pt x="229400" y="167894"/>
                            <a:pt x="342437" y="252673"/>
                          </a:cubicBezTo>
                          <a:cubicBezTo>
                            <a:pt x="375684" y="275945"/>
                            <a:pt x="408930" y="302542"/>
                            <a:pt x="423892" y="342438"/>
                          </a:cubicBezTo>
                          <a:cubicBezTo>
                            <a:pt x="437190" y="377347"/>
                            <a:pt x="432203" y="415580"/>
                            <a:pt x="430540" y="44716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0" name="Freeform: Shape 1009">
                      <a:extLst>
                        <a:ext uri="{FF2B5EF4-FFF2-40B4-BE49-F238E27FC236}">
                          <a16:creationId xmlns:a16="http://schemas.microsoft.com/office/drawing/2014/main" id="{0447BA03-66ED-8484-BC07-7E51F0E897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03265" y="993230"/>
                      <a:ext cx="364048" cy="330801"/>
                    </a:xfrm>
                    <a:custGeom>
                      <a:avLst/>
                      <a:gdLst>
                        <a:gd name="connsiteX0" fmla="*/ 352412 w 364048"/>
                        <a:gd name="connsiteY0" fmla="*/ 330802 h 330801"/>
                        <a:gd name="connsiteX1" fmla="*/ 0 w 364048"/>
                        <a:gd name="connsiteY1" fmla="*/ 0 h 330801"/>
                        <a:gd name="connsiteX2" fmla="*/ 364048 w 364048"/>
                        <a:gd name="connsiteY2" fmla="*/ 272620 h 330801"/>
                        <a:gd name="connsiteX3" fmla="*/ 352412 w 364048"/>
                        <a:gd name="connsiteY3" fmla="*/ 330802 h 330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048" h="330801">
                          <a:moveTo>
                            <a:pt x="352412" y="330802"/>
                          </a:moveTo>
                          <a:cubicBezTo>
                            <a:pt x="224413" y="234387"/>
                            <a:pt x="104726" y="123012"/>
                            <a:pt x="0" y="0"/>
                          </a:cubicBezTo>
                          <a:cubicBezTo>
                            <a:pt x="121349" y="91428"/>
                            <a:pt x="242699" y="181193"/>
                            <a:pt x="364048" y="272620"/>
                          </a:cubicBezTo>
                          <a:cubicBezTo>
                            <a:pt x="355737" y="292568"/>
                            <a:pt x="352412" y="314178"/>
                            <a:pt x="352412" y="33080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52" name="Graphic 2">
                  <a:extLst>
                    <a:ext uri="{FF2B5EF4-FFF2-40B4-BE49-F238E27FC236}">
                      <a16:creationId xmlns:a16="http://schemas.microsoft.com/office/drawing/2014/main" id="{1F3FC2DB-60A3-2D55-ACB0-7BC17AA242C3}"/>
                    </a:ext>
                  </a:extLst>
                </p:cNvPr>
                <p:cNvGrpSpPr/>
                <p:nvPr/>
              </p:nvGrpSpPr>
              <p:grpSpPr>
                <a:xfrm>
                  <a:off x="9754765" y="265134"/>
                  <a:ext cx="1697228" cy="3884841"/>
                  <a:chOff x="9754765" y="265134"/>
                  <a:chExt cx="1697228" cy="3884841"/>
                </a:xfrm>
              </p:grpSpPr>
              <p:grpSp>
                <p:nvGrpSpPr>
                  <p:cNvPr id="985" name="Graphic 2">
                    <a:extLst>
                      <a:ext uri="{FF2B5EF4-FFF2-40B4-BE49-F238E27FC236}">
                        <a16:creationId xmlns:a16="http://schemas.microsoft.com/office/drawing/2014/main" id="{C9822D1C-FA00-174B-700F-63D5E744E4F2}"/>
                      </a:ext>
                    </a:extLst>
                  </p:cNvPr>
                  <p:cNvGrpSpPr/>
                  <p:nvPr/>
                </p:nvGrpSpPr>
                <p:grpSpPr>
                  <a:xfrm>
                    <a:off x="9754765" y="265134"/>
                    <a:ext cx="1697228" cy="3281418"/>
                    <a:chOff x="9754765" y="265134"/>
                    <a:chExt cx="1697228" cy="3281418"/>
                  </a:xfrm>
                </p:grpSpPr>
                <p:sp>
                  <p:nvSpPr>
                    <p:cNvPr id="996" name="Freeform: Shape 995">
                      <a:extLst>
                        <a:ext uri="{FF2B5EF4-FFF2-40B4-BE49-F238E27FC236}">
                          <a16:creationId xmlns:a16="http://schemas.microsoft.com/office/drawing/2014/main" id="{6E5875C3-6F39-F032-E3F8-1C188D6841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4765" y="266796"/>
                      <a:ext cx="1697228" cy="3279756"/>
                    </a:xfrm>
                    <a:custGeom>
                      <a:avLst/>
                      <a:gdLst>
                        <a:gd name="connsiteX0" fmla="*/ 1389700 w 1697228"/>
                        <a:gd name="connsiteY0" fmla="*/ 3135135 h 3279756"/>
                        <a:gd name="connsiteX1" fmla="*/ 1506062 w 1697228"/>
                        <a:gd name="connsiteY1" fmla="*/ 3278094 h 3279756"/>
                        <a:gd name="connsiteX2" fmla="*/ 556877 w 1697228"/>
                        <a:gd name="connsiteY2" fmla="*/ 3268121 h 3279756"/>
                        <a:gd name="connsiteX3" fmla="*/ 601760 w 1697228"/>
                        <a:gd name="connsiteY3" fmla="*/ 3181680 h 3279756"/>
                        <a:gd name="connsiteX4" fmla="*/ 495372 w 1697228"/>
                        <a:gd name="connsiteY4" fmla="*/ 3268121 h 3279756"/>
                        <a:gd name="connsiteX5" fmla="*/ 161245 w 1697228"/>
                        <a:gd name="connsiteY5" fmla="*/ 3264796 h 3279756"/>
                        <a:gd name="connsiteX6" fmla="*/ 260984 w 1697228"/>
                        <a:gd name="connsiteY6" fmla="*/ 3140122 h 3279756"/>
                        <a:gd name="connsiteX7" fmla="*/ 11636 w 1697228"/>
                        <a:gd name="connsiteY7" fmla="*/ 3263134 h 3279756"/>
                        <a:gd name="connsiteX8" fmla="*/ 11636 w 1697228"/>
                        <a:gd name="connsiteY8" fmla="*/ 3263134 h 3279756"/>
                        <a:gd name="connsiteX9" fmla="*/ 0 w 1697228"/>
                        <a:gd name="connsiteY9" fmla="*/ 3263134 h 3279756"/>
                        <a:gd name="connsiteX10" fmla="*/ 207790 w 1697228"/>
                        <a:gd name="connsiteY10" fmla="*/ 2466883 h 3279756"/>
                        <a:gd name="connsiteX11" fmla="*/ 319166 w 1697228"/>
                        <a:gd name="connsiteY11" fmla="*/ 2042991 h 3279756"/>
                        <a:gd name="connsiteX12" fmla="*/ 349087 w 1697228"/>
                        <a:gd name="connsiteY12" fmla="*/ 2021381 h 3279756"/>
                        <a:gd name="connsiteX13" fmla="*/ 535267 w 1697228"/>
                        <a:gd name="connsiteY13" fmla="*/ 1893382 h 3279756"/>
                        <a:gd name="connsiteX14" fmla="*/ 377347 w 1697228"/>
                        <a:gd name="connsiteY14" fmla="*/ 1933278 h 3279756"/>
                        <a:gd name="connsiteX15" fmla="*/ 345763 w 1697228"/>
                        <a:gd name="connsiteY15" fmla="*/ 1943252 h 3279756"/>
                        <a:gd name="connsiteX16" fmla="*/ 852771 w 1697228"/>
                        <a:gd name="connsiteY16" fmla="*/ 0 h 3279756"/>
                        <a:gd name="connsiteX17" fmla="*/ 1012353 w 1697228"/>
                        <a:gd name="connsiteY17" fmla="*/ 621708 h 3279756"/>
                        <a:gd name="connsiteX18" fmla="*/ 902640 w 1697228"/>
                        <a:gd name="connsiteY18" fmla="*/ 618383 h 3279756"/>
                        <a:gd name="connsiteX19" fmla="*/ 884354 w 1697228"/>
                        <a:gd name="connsiteY19" fmla="*/ 618383 h 3279756"/>
                        <a:gd name="connsiteX20" fmla="*/ 907627 w 1697228"/>
                        <a:gd name="connsiteY20" fmla="*/ 630019 h 3279756"/>
                        <a:gd name="connsiteX21" fmla="*/ 1032301 w 1697228"/>
                        <a:gd name="connsiteY21" fmla="*/ 693187 h 3279756"/>
                        <a:gd name="connsiteX22" fmla="*/ 1585853 w 1697228"/>
                        <a:gd name="connsiteY22" fmla="*/ 2845891 h 3279756"/>
                        <a:gd name="connsiteX23" fmla="*/ 1625749 w 1697228"/>
                        <a:gd name="connsiteY23" fmla="*/ 3003812 h 3279756"/>
                        <a:gd name="connsiteX24" fmla="*/ 1270013 w 1697228"/>
                        <a:gd name="connsiteY24" fmla="*/ 2889112 h 3279756"/>
                        <a:gd name="connsiteX25" fmla="*/ 1650684 w 1697228"/>
                        <a:gd name="connsiteY25" fmla="*/ 3096902 h 3279756"/>
                        <a:gd name="connsiteX26" fmla="*/ 1697229 w 1697228"/>
                        <a:gd name="connsiteY26" fmla="*/ 3279757 h 3279756"/>
                        <a:gd name="connsiteX27" fmla="*/ 1389700 w 1697228"/>
                        <a:gd name="connsiteY27" fmla="*/ 3135135 h 3279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697228" h="3279756">
                          <a:moveTo>
                            <a:pt x="1389700" y="3135135"/>
                          </a:moveTo>
                          <a:cubicBezTo>
                            <a:pt x="1427933" y="3183342"/>
                            <a:pt x="1467829" y="3229887"/>
                            <a:pt x="1506062" y="3278094"/>
                          </a:cubicBezTo>
                          <a:lnTo>
                            <a:pt x="556877" y="3268121"/>
                          </a:lnTo>
                          <a:cubicBezTo>
                            <a:pt x="571838" y="3239861"/>
                            <a:pt x="586800" y="3209939"/>
                            <a:pt x="601760" y="3181680"/>
                          </a:cubicBezTo>
                          <a:cubicBezTo>
                            <a:pt x="566852" y="3209939"/>
                            <a:pt x="530280" y="3239861"/>
                            <a:pt x="495372" y="3268121"/>
                          </a:cubicBezTo>
                          <a:lnTo>
                            <a:pt x="161245" y="3264796"/>
                          </a:lnTo>
                          <a:cubicBezTo>
                            <a:pt x="194492" y="3223238"/>
                            <a:pt x="227738" y="3181680"/>
                            <a:pt x="260984" y="3140122"/>
                          </a:cubicBezTo>
                          <a:cubicBezTo>
                            <a:pt x="177868" y="3181680"/>
                            <a:pt x="94752" y="3223238"/>
                            <a:pt x="11636" y="3263134"/>
                          </a:cubicBezTo>
                          <a:lnTo>
                            <a:pt x="11636" y="3263134"/>
                          </a:lnTo>
                          <a:lnTo>
                            <a:pt x="0" y="3263134"/>
                          </a:lnTo>
                          <a:lnTo>
                            <a:pt x="207790" y="2466883"/>
                          </a:lnTo>
                          <a:lnTo>
                            <a:pt x="319166" y="2042991"/>
                          </a:lnTo>
                          <a:cubicBezTo>
                            <a:pt x="330802" y="2034679"/>
                            <a:pt x="339114" y="2028030"/>
                            <a:pt x="349087" y="2021381"/>
                          </a:cubicBezTo>
                          <a:cubicBezTo>
                            <a:pt x="418905" y="1969849"/>
                            <a:pt x="448826" y="1944914"/>
                            <a:pt x="535267" y="1893382"/>
                          </a:cubicBezTo>
                          <a:cubicBezTo>
                            <a:pt x="460463" y="1918317"/>
                            <a:pt x="437191" y="1914992"/>
                            <a:pt x="377347" y="1933278"/>
                          </a:cubicBezTo>
                          <a:cubicBezTo>
                            <a:pt x="367373" y="1936603"/>
                            <a:pt x="357399" y="1939927"/>
                            <a:pt x="345763" y="1943252"/>
                          </a:cubicBezTo>
                          <a:lnTo>
                            <a:pt x="852771" y="0"/>
                          </a:lnTo>
                          <a:lnTo>
                            <a:pt x="1012353" y="621708"/>
                          </a:lnTo>
                          <a:cubicBezTo>
                            <a:pt x="975782" y="618383"/>
                            <a:pt x="939211" y="618383"/>
                            <a:pt x="902640" y="618383"/>
                          </a:cubicBezTo>
                          <a:cubicBezTo>
                            <a:pt x="895991" y="618383"/>
                            <a:pt x="889341" y="618383"/>
                            <a:pt x="884354" y="618383"/>
                          </a:cubicBezTo>
                          <a:cubicBezTo>
                            <a:pt x="892666" y="621708"/>
                            <a:pt x="899316" y="626695"/>
                            <a:pt x="907627" y="630019"/>
                          </a:cubicBezTo>
                          <a:cubicBezTo>
                            <a:pt x="949185" y="651629"/>
                            <a:pt x="990743" y="671577"/>
                            <a:pt x="1032301" y="693187"/>
                          </a:cubicBezTo>
                          <a:lnTo>
                            <a:pt x="1585853" y="2845891"/>
                          </a:lnTo>
                          <a:lnTo>
                            <a:pt x="1625749" y="3003812"/>
                          </a:lnTo>
                          <a:cubicBezTo>
                            <a:pt x="1506062" y="2972228"/>
                            <a:pt x="1386375" y="2933994"/>
                            <a:pt x="1270013" y="2889112"/>
                          </a:cubicBezTo>
                          <a:cubicBezTo>
                            <a:pt x="1399673" y="2952280"/>
                            <a:pt x="1526010" y="3022097"/>
                            <a:pt x="1650684" y="3096902"/>
                          </a:cubicBezTo>
                          <a:lnTo>
                            <a:pt x="1697229" y="3279757"/>
                          </a:lnTo>
                          <a:cubicBezTo>
                            <a:pt x="1585853" y="3248173"/>
                            <a:pt x="1482789" y="3199966"/>
                            <a:pt x="1389700" y="3135135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" name="Freeform: Shape 996">
                      <a:extLst>
                        <a:ext uri="{FF2B5EF4-FFF2-40B4-BE49-F238E27FC236}">
                          <a16:creationId xmlns:a16="http://schemas.microsoft.com/office/drawing/2014/main" id="{EA28D6BC-E683-C5F2-7A6B-D80C214581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62555" y="2286515"/>
                      <a:ext cx="141297" cy="445501"/>
                    </a:xfrm>
                    <a:custGeom>
                      <a:avLst/>
                      <a:gdLst>
                        <a:gd name="connsiteX0" fmla="*/ 111376 w 141297"/>
                        <a:gd name="connsiteY0" fmla="*/ 21610 h 445501"/>
                        <a:gd name="connsiteX1" fmla="*/ 141297 w 141297"/>
                        <a:gd name="connsiteY1" fmla="*/ 0 h 445501"/>
                        <a:gd name="connsiteX2" fmla="*/ 0 w 141297"/>
                        <a:gd name="connsiteY2" fmla="*/ 445501 h 445501"/>
                        <a:gd name="connsiteX3" fmla="*/ 111376 w 141297"/>
                        <a:gd name="connsiteY3" fmla="*/ 21610 h 4455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297" h="445501">
                          <a:moveTo>
                            <a:pt x="111376" y="21610"/>
                          </a:moveTo>
                          <a:cubicBezTo>
                            <a:pt x="123012" y="13298"/>
                            <a:pt x="131324" y="6649"/>
                            <a:pt x="141297" y="0"/>
                          </a:cubicBezTo>
                          <a:lnTo>
                            <a:pt x="0" y="445501"/>
                          </a:lnTo>
                          <a:lnTo>
                            <a:pt x="111376" y="2161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" name="Freeform: Shape 997">
                      <a:extLst>
                        <a:ext uri="{FF2B5EF4-FFF2-40B4-BE49-F238E27FC236}">
                          <a16:creationId xmlns:a16="http://schemas.microsoft.com/office/drawing/2014/main" id="{FE7929D5-EA50-8A30-5049-D5A6ED9400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00528" y="265134"/>
                      <a:ext cx="664927" cy="1943251"/>
                    </a:xfrm>
                    <a:custGeom>
                      <a:avLst/>
                      <a:gdLst>
                        <a:gd name="connsiteX0" fmla="*/ 664928 w 664927"/>
                        <a:gd name="connsiteY0" fmla="*/ 621708 h 1943251"/>
                        <a:gd name="connsiteX1" fmla="*/ 555214 w 664927"/>
                        <a:gd name="connsiteY1" fmla="*/ 618383 h 1943251"/>
                        <a:gd name="connsiteX2" fmla="*/ 502020 w 664927"/>
                        <a:gd name="connsiteY2" fmla="*/ 442177 h 1943251"/>
                        <a:gd name="connsiteX3" fmla="*/ 31583 w 664927"/>
                        <a:gd name="connsiteY3" fmla="*/ 1933278 h 1943251"/>
                        <a:gd name="connsiteX4" fmla="*/ 0 w 664927"/>
                        <a:gd name="connsiteY4" fmla="*/ 1943252 h 1943251"/>
                        <a:gd name="connsiteX5" fmla="*/ 507007 w 664927"/>
                        <a:gd name="connsiteY5" fmla="*/ 0 h 1943251"/>
                        <a:gd name="connsiteX6" fmla="*/ 664928 w 664927"/>
                        <a:gd name="connsiteY6" fmla="*/ 621708 h 1943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4927" h="1943251">
                          <a:moveTo>
                            <a:pt x="664928" y="621708"/>
                          </a:moveTo>
                          <a:cubicBezTo>
                            <a:pt x="628357" y="618383"/>
                            <a:pt x="591785" y="618383"/>
                            <a:pt x="555214" y="618383"/>
                          </a:cubicBezTo>
                          <a:lnTo>
                            <a:pt x="502020" y="442177"/>
                          </a:lnTo>
                          <a:lnTo>
                            <a:pt x="31583" y="1933278"/>
                          </a:lnTo>
                          <a:cubicBezTo>
                            <a:pt x="21610" y="1936602"/>
                            <a:pt x="11635" y="1939927"/>
                            <a:pt x="0" y="1943252"/>
                          </a:cubicBezTo>
                          <a:lnTo>
                            <a:pt x="507007" y="0"/>
                          </a:lnTo>
                          <a:lnTo>
                            <a:pt x="664928" y="621708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" name="Freeform: Shape 998">
                      <a:extLst>
                        <a:ext uri="{FF2B5EF4-FFF2-40B4-BE49-F238E27FC236}">
                          <a16:creationId xmlns:a16="http://schemas.microsoft.com/office/drawing/2014/main" id="{902CEF6F-4A73-73D1-F0EE-5F78BCBC09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59067" y="895153"/>
                      <a:ext cx="678226" cy="2215872"/>
                    </a:xfrm>
                    <a:custGeom>
                      <a:avLst/>
                      <a:gdLst>
                        <a:gd name="connsiteX0" fmla="*/ 678226 w 678226"/>
                        <a:gd name="connsiteY0" fmla="*/ 2215872 h 2215872"/>
                        <a:gd name="connsiteX1" fmla="*/ 0 w 678226"/>
                        <a:gd name="connsiteY1" fmla="*/ 0 h 2215872"/>
                        <a:gd name="connsiteX2" fmla="*/ 124674 w 678226"/>
                        <a:gd name="connsiteY2" fmla="*/ 63168 h 2215872"/>
                        <a:gd name="connsiteX3" fmla="*/ 678226 w 678226"/>
                        <a:gd name="connsiteY3" fmla="*/ 2215872 h 22158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8226" h="2215872">
                          <a:moveTo>
                            <a:pt x="678226" y="2215872"/>
                          </a:moveTo>
                          <a:lnTo>
                            <a:pt x="0" y="0"/>
                          </a:lnTo>
                          <a:cubicBezTo>
                            <a:pt x="41558" y="21610"/>
                            <a:pt x="83116" y="41558"/>
                            <a:pt x="124674" y="63168"/>
                          </a:cubicBezTo>
                          <a:lnTo>
                            <a:pt x="678226" y="2215872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" name="Graphic 2">
                    <a:extLst>
                      <a:ext uri="{FF2B5EF4-FFF2-40B4-BE49-F238E27FC236}">
                        <a16:creationId xmlns:a16="http://schemas.microsoft.com/office/drawing/2014/main" id="{1AC1567D-67FE-0192-248F-B5452FB5FBF8}"/>
                      </a:ext>
                    </a:extLst>
                  </p:cNvPr>
                  <p:cNvGrpSpPr/>
                  <p:nvPr/>
                </p:nvGrpSpPr>
                <p:grpSpPr>
                  <a:xfrm>
                    <a:off x="10058970" y="590949"/>
                    <a:ext cx="1120402" cy="3559026"/>
                    <a:chOff x="10058970" y="590949"/>
                    <a:chExt cx="1120402" cy="3559026"/>
                  </a:xfrm>
                  <a:solidFill>
                    <a:srgbClr val="297494"/>
                  </a:solidFill>
                </p:grpSpPr>
                <p:sp>
                  <p:nvSpPr>
                    <p:cNvPr id="987" name="Freeform: Shape 986">
                      <a:extLst>
                        <a:ext uri="{FF2B5EF4-FFF2-40B4-BE49-F238E27FC236}">
                          <a16:creationId xmlns:a16="http://schemas.microsoft.com/office/drawing/2014/main" id="{479C7633-6FCD-92E5-34F6-25EB4B2C24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9485" y="590949"/>
                      <a:ext cx="111374" cy="3559026"/>
                    </a:xfrm>
                    <a:custGeom>
                      <a:avLst/>
                      <a:gdLst>
                        <a:gd name="connsiteX0" fmla="*/ 0 w 111374"/>
                        <a:gd name="connsiteY0" fmla="*/ 3547390 h 3559026"/>
                        <a:gd name="connsiteX1" fmla="*/ 111375 w 111374"/>
                        <a:gd name="connsiteY1" fmla="*/ 0 h 3559026"/>
                        <a:gd name="connsiteX2" fmla="*/ 109713 w 111374"/>
                        <a:gd name="connsiteY2" fmla="*/ 3559027 h 35590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1374" h="3559026">
                          <a:moveTo>
                            <a:pt x="0" y="3547390"/>
                          </a:moveTo>
                          <a:lnTo>
                            <a:pt x="111375" y="0"/>
                          </a:lnTo>
                          <a:lnTo>
                            <a:pt x="109713" y="3559027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" name="Freeform: Shape 987">
                      <a:extLst>
                        <a:ext uri="{FF2B5EF4-FFF2-40B4-BE49-F238E27FC236}">
                          <a16:creationId xmlns:a16="http://schemas.microsoft.com/office/drawing/2014/main" id="{6F1BA224-776A-7C10-77E6-32F69A4EE1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9263" y="1262526"/>
                      <a:ext cx="212737" cy="221088"/>
                    </a:xfrm>
                    <a:custGeom>
                      <a:avLst/>
                      <a:gdLst>
                        <a:gd name="connsiteX0" fmla="*/ 9934 w 212737"/>
                        <a:gd name="connsiteY0" fmla="*/ 144622 h 221088"/>
                        <a:gd name="connsiteX1" fmla="*/ 212738 w 212737"/>
                        <a:gd name="connsiteY1" fmla="*/ 0 h 221088"/>
                        <a:gd name="connsiteX2" fmla="*/ 1623 w 212737"/>
                        <a:gd name="connsiteY2" fmla="*/ 221089 h 221088"/>
                        <a:gd name="connsiteX3" fmla="*/ 9934 w 212737"/>
                        <a:gd name="connsiteY3" fmla="*/ 144622 h 221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2737" h="221088">
                          <a:moveTo>
                            <a:pt x="9934" y="144622"/>
                          </a:moveTo>
                          <a:cubicBezTo>
                            <a:pt x="78089" y="96415"/>
                            <a:pt x="146245" y="48207"/>
                            <a:pt x="212738" y="0"/>
                          </a:cubicBezTo>
                          <a:cubicBezTo>
                            <a:pt x="139595" y="71480"/>
                            <a:pt x="69777" y="146284"/>
                            <a:pt x="1623" y="221089"/>
                          </a:cubicBezTo>
                          <a:cubicBezTo>
                            <a:pt x="-39" y="197816"/>
                            <a:pt x="-3364" y="172881"/>
                            <a:pt x="9934" y="14462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9" name="Freeform: Shape 988">
                      <a:extLst>
                        <a:ext uri="{FF2B5EF4-FFF2-40B4-BE49-F238E27FC236}">
                          <a16:creationId xmlns:a16="http://schemas.microsoft.com/office/drawing/2014/main" id="{B7FCE53C-16A1-D74E-4877-7065860F5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4872" y="1791143"/>
                      <a:ext cx="368425" cy="335788"/>
                    </a:xfrm>
                    <a:custGeom>
                      <a:avLst/>
                      <a:gdLst>
                        <a:gd name="connsiteX0" fmla="*/ 11027 w 368425"/>
                        <a:gd name="connsiteY0" fmla="*/ 277607 h 335788"/>
                        <a:gd name="connsiteX1" fmla="*/ 368426 w 368425"/>
                        <a:gd name="connsiteY1" fmla="*/ 0 h 335788"/>
                        <a:gd name="connsiteX2" fmla="*/ 2715 w 368425"/>
                        <a:gd name="connsiteY2" fmla="*/ 335789 h 335788"/>
                        <a:gd name="connsiteX3" fmla="*/ 11027 w 368425"/>
                        <a:gd name="connsiteY3" fmla="*/ 277607 h 335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8425" h="335788">
                          <a:moveTo>
                            <a:pt x="11027" y="277607"/>
                          </a:moveTo>
                          <a:cubicBezTo>
                            <a:pt x="125726" y="177868"/>
                            <a:pt x="245414" y="84778"/>
                            <a:pt x="368426" y="0"/>
                          </a:cubicBezTo>
                          <a:cubicBezTo>
                            <a:pt x="237102" y="99739"/>
                            <a:pt x="114091" y="212777"/>
                            <a:pt x="2715" y="335789"/>
                          </a:cubicBezTo>
                          <a:cubicBezTo>
                            <a:pt x="2715" y="317503"/>
                            <a:pt x="-7259" y="292568"/>
                            <a:pt x="11027" y="27760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" name="Freeform: Shape 989">
                      <a:extLst>
                        <a:ext uri="{FF2B5EF4-FFF2-40B4-BE49-F238E27FC236}">
                          <a16:creationId xmlns:a16="http://schemas.microsoft.com/office/drawing/2014/main" id="{4DE1B779-CE31-D678-CD01-ACEAA5AFBF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944" y="2562460"/>
                      <a:ext cx="531274" cy="380671"/>
                    </a:xfrm>
                    <a:custGeom>
                      <a:avLst/>
                      <a:gdLst>
                        <a:gd name="connsiteX0" fmla="*/ 4319 w 531274"/>
                        <a:gd name="connsiteY0" fmla="*/ 297555 h 380671"/>
                        <a:gd name="connsiteX1" fmla="*/ 531274 w 531274"/>
                        <a:gd name="connsiteY1" fmla="*/ 0 h 380671"/>
                        <a:gd name="connsiteX2" fmla="*/ 994 w 531274"/>
                        <a:gd name="connsiteY2" fmla="*/ 380671 h 380671"/>
                        <a:gd name="connsiteX3" fmla="*/ 4319 w 531274"/>
                        <a:gd name="connsiteY3" fmla="*/ 297555 h 380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1274" h="380671">
                          <a:moveTo>
                            <a:pt x="4319" y="297555"/>
                          </a:moveTo>
                          <a:cubicBezTo>
                            <a:pt x="172213" y="184518"/>
                            <a:pt x="348419" y="84778"/>
                            <a:pt x="531274" y="0"/>
                          </a:cubicBezTo>
                          <a:cubicBezTo>
                            <a:pt x="346756" y="114700"/>
                            <a:pt x="168889" y="242699"/>
                            <a:pt x="994" y="380671"/>
                          </a:cubicBezTo>
                          <a:cubicBezTo>
                            <a:pt x="-668" y="350750"/>
                            <a:pt x="-668" y="320828"/>
                            <a:pt x="4319" y="297555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" name="Freeform: Shape 990">
                      <a:extLst>
                        <a:ext uri="{FF2B5EF4-FFF2-40B4-BE49-F238E27FC236}">
                          <a16:creationId xmlns:a16="http://schemas.microsoft.com/office/drawing/2014/main" id="{6F60E323-A972-9A4D-48AE-70A5C7FA62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7666" y="3037883"/>
                      <a:ext cx="621706" cy="468774"/>
                    </a:xfrm>
                    <a:custGeom>
                      <a:avLst/>
                      <a:gdLst>
                        <a:gd name="connsiteX0" fmla="*/ 0 w 621706"/>
                        <a:gd name="connsiteY0" fmla="*/ 367373 h 468774"/>
                        <a:gd name="connsiteX1" fmla="*/ 621707 w 621706"/>
                        <a:gd name="connsiteY1" fmla="*/ 0 h 468774"/>
                        <a:gd name="connsiteX2" fmla="*/ 21610 w 621706"/>
                        <a:gd name="connsiteY2" fmla="*/ 468774 h 468774"/>
                        <a:gd name="connsiteX3" fmla="*/ 0 w 621706"/>
                        <a:gd name="connsiteY3" fmla="*/ 367373 h 468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706" h="468774">
                          <a:moveTo>
                            <a:pt x="0" y="367373"/>
                          </a:moveTo>
                          <a:cubicBezTo>
                            <a:pt x="207790" y="244361"/>
                            <a:pt x="413917" y="123012"/>
                            <a:pt x="621707" y="0"/>
                          </a:cubicBezTo>
                          <a:cubicBezTo>
                            <a:pt x="413917" y="144622"/>
                            <a:pt x="212777" y="300880"/>
                            <a:pt x="21610" y="468774"/>
                          </a:cubicBezTo>
                          <a:cubicBezTo>
                            <a:pt x="14960" y="433865"/>
                            <a:pt x="6649" y="397294"/>
                            <a:pt x="0" y="36737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" name="Freeform: Shape 991">
                      <a:extLst>
                        <a:ext uri="{FF2B5EF4-FFF2-40B4-BE49-F238E27FC236}">
                          <a16:creationId xmlns:a16="http://schemas.microsoft.com/office/drawing/2014/main" id="{7FC56B6E-7B34-6EB7-8EBB-502CEA218E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58970" y="3059493"/>
                      <a:ext cx="523872" cy="300879"/>
                    </a:xfrm>
                    <a:custGeom>
                      <a:avLst/>
                      <a:gdLst>
                        <a:gd name="connsiteX0" fmla="*/ 520306 w 523872"/>
                        <a:gd name="connsiteY0" fmla="*/ 209452 h 300879"/>
                        <a:gd name="connsiteX1" fmla="*/ 0 w 523872"/>
                        <a:gd name="connsiteY1" fmla="*/ 0 h 300879"/>
                        <a:gd name="connsiteX2" fmla="*/ 521968 w 523872"/>
                        <a:gd name="connsiteY2" fmla="*/ 300880 h 300879"/>
                        <a:gd name="connsiteX3" fmla="*/ 520306 w 523872"/>
                        <a:gd name="connsiteY3" fmla="*/ 209452 h 3008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2" h="300879">
                          <a:moveTo>
                            <a:pt x="520306" y="209452"/>
                          </a:moveTo>
                          <a:cubicBezTo>
                            <a:pt x="332464" y="116362"/>
                            <a:pt x="196154" y="71480"/>
                            <a:pt x="0" y="0"/>
                          </a:cubicBezTo>
                          <a:cubicBezTo>
                            <a:pt x="186179" y="124674"/>
                            <a:pt x="335788" y="176206"/>
                            <a:pt x="521968" y="300880"/>
                          </a:cubicBezTo>
                          <a:cubicBezTo>
                            <a:pt x="528617" y="254335"/>
                            <a:pt x="515319" y="244361"/>
                            <a:pt x="520306" y="20945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" name="Freeform: Shape 992">
                      <a:extLst>
                        <a:ext uri="{FF2B5EF4-FFF2-40B4-BE49-F238E27FC236}">
                          <a16:creationId xmlns:a16="http://schemas.microsoft.com/office/drawing/2014/main" id="{34060473-E3DE-FF56-5098-AB0C2C8698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8579" y="2411189"/>
                      <a:ext cx="365109" cy="377346"/>
                    </a:xfrm>
                    <a:custGeom>
                      <a:avLst/>
                      <a:gdLst>
                        <a:gd name="connsiteX0" fmla="*/ 364047 w 365109"/>
                        <a:gd name="connsiteY0" fmla="*/ 377347 h 377346"/>
                        <a:gd name="connsiteX1" fmla="*/ 0 w 365109"/>
                        <a:gd name="connsiteY1" fmla="*/ 0 h 377346"/>
                        <a:gd name="connsiteX2" fmla="*/ 289243 w 365109"/>
                        <a:gd name="connsiteY2" fmla="*/ 212777 h 377346"/>
                        <a:gd name="connsiteX3" fmla="*/ 357399 w 365109"/>
                        <a:gd name="connsiteY3" fmla="*/ 287581 h 377346"/>
                        <a:gd name="connsiteX4" fmla="*/ 364047 w 365109"/>
                        <a:gd name="connsiteY4" fmla="*/ 377347 h 377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5109" h="377346">
                          <a:moveTo>
                            <a:pt x="364047" y="377347"/>
                          </a:moveTo>
                          <a:lnTo>
                            <a:pt x="0" y="0"/>
                          </a:lnTo>
                          <a:cubicBezTo>
                            <a:pt x="96414" y="71480"/>
                            <a:pt x="192829" y="141297"/>
                            <a:pt x="289243" y="212777"/>
                          </a:cubicBezTo>
                          <a:cubicBezTo>
                            <a:pt x="317503" y="232725"/>
                            <a:pt x="345762" y="255997"/>
                            <a:pt x="357399" y="287581"/>
                          </a:cubicBezTo>
                          <a:cubicBezTo>
                            <a:pt x="369034" y="317503"/>
                            <a:pt x="364047" y="349087"/>
                            <a:pt x="364047" y="37734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" name="Freeform: Shape 993">
                      <a:extLst>
                        <a:ext uri="{FF2B5EF4-FFF2-40B4-BE49-F238E27FC236}">
                          <a16:creationId xmlns:a16="http://schemas.microsoft.com/office/drawing/2014/main" id="{3FEB5BA2-B71E-86E3-310C-6EE9252849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91695" y="1729638"/>
                      <a:ext cx="307529" cy="279269"/>
                    </a:xfrm>
                    <a:custGeom>
                      <a:avLst/>
                      <a:gdLst>
                        <a:gd name="connsiteX0" fmla="*/ 297555 w 307529"/>
                        <a:gd name="connsiteY0" fmla="*/ 279270 h 279269"/>
                        <a:gd name="connsiteX1" fmla="*/ 0 w 307529"/>
                        <a:gd name="connsiteY1" fmla="*/ 0 h 279269"/>
                        <a:gd name="connsiteX2" fmla="*/ 307529 w 307529"/>
                        <a:gd name="connsiteY2" fmla="*/ 231062 h 279269"/>
                        <a:gd name="connsiteX3" fmla="*/ 297555 w 307529"/>
                        <a:gd name="connsiteY3" fmla="*/ 279270 h 27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7529" h="279269">
                          <a:moveTo>
                            <a:pt x="297555" y="279270"/>
                          </a:moveTo>
                          <a:cubicBezTo>
                            <a:pt x="189504" y="197816"/>
                            <a:pt x="88103" y="104726"/>
                            <a:pt x="0" y="0"/>
                          </a:cubicBezTo>
                          <a:cubicBezTo>
                            <a:pt x="103063" y="76467"/>
                            <a:pt x="204465" y="152933"/>
                            <a:pt x="307529" y="231062"/>
                          </a:cubicBezTo>
                          <a:cubicBezTo>
                            <a:pt x="299218" y="247686"/>
                            <a:pt x="297555" y="265971"/>
                            <a:pt x="297555" y="27927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" name="Freeform: Shape 994">
                      <a:extLst>
                        <a:ext uri="{FF2B5EF4-FFF2-40B4-BE49-F238E27FC236}">
                          <a16:creationId xmlns:a16="http://schemas.microsoft.com/office/drawing/2014/main" id="{E3FE39AC-5384-5277-7D0B-1F21A5A32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09719" y="1094631"/>
                      <a:ext cx="191461" cy="129660"/>
                    </a:xfrm>
                    <a:custGeom>
                      <a:avLst/>
                      <a:gdLst>
                        <a:gd name="connsiteX0" fmla="*/ 189505 w 191461"/>
                        <a:gd name="connsiteY0" fmla="*/ 129661 h 129660"/>
                        <a:gd name="connsiteX1" fmla="*/ 0 w 191461"/>
                        <a:gd name="connsiteY1" fmla="*/ 0 h 129660"/>
                        <a:gd name="connsiteX2" fmla="*/ 149609 w 191461"/>
                        <a:gd name="connsiteY2" fmla="*/ 76467 h 129660"/>
                        <a:gd name="connsiteX3" fmla="*/ 179530 w 191461"/>
                        <a:gd name="connsiteY3" fmla="*/ 96414 h 129660"/>
                        <a:gd name="connsiteX4" fmla="*/ 189505 w 191461"/>
                        <a:gd name="connsiteY4" fmla="*/ 129661 h 129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1461" h="129660">
                          <a:moveTo>
                            <a:pt x="189505" y="129661"/>
                          </a:moveTo>
                          <a:cubicBezTo>
                            <a:pt x="127999" y="84778"/>
                            <a:pt x="64831" y="41558"/>
                            <a:pt x="0" y="0"/>
                          </a:cubicBezTo>
                          <a:cubicBezTo>
                            <a:pt x="49870" y="24935"/>
                            <a:pt x="99739" y="51532"/>
                            <a:pt x="149609" y="76467"/>
                          </a:cubicBezTo>
                          <a:cubicBezTo>
                            <a:pt x="159582" y="81454"/>
                            <a:pt x="171219" y="88103"/>
                            <a:pt x="179530" y="96414"/>
                          </a:cubicBezTo>
                          <a:cubicBezTo>
                            <a:pt x="189505" y="106388"/>
                            <a:pt x="194492" y="121349"/>
                            <a:pt x="189505" y="1296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53" name="Graphic 2">
                  <a:extLst>
                    <a:ext uri="{FF2B5EF4-FFF2-40B4-BE49-F238E27FC236}">
                      <a16:creationId xmlns:a16="http://schemas.microsoft.com/office/drawing/2014/main" id="{5B29967A-91C9-EAC5-55BF-4B5D08504255}"/>
                    </a:ext>
                  </a:extLst>
                </p:cNvPr>
                <p:cNvGrpSpPr/>
                <p:nvPr/>
              </p:nvGrpSpPr>
              <p:grpSpPr>
                <a:xfrm>
                  <a:off x="7907928" y="-393144"/>
                  <a:ext cx="2013068" cy="4612936"/>
                  <a:chOff x="7907928" y="-393144"/>
                  <a:chExt cx="2013068" cy="4612936"/>
                </a:xfrm>
              </p:grpSpPr>
              <p:grpSp>
                <p:nvGrpSpPr>
                  <p:cNvPr id="970" name="Graphic 2">
                    <a:extLst>
                      <a:ext uri="{FF2B5EF4-FFF2-40B4-BE49-F238E27FC236}">
                        <a16:creationId xmlns:a16="http://schemas.microsoft.com/office/drawing/2014/main" id="{A7FCC102-981E-0763-A707-44328E28AAAC}"/>
                      </a:ext>
                    </a:extLst>
                  </p:cNvPr>
                  <p:cNvGrpSpPr/>
                  <p:nvPr/>
                </p:nvGrpSpPr>
                <p:grpSpPr>
                  <a:xfrm>
                    <a:off x="7907928" y="-393144"/>
                    <a:ext cx="2013068" cy="3894814"/>
                    <a:chOff x="7907928" y="-393144"/>
                    <a:chExt cx="2013068" cy="3894814"/>
                  </a:xfrm>
                </p:grpSpPr>
                <p:sp>
                  <p:nvSpPr>
                    <p:cNvPr id="981" name="Freeform: Shape 980">
                      <a:extLst>
                        <a:ext uri="{FF2B5EF4-FFF2-40B4-BE49-F238E27FC236}">
                          <a16:creationId xmlns:a16="http://schemas.microsoft.com/office/drawing/2014/main" id="{3F984694-14CD-FC22-A5DA-3B0768F8E9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7928" y="-391481"/>
                      <a:ext cx="2013068" cy="3893152"/>
                    </a:xfrm>
                    <a:custGeom>
                      <a:avLst/>
                      <a:gdLst>
                        <a:gd name="connsiteX0" fmla="*/ 1652346 w 2013068"/>
                        <a:gd name="connsiteY0" fmla="*/ 3723596 h 3893152"/>
                        <a:gd name="connsiteX1" fmla="*/ 1790318 w 2013068"/>
                        <a:gd name="connsiteY1" fmla="*/ 3893153 h 3893152"/>
                        <a:gd name="connsiteX2" fmla="*/ 663266 w 2013068"/>
                        <a:gd name="connsiteY2" fmla="*/ 3881517 h 3893152"/>
                        <a:gd name="connsiteX3" fmla="*/ 716459 w 2013068"/>
                        <a:gd name="connsiteY3" fmla="*/ 3778453 h 3893152"/>
                        <a:gd name="connsiteX4" fmla="*/ 590123 w 2013068"/>
                        <a:gd name="connsiteY4" fmla="*/ 3881517 h 3893152"/>
                        <a:gd name="connsiteX5" fmla="*/ 192829 w 2013068"/>
                        <a:gd name="connsiteY5" fmla="*/ 3876530 h 3893152"/>
                        <a:gd name="connsiteX6" fmla="*/ 310854 w 2013068"/>
                        <a:gd name="connsiteY6" fmla="*/ 3728583 h 3893152"/>
                        <a:gd name="connsiteX7" fmla="*/ 14961 w 2013068"/>
                        <a:gd name="connsiteY7" fmla="*/ 3874867 h 3893152"/>
                        <a:gd name="connsiteX8" fmla="*/ 14961 w 2013068"/>
                        <a:gd name="connsiteY8" fmla="*/ 3874867 h 3893152"/>
                        <a:gd name="connsiteX9" fmla="*/ 0 w 2013068"/>
                        <a:gd name="connsiteY9" fmla="*/ 3874867 h 3893152"/>
                        <a:gd name="connsiteX10" fmla="*/ 247686 w 2013068"/>
                        <a:gd name="connsiteY10" fmla="*/ 2929007 h 3893152"/>
                        <a:gd name="connsiteX11" fmla="*/ 379009 w 2013068"/>
                        <a:gd name="connsiteY11" fmla="*/ 2425324 h 3893152"/>
                        <a:gd name="connsiteX12" fmla="*/ 413918 w 2013068"/>
                        <a:gd name="connsiteY12" fmla="*/ 2400390 h 3893152"/>
                        <a:gd name="connsiteX13" fmla="*/ 635006 w 2013068"/>
                        <a:gd name="connsiteY13" fmla="*/ 2247456 h 3893152"/>
                        <a:gd name="connsiteX14" fmla="*/ 447164 w 2013068"/>
                        <a:gd name="connsiteY14" fmla="*/ 2295664 h 3893152"/>
                        <a:gd name="connsiteX15" fmla="*/ 408930 w 2013068"/>
                        <a:gd name="connsiteY15" fmla="*/ 2307300 h 3893152"/>
                        <a:gd name="connsiteX16" fmla="*/ 1010690 w 2013068"/>
                        <a:gd name="connsiteY16" fmla="*/ 0 h 3893152"/>
                        <a:gd name="connsiteX17" fmla="*/ 1200195 w 2013068"/>
                        <a:gd name="connsiteY17" fmla="*/ 738070 h 3893152"/>
                        <a:gd name="connsiteX18" fmla="*/ 1068871 w 2013068"/>
                        <a:gd name="connsiteY18" fmla="*/ 733083 h 3893152"/>
                        <a:gd name="connsiteX19" fmla="*/ 1045599 w 2013068"/>
                        <a:gd name="connsiteY19" fmla="*/ 733083 h 3893152"/>
                        <a:gd name="connsiteX20" fmla="*/ 1072196 w 2013068"/>
                        <a:gd name="connsiteY20" fmla="*/ 746382 h 3893152"/>
                        <a:gd name="connsiteX21" fmla="*/ 1221805 w 2013068"/>
                        <a:gd name="connsiteY21" fmla="*/ 821186 h 3893152"/>
                        <a:gd name="connsiteX22" fmla="*/ 1878421 w 2013068"/>
                        <a:gd name="connsiteY22" fmla="*/ 3376171 h 3893152"/>
                        <a:gd name="connsiteX23" fmla="*/ 1926629 w 2013068"/>
                        <a:gd name="connsiteY23" fmla="*/ 3562351 h 3893152"/>
                        <a:gd name="connsiteX24" fmla="*/ 1504399 w 2013068"/>
                        <a:gd name="connsiteY24" fmla="*/ 3427703 h 3893152"/>
                        <a:gd name="connsiteX25" fmla="*/ 1956550 w 2013068"/>
                        <a:gd name="connsiteY25" fmla="*/ 3675389 h 3893152"/>
                        <a:gd name="connsiteX26" fmla="*/ 2013069 w 2013068"/>
                        <a:gd name="connsiteY26" fmla="*/ 3891491 h 3893152"/>
                        <a:gd name="connsiteX27" fmla="*/ 1652346 w 2013068"/>
                        <a:gd name="connsiteY27" fmla="*/ 3723596 h 3893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013068" h="3893152">
                          <a:moveTo>
                            <a:pt x="1652346" y="3723596"/>
                          </a:moveTo>
                          <a:cubicBezTo>
                            <a:pt x="1698891" y="3780115"/>
                            <a:pt x="1743774" y="3836634"/>
                            <a:pt x="1790318" y="3893153"/>
                          </a:cubicBezTo>
                          <a:lnTo>
                            <a:pt x="663266" y="3881517"/>
                          </a:lnTo>
                          <a:cubicBezTo>
                            <a:pt x="681551" y="3846608"/>
                            <a:pt x="698174" y="3813361"/>
                            <a:pt x="716459" y="3778453"/>
                          </a:cubicBezTo>
                          <a:cubicBezTo>
                            <a:pt x="674901" y="3813361"/>
                            <a:pt x="633343" y="3846608"/>
                            <a:pt x="590123" y="3881517"/>
                          </a:cubicBezTo>
                          <a:lnTo>
                            <a:pt x="192829" y="3876530"/>
                          </a:lnTo>
                          <a:cubicBezTo>
                            <a:pt x="232725" y="3826660"/>
                            <a:pt x="270958" y="3776790"/>
                            <a:pt x="310854" y="3728583"/>
                          </a:cubicBezTo>
                          <a:cubicBezTo>
                            <a:pt x="212777" y="3776790"/>
                            <a:pt x="114700" y="3826660"/>
                            <a:pt x="14961" y="3874867"/>
                          </a:cubicBezTo>
                          <a:lnTo>
                            <a:pt x="14961" y="3874867"/>
                          </a:lnTo>
                          <a:lnTo>
                            <a:pt x="0" y="3874867"/>
                          </a:lnTo>
                          <a:lnTo>
                            <a:pt x="247686" y="2929007"/>
                          </a:lnTo>
                          <a:lnTo>
                            <a:pt x="379009" y="2425324"/>
                          </a:lnTo>
                          <a:cubicBezTo>
                            <a:pt x="392307" y="2417013"/>
                            <a:pt x="403943" y="2407039"/>
                            <a:pt x="413918" y="2400390"/>
                          </a:cubicBezTo>
                          <a:cubicBezTo>
                            <a:pt x="497034" y="2338884"/>
                            <a:pt x="531942" y="2308962"/>
                            <a:pt x="635006" y="2247456"/>
                          </a:cubicBezTo>
                          <a:cubicBezTo>
                            <a:pt x="545241" y="2277378"/>
                            <a:pt x="518644" y="2274053"/>
                            <a:pt x="447164" y="2295664"/>
                          </a:cubicBezTo>
                          <a:cubicBezTo>
                            <a:pt x="435528" y="2298988"/>
                            <a:pt x="423892" y="2302313"/>
                            <a:pt x="408930" y="2307300"/>
                          </a:cubicBezTo>
                          <a:lnTo>
                            <a:pt x="1010690" y="0"/>
                          </a:lnTo>
                          <a:lnTo>
                            <a:pt x="1200195" y="738070"/>
                          </a:lnTo>
                          <a:cubicBezTo>
                            <a:pt x="1156974" y="734745"/>
                            <a:pt x="1112092" y="733083"/>
                            <a:pt x="1068871" y="733083"/>
                          </a:cubicBezTo>
                          <a:cubicBezTo>
                            <a:pt x="1062223" y="733083"/>
                            <a:pt x="1053911" y="733083"/>
                            <a:pt x="1045599" y="733083"/>
                          </a:cubicBezTo>
                          <a:cubicBezTo>
                            <a:pt x="1053911" y="738070"/>
                            <a:pt x="1063885" y="741395"/>
                            <a:pt x="1072196" y="746382"/>
                          </a:cubicBezTo>
                          <a:cubicBezTo>
                            <a:pt x="1122066" y="771316"/>
                            <a:pt x="1171935" y="796251"/>
                            <a:pt x="1221805" y="821186"/>
                          </a:cubicBezTo>
                          <a:lnTo>
                            <a:pt x="1878421" y="3376171"/>
                          </a:lnTo>
                          <a:lnTo>
                            <a:pt x="1926629" y="3562351"/>
                          </a:lnTo>
                          <a:cubicBezTo>
                            <a:pt x="1783669" y="3525780"/>
                            <a:pt x="1642372" y="3480897"/>
                            <a:pt x="1504399" y="3427703"/>
                          </a:cubicBezTo>
                          <a:cubicBezTo>
                            <a:pt x="1658995" y="3502508"/>
                            <a:pt x="1808604" y="3585624"/>
                            <a:pt x="1956550" y="3675389"/>
                          </a:cubicBezTo>
                          <a:lnTo>
                            <a:pt x="2013069" y="3891491"/>
                          </a:lnTo>
                          <a:cubicBezTo>
                            <a:pt x="1885071" y="3858244"/>
                            <a:pt x="1762059" y="3800063"/>
                            <a:pt x="1652346" y="3723596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" name="Freeform: Shape 981">
                      <a:extLst>
                        <a:ext uri="{FF2B5EF4-FFF2-40B4-BE49-F238E27FC236}">
                          <a16:creationId xmlns:a16="http://schemas.microsoft.com/office/drawing/2014/main" id="{6DC4EC36-2E39-9E1B-5FC4-9B379E881B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5614" y="2008907"/>
                      <a:ext cx="166231" cy="528617"/>
                    </a:xfrm>
                    <a:custGeom>
                      <a:avLst/>
                      <a:gdLst>
                        <a:gd name="connsiteX0" fmla="*/ 131323 w 166231"/>
                        <a:gd name="connsiteY0" fmla="*/ 24935 h 528617"/>
                        <a:gd name="connsiteX1" fmla="*/ 166232 w 166231"/>
                        <a:gd name="connsiteY1" fmla="*/ 0 h 528617"/>
                        <a:gd name="connsiteX2" fmla="*/ 0 w 166231"/>
                        <a:gd name="connsiteY2" fmla="*/ 528618 h 528617"/>
                        <a:gd name="connsiteX3" fmla="*/ 131323 w 166231"/>
                        <a:gd name="connsiteY3" fmla="*/ 24935 h 528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231" h="528617">
                          <a:moveTo>
                            <a:pt x="131323" y="24935"/>
                          </a:moveTo>
                          <a:cubicBezTo>
                            <a:pt x="144621" y="16623"/>
                            <a:pt x="156257" y="6649"/>
                            <a:pt x="166232" y="0"/>
                          </a:cubicBezTo>
                          <a:lnTo>
                            <a:pt x="0" y="528618"/>
                          </a:lnTo>
                          <a:lnTo>
                            <a:pt x="131323" y="2493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" name="Freeform: Shape 982">
                      <a:extLst>
                        <a:ext uri="{FF2B5EF4-FFF2-40B4-BE49-F238E27FC236}">
                          <a16:creationId xmlns:a16="http://schemas.microsoft.com/office/drawing/2014/main" id="{91206D7B-0C1C-C33E-5275-9FCF930DF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18521" y="-393144"/>
                      <a:ext cx="791263" cy="2307299"/>
                    </a:xfrm>
                    <a:custGeom>
                      <a:avLst/>
                      <a:gdLst>
                        <a:gd name="connsiteX0" fmla="*/ 791264 w 791263"/>
                        <a:gd name="connsiteY0" fmla="*/ 738070 h 2307299"/>
                        <a:gd name="connsiteX1" fmla="*/ 659941 w 791263"/>
                        <a:gd name="connsiteY1" fmla="*/ 733083 h 2307299"/>
                        <a:gd name="connsiteX2" fmla="*/ 596772 w 791263"/>
                        <a:gd name="connsiteY2" fmla="*/ 523631 h 2307299"/>
                        <a:gd name="connsiteX3" fmla="*/ 38233 w 791263"/>
                        <a:gd name="connsiteY3" fmla="*/ 2295664 h 2307299"/>
                        <a:gd name="connsiteX4" fmla="*/ 0 w 791263"/>
                        <a:gd name="connsiteY4" fmla="*/ 2307300 h 2307299"/>
                        <a:gd name="connsiteX5" fmla="*/ 601760 w 791263"/>
                        <a:gd name="connsiteY5" fmla="*/ 0 h 2307299"/>
                        <a:gd name="connsiteX6" fmla="*/ 791264 w 791263"/>
                        <a:gd name="connsiteY6" fmla="*/ 738070 h 230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91263" h="2307299">
                          <a:moveTo>
                            <a:pt x="791264" y="738070"/>
                          </a:moveTo>
                          <a:cubicBezTo>
                            <a:pt x="748044" y="734745"/>
                            <a:pt x="703161" y="733083"/>
                            <a:pt x="659941" y="733083"/>
                          </a:cubicBezTo>
                          <a:lnTo>
                            <a:pt x="596772" y="523631"/>
                          </a:lnTo>
                          <a:lnTo>
                            <a:pt x="38233" y="2295664"/>
                          </a:lnTo>
                          <a:cubicBezTo>
                            <a:pt x="26597" y="2298988"/>
                            <a:pt x="14960" y="2302313"/>
                            <a:pt x="0" y="2307300"/>
                          </a:cubicBezTo>
                          <a:lnTo>
                            <a:pt x="601760" y="0"/>
                          </a:lnTo>
                          <a:lnTo>
                            <a:pt x="791264" y="73807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" name="Freeform: Shape 983">
                      <a:extLst>
                        <a:ext uri="{FF2B5EF4-FFF2-40B4-BE49-F238E27FC236}">
                          <a16:creationId xmlns:a16="http://schemas.microsoft.com/office/drawing/2014/main" id="{EA8D8B8D-B6CF-DEBD-3B92-2530023031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83449" y="354899"/>
                      <a:ext cx="806225" cy="2629789"/>
                    </a:xfrm>
                    <a:custGeom>
                      <a:avLst/>
                      <a:gdLst>
                        <a:gd name="connsiteX0" fmla="*/ 806225 w 806225"/>
                        <a:gd name="connsiteY0" fmla="*/ 2629790 h 2629789"/>
                        <a:gd name="connsiteX1" fmla="*/ 0 w 806225"/>
                        <a:gd name="connsiteY1" fmla="*/ 0 h 2629789"/>
                        <a:gd name="connsiteX2" fmla="*/ 149609 w 806225"/>
                        <a:gd name="connsiteY2" fmla="*/ 74804 h 2629789"/>
                        <a:gd name="connsiteX3" fmla="*/ 806225 w 806225"/>
                        <a:gd name="connsiteY3" fmla="*/ 2629790 h 262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6225" h="2629789">
                          <a:moveTo>
                            <a:pt x="806225" y="2629790"/>
                          </a:moveTo>
                          <a:lnTo>
                            <a:pt x="0" y="0"/>
                          </a:lnTo>
                          <a:cubicBezTo>
                            <a:pt x="49870" y="24935"/>
                            <a:pt x="99739" y="49870"/>
                            <a:pt x="149609" y="74804"/>
                          </a:cubicBezTo>
                          <a:lnTo>
                            <a:pt x="806225" y="262979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1" name="Graphic 2">
                    <a:extLst>
                      <a:ext uri="{FF2B5EF4-FFF2-40B4-BE49-F238E27FC236}">
                        <a16:creationId xmlns:a16="http://schemas.microsoft.com/office/drawing/2014/main" id="{0E8A89F8-94CE-F8B6-1493-4F94602CB27E}"/>
                      </a:ext>
                    </a:extLst>
                  </p:cNvPr>
                  <p:cNvGrpSpPr/>
                  <p:nvPr/>
                </p:nvGrpSpPr>
                <p:grpSpPr>
                  <a:xfrm>
                    <a:off x="8270314" y="-5823"/>
                    <a:ext cx="1329855" cy="4225616"/>
                    <a:chOff x="8270314" y="-5823"/>
                    <a:chExt cx="1329855" cy="4225616"/>
                  </a:xfrm>
                  <a:solidFill>
                    <a:srgbClr val="297494"/>
                  </a:solidFill>
                </p:grpSpPr>
                <p:sp>
                  <p:nvSpPr>
                    <p:cNvPr id="972" name="Freeform: Shape 971">
                      <a:extLst>
                        <a:ext uri="{FF2B5EF4-FFF2-40B4-BE49-F238E27FC236}">
                          <a16:creationId xmlns:a16="http://schemas.microsoft.com/office/drawing/2014/main" id="{FC6762D0-E42D-A342-DC26-A70D6E4F6B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283" y="-5823"/>
                      <a:ext cx="132985" cy="4225616"/>
                    </a:xfrm>
                    <a:custGeom>
                      <a:avLst/>
                      <a:gdLst>
                        <a:gd name="connsiteX0" fmla="*/ 0 w 132985"/>
                        <a:gd name="connsiteY0" fmla="*/ 4212318 h 4225616"/>
                        <a:gd name="connsiteX1" fmla="*/ 132986 w 132985"/>
                        <a:gd name="connsiteY1" fmla="*/ 0 h 4225616"/>
                        <a:gd name="connsiteX2" fmla="*/ 131323 w 132985"/>
                        <a:gd name="connsiteY2" fmla="*/ 4225617 h 4225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985" h="4225616">
                          <a:moveTo>
                            <a:pt x="0" y="4212318"/>
                          </a:moveTo>
                          <a:lnTo>
                            <a:pt x="132986" y="0"/>
                          </a:lnTo>
                          <a:lnTo>
                            <a:pt x="131323" y="4225617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" name="Freeform: Shape 972">
                      <a:extLst>
                        <a:ext uri="{FF2B5EF4-FFF2-40B4-BE49-F238E27FC236}">
                          <a16:creationId xmlns:a16="http://schemas.microsoft.com/office/drawing/2014/main" id="{E544F834-0A61-2A07-3C55-3069A90CF7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2111" y="792089"/>
                      <a:ext cx="252530" cy="264308"/>
                    </a:xfrm>
                    <a:custGeom>
                      <a:avLst/>
                      <a:gdLst>
                        <a:gd name="connsiteX0" fmla="*/ 11494 w 252530"/>
                        <a:gd name="connsiteY0" fmla="*/ 171219 h 264308"/>
                        <a:gd name="connsiteX1" fmla="*/ 252530 w 252530"/>
                        <a:gd name="connsiteY1" fmla="*/ 0 h 264308"/>
                        <a:gd name="connsiteX2" fmla="*/ 1521 w 252530"/>
                        <a:gd name="connsiteY2" fmla="*/ 264309 h 264308"/>
                        <a:gd name="connsiteX3" fmla="*/ 11494 w 252530"/>
                        <a:gd name="connsiteY3" fmla="*/ 171219 h 26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530" h="264308">
                          <a:moveTo>
                            <a:pt x="11494" y="171219"/>
                          </a:moveTo>
                          <a:cubicBezTo>
                            <a:pt x="91286" y="114700"/>
                            <a:pt x="172739" y="56519"/>
                            <a:pt x="252530" y="0"/>
                          </a:cubicBezTo>
                          <a:cubicBezTo>
                            <a:pt x="166091" y="84778"/>
                            <a:pt x="82975" y="172881"/>
                            <a:pt x="1521" y="264309"/>
                          </a:cubicBezTo>
                          <a:cubicBezTo>
                            <a:pt x="-141" y="232725"/>
                            <a:pt x="-3466" y="202803"/>
                            <a:pt x="11494" y="17121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" name="Freeform: Shape 973">
                      <a:extLst>
                        <a:ext uri="{FF2B5EF4-FFF2-40B4-BE49-F238E27FC236}">
                          <a16:creationId xmlns:a16="http://schemas.microsoft.com/office/drawing/2014/main" id="{43107F29-C646-7B5A-3E06-F46ACAC99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4711" y="1420446"/>
                      <a:ext cx="437825" cy="398956"/>
                    </a:xfrm>
                    <a:custGeom>
                      <a:avLst/>
                      <a:gdLst>
                        <a:gd name="connsiteX0" fmla="*/ 12271 w 437825"/>
                        <a:gd name="connsiteY0" fmla="*/ 329139 h 398956"/>
                        <a:gd name="connsiteX1" fmla="*/ 437825 w 437825"/>
                        <a:gd name="connsiteY1" fmla="*/ 0 h 398956"/>
                        <a:gd name="connsiteX2" fmla="*/ 3959 w 437825"/>
                        <a:gd name="connsiteY2" fmla="*/ 398957 h 398956"/>
                        <a:gd name="connsiteX3" fmla="*/ 12271 w 437825"/>
                        <a:gd name="connsiteY3" fmla="*/ 329139 h 39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7825" h="398956">
                          <a:moveTo>
                            <a:pt x="12271" y="329139"/>
                          </a:moveTo>
                          <a:cubicBezTo>
                            <a:pt x="148581" y="211115"/>
                            <a:pt x="289878" y="101402"/>
                            <a:pt x="437825" y="0"/>
                          </a:cubicBezTo>
                          <a:cubicBezTo>
                            <a:pt x="281567" y="118025"/>
                            <a:pt x="136945" y="252673"/>
                            <a:pt x="3959" y="398957"/>
                          </a:cubicBezTo>
                          <a:cubicBezTo>
                            <a:pt x="2297" y="375684"/>
                            <a:pt x="-7676" y="345763"/>
                            <a:pt x="12271" y="32913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" name="Freeform: Shape 974">
                      <a:extLst>
                        <a:ext uri="{FF2B5EF4-FFF2-40B4-BE49-F238E27FC236}">
                          <a16:creationId xmlns:a16="http://schemas.microsoft.com/office/drawing/2014/main" id="{75DEB31A-7C23-199C-B8B3-EBF7A8268B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8872" y="2334722"/>
                      <a:ext cx="631505" cy="452150"/>
                    </a:xfrm>
                    <a:custGeom>
                      <a:avLst/>
                      <a:gdLst>
                        <a:gd name="connsiteX0" fmla="*/ 4811 w 631505"/>
                        <a:gd name="connsiteY0" fmla="*/ 354074 h 452150"/>
                        <a:gd name="connsiteX1" fmla="*/ 631506 w 631505"/>
                        <a:gd name="connsiteY1" fmla="*/ 0 h 452150"/>
                        <a:gd name="connsiteX2" fmla="*/ 1486 w 631505"/>
                        <a:gd name="connsiteY2" fmla="*/ 452151 h 452150"/>
                        <a:gd name="connsiteX3" fmla="*/ 4811 w 631505"/>
                        <a:gd name="connsiteY3" fmla="*/ 354074 h 452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05" h="452150">
                          <a:moveTo>
                            <a:pt x="4811" y="354074"/>
                          </a:moveTo>
                          <a:cubicBezTo>
                            <a:pt x="204290" y="219426"/>
                            <a:pt x="413742" y="101402"/>
                            <a:pt x="631506" y="0"/>
                          </a:cubicBezTo>
                          <a:cubicBezTo>
                            <a:pt x="412080" y="136310"/>
                            <a:pt x="202628" y="287581"/>
                            <a:pt x="1486" y="452151"/>
                          </a:cubicBezTo>
                          <a:cubicBezTo>
                            <a:pt x="-176" y="417242"/>
                            <a:pt x="-1837" y="382334"/>
                            <a:pt x="4811" y="35407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6" name="Freeform: Shape 975">
                      <a:extLst>
                        <a:ext uri="{FF2B5EF4-FFF2-40B4-BE49-F238E27FC236}">
                          <a16:creationId xmlns:a16="http://schemas.microsoft.com/office/drawing/2014/main" id="{DB52A9FB-33DD-2FBC-91AD-436C7C492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2100" y="2899911"/>
                      <a:ext cx="738069" cy="556877"/>
                    </a:xfrm>
                    <a:custGeom>
                      <a:avLst/>
                      <a:gdLst>
                        <a:gd name="connsiteX0" fmla="*/ 0 w 738069"/>
                        <a:gd name="connsiteY0" fmla="*/ 435528 h 556877"/>
                        <a:gd name="connsiteX1" fmla="*/ 738069 w 738069"/>
                        <a:gd name="connsiteY1" fmla="*/ 0 h 556877"/>
                        <a:gd name="connsiteX2" fmla="*/ 26597 w 738069"/>
                        <a:gd name="connsiteY2" fmla="*/ 556877 h 556877"/>
                        <a:gd name="connsiteX3" fmla="*/ 0 w 738069"/>
                        <a:gd name="connsiteY3" fmla="*/ 435528 h 5568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8069" h="556877">
                          <a:moveTo>
                            <a:pt x="0" y="435528"/>
                          </a:moveTo>
                          <a:cubicBezTo>
                            <a:pt x="246023" y="290906"/>
                            <a:pt x="492046" y="144622"/>
                            <a:pt x="738069" y="0"/>
                          </a:cubicBezTo>
                          <a:cubicBezTo>
                            <a:pt x="490384" y="171219"/>
                            <a:pt x="252672" y="357399"/>
                            <a:pt x="26597" y="556877"/>
                          </a:cubicBezTo>
                          <a:cubicBezTo>
                            <a:pt x="18285" y="513657"/>
                            <a:pt x="8312" y="472099"/>
                            <a:pt x="0" y="43552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" name="Freeform: Shape 976">
                      <a:extLst>
                        <a:ext uri="{FF2B5EF4-FFF2-40B4-BE49-F238E27FC236}">
                          <a16:creationId xmlns:a16="http://schemas.microsoft.com/office/drawing/2014/main" id="{0442A92E-683B-9EF4-E33A-97CBA3DBB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0314" y="2923183"/>
                      <a:ext cx="621657" cy="357398"/>
                    </a:xfrm>
                    <a:custGeom>
                      <a:avLst/>
                      <a:gdLst>
                        <a:gd name="connsiteX0" fmla="*/ 618383 w 621657"/>
                        <a:gd name="connsiteY0" fmla="*/ 249348 h 357398"/>
                        <a:gd name="connsiteX1" fmla="*/ 0 w 621657"/>
                        <a:gd name="connsiteY1" fmla="*/ 0 h 357398"/>
                        <a:gd name="connsiteX2" fmla="*/ 618383 w 621657"/>
                        <a:gd name="connsiteY2" fmla="*/ 357399 h 357398"/>
                        <a:gd name="connsiteX3" fmla="*/ 618383 w 621657"/>
                        <a:gd name="connsiteY3" fmla="*/ 249348 h 3573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657" h="357398">
                          <a:moveTo>
                            <a:pt x="618383" y="249348"/>
                          </a:moveTo>
                          <a:cubicBezTo>
                            <a:pt x="395632" y="137973"/>
                            <a:pt x="234388" y="84778"/>
                            <a:pt x="0" y="0"/>
                          </a:cubicBezTo>
                          <a:cubicBezTo>
                            <a:pt x="221088" y="149609"/>
                            <a:pt x="398957" y="207790"/>
                            <a:pt x="618383" y="357399"/>
                          </a:cubicBezTo>
                          <a:cubicBezTo>
                            <a:pt x="628357" y="302542"/>
                            <a:pt x="611733" y="292568"/>
                            <a:pt x="618383" y="24934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" name="Freeform: Shape 977">
                      <a:extLst>
                        <a:ext uri="{FF2B5EF4-FFF2-40B4-BE49-F238E27FC236}">
                          <a16:creationId xmlns:a16="http://schemas.microsoft.com/office/drawing/2014/main" id="{88E128AD-7DC8-46D4-A995-65701A74D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8182" y="2153529"/>
                      <a:ext cx="434506" cy="448826"/>
                    </a:xfrm>
                    <a:custGeom>
                      <a:avLst/>
                      <a:gdLst>
                        <a:gd name="connsiteX0" fmla="*/ 432203 w 434506"/>
                        <a:gd name="connsiteY0" fmla="*/ 448826 h 448826"/>
                        <a:gd name="connsiteX1" fmla="*/ 0 w 434506"/>
                        <a:gd name="connsiteY1" fmla="*/ 0 h 448826"/>
                        <a:gd name="connsiteX2" fmla="*/ 344100 w 434506"/>
                        <a:gd name="connsiteY2" fmla="*/ 252673 h 448826"/>
                        <a:gd name="connsiteX3" fmla="*/ 425553 w 434506"/>
                        <a:gd name="connsiteY3" fmla="*/ 342438 h 448826"/>
                        <a:gd name="connsiteX4" fmla="*/ 432203 w 434506"/>
                        <a:gd name="connsiteY4" fmla="*/ 448826 h 448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4506" h="448826">
                          <a:moveTo>
                            <a:pt x="432203" y="448826"/>
                          </a:moveTo>
                          <a:cubicBezTo>
                            <a:pt x="287581" y="299218"/>
                            <a:pt x="144622" y="149609"/>
                            <a:pt x="0" y="0"/>
                          </a:cubicBezTo>
                          <a:cubicBezTo>
                            <a:pt x="114700" y="84778"/>
                            <a:pt x="229400" y="167894"/>
                            <a:pt x="344100" y="252673"/>
                          </a:cubicBezTo>
                          <a:cubicBezTo>
                            <a:pt x="377347" y="277607"/>
                            <a:pt x="412255" y="302542"/>
                            <a:pt x="425553" y="342438"/>
                          </a:cubicBezTo>
                          <a:cubicBezTo>
                            <a:pt x="438853" y="377347"/>
                            <a:pt x="433865" y="417242"/>
                            <a:pt x="432203" y="44882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" name="Freeform: Shape 978">
                      <a:extLst>
                        <a:ext uri="{FF2B5EF4-FFF2-40B4-BE49-F238E27FC236}">
                          <a16:creationId xmlns:a16="http://schemas.microsoft.com/office/drawing/2014/main" id="{3A7B6EF0-020F-C2A8-BA45-00139E5CAA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6259" y="1345642"/>
                      <a:ext cx="364047" cy="332463"/>
                    </a:xfrm>
                    <a:custGeom>
                      <a:avLst/>
                      <a:gdLst>
                        <a:gd name="connsiteX0" fmla="*/ 354074 w 364047"/>
                        <a:gd name="connsiteY0" fmla="*/ 332464 h 332463"/>
                        <a:gd name="connsiteX1" fmla="*/ 0 w 364047"/>
                        <a:gd name="connsiteY1" fmla="*/ 0 h 332463"/>
                        <a:gd name="connsiteX2" fmla="*/ 364047 w 364047"/>
                        <a:gd name="connsiteY2" fmla="*/ 274283 h 332463"/>
                        <a:gd name="connsiteX3" fmla="*/ 354074 w 364047"/>
                        <a:gd name="connsiteY3" fmla="*/ 332464 h 332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047" h="332463">
                          <a:moveTo>
                            <a:pt x="354074" y="332464"/>
                          </a:moveTo>
                          <a:cubicBezTo>
                            <a:pt x="224413" y="236049"/>
                            <a:pt x="106388" y="124674"/>
                            <a:pt x="0" y="0"/>
                          </a:cubicBezTo>
                          <a:cubicBezTo>
                            <a:pt x="121349" y="91428"/>
                            <a:pt x="242698" y="182855"/>
                            <a:pt x="364047" y="274283"/>
                          </a:cubicBezTo>
                          <a:cubicBezTo>
                            <a:pt x="355736" y="294231"/>
                            <a:pt x="354074" y="315841"/>
                            <a:pt x="354074" y="33246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" name="Freeform: Shape 979">
                      <a:extLst>
                        <a:ext uri="{FF2B5EF4-FFF2-40B4-BE49-F238E27FC236}">
                          <a16:creationId xmlns:a16="http://schemas.microsoft.com/office/drawing/2014/main" id="{4FFB4618-E9C3-9323-6730-672E5F3BE6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5894" y="590949"/>
                      <a:ext cx="228684" cy="154595"/>
                    </a:xfrm>
                    <a:custGeom>
                      <a:avLst/>
                      <a:gdLst>
                        <a:gd name="connsiteX0" fmla="*/ 226076 w 228684"/>
                        <a:gd name="connsiteY0" fmla="*/ 154596 h 154595"/>
                        <a:gd name="connsiteX1" fmla="*/ 0 w 228684"/>
                        <a:gd name="connsiteY1" fmla="*/ 0 h 154595"/>
                        <a:gd name="connsiteX2" fmla="*/ 176206 w 228684"/>
                        <a:gd name="connsiteY2" fmla="*/ 91428 h 154595"/>
                        <a:gd name="connsiteX3" fmla="*/ 212777 w 228684"/>
                        <a:gd name="connsiteY3" fmla="*/ 114700 h 154595"/>
                        <a:gd name="connsiteX4" fmla="*/ 226076 w 228684"/>
                        <a:gd name="connsiteY4" fmla="*/ 154596 h 154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84" h="154595">
                          <a:moveTo>
                            <a:pt x="226076" y="154596"/>
                          </a:moveTo>
                          <a:cubicBezTo>
                            <a:pt x="152934" y="101401"/>
                            <a:pt x="76467" y="49870"/>
                            <a:pt x="0" y="0"/>
                          </a:cubicBezTo>
                          <a:cubicBezTo>
                            <a:pt x="58181" y="29922"/>
                            <a:pt x="118025" y="59843"/>
                            <a:pt x="176206" y="91428"/>
                          </a:cubicBezTo>
                          <a:cubicBezTo>
                            <a:pt x="189505" y="98077"/>
                            <a:pt x="201141" y="104726"/>
                            <a:pt x="212777" y="114700"/>
                          </a:cubicBezTo>
                          <a:cubicBezTo>
                            <a:pt x="226076" y="126336"/>
                            <a:pt x="232725" y="144622"/>
                            <a:pt x="226076" y="15459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54" name="Graphic 2">
                  <a:extLst>
                    <a:ext uri="{FF2B5EF4-FFF2-40B4-BE49-F238E27FC236}">
                      <a16:creationId xmlns:a16="http://schemas.microsoft.com/office/drawing/2014/main" id="{B309EF22-7497-24E4-5B46-E5F72B065A1D}"/>
                    </a:ext>
                  </a:extLst>
                </p:cNvPr>
                <p:cNvGrpSpPr/>
                <p:nvPr/>
              </p:nvGrpSpPr>
              <p:grpSpPr>
                <a:xfrm>
                  <a:off x="6641241" y="1300759"/>
                  <a:ext cx="1471152" cy="3371184"/>
                  <a:chOff x="6641241" y="1300759"/>
                  <a:chExt cx="1471152" cy="3371184"/>
                </a:xfrm>
              </p:grpSpPr>
              <p:grpSp>
                <p:nvGrpSpPr>
                  <p:cNvPr id="955" name="Graphic 2">
                    <a:extLst>
                      <a:ext uri="{FF2B5EF4-FFF2-40B4-BE49-F238E27FC236}">
                        <a16:creationId xmlns:a16="http://schemas.microsoft.com/office/drawing/2014/main" id="{55A81687-046B-D94C-BAD1-8F9A462A7DDA}"/>
                      </a:ext>
                    </a:extLst>
                  </p:cNvPr>
                  <p:cNvGrpSpPr/>
                  <p:nvPr/>
                </p:nvGrpSpPr>
                <p:grpSpPr>
                  <a:xfrm>
                    <a:off x="6641241" y="1300759"/>
                    <a:ext cx="1471152" cy="2847553"/>
                    <a:chOff x="6641241" y="1300759"/>
                    <a:chExt cx="1471152" cy="2847553"/>
                  </a:xfrm>
                </p:grpSpPr>
                <p:sp>
                  <p:nvSpPr>
                    <p:cNvPr id="966" name="Freeform: Shape 965">
                      <a:extLst>
                        <a:ext uri="{FF2B5EF4-FFF2-40B4-BE49-F238E27FC236}">
                          <a16:creationId xmlns:a16="http://schemas.microsoft.com/office/drawing/2014/main" id="{3FB1E9E3-9B4D-BD76-EADF-7D22831CC7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1241" y="1304084"/>
                      <a:ext cx="1471152" cy="2844229"/>
                    </a:xfrm>
                    <a:custGeom>
                      <a:avLst/>
                      <a:gdLst>
                        <a:gd name="connsiteX0" fmla="*/ 1203520 w 1471152"/>
                        <a:gd name="connsiteY0" fmla="*/ 2717893 h 2844229"/>
                        <a:gd name="connsiteX1" fmla="*/ 1304921 w 1471152"/>
                        <a:gd name="connsiteY1" fmla="*/ 2842567 h 2844229"/>
                        <a:gd name="connsiteX2" fmla="*/ 482073 w 1471152"/>
                        <a:gd name="connsiteY2" fmla="*/ 2834255 h 2844229"/>
                        <a:gd name="connsiteX3" fmla="*/ 521969 w 1471152"/>
                        <a:gd name="connsiteY3" fmla="*/ 2759451 h 2844229"/>
                        <a:gd name="connsiteX4" fmla="*/ 430541 w 1471152"/>
                        <a:gd name="connsiteY4" fmla="*/ 2834255 h 2844229"/>
                        <a:gd name="connsiteX5" fmla="*/ 139635 w 1471152"/>
                        <a:gd name="connsiteY5" fmla="*/ 2830930 h 2844229"/>
                        <a:gd name="connsiteX6" fmla="*/ 226076 w 1471152"/>
                        <a:gd name="connsiteY6" fmla="*/ 2722880 h 2844229"/>
                        <a:gd name="connsiteX7" fmla="*/ 9974 w 1471152"/>
                        <a:gd name="connsiteY7" fmla="*/ 2830930 h 2844229"/>
                        <a:gd name="connsiteX8" fmla="*/ 9974 w 1471152"/>
                        <a:gd name="connsiteY8" fmla="*/ 2830930 h 2844229"/>
                        <a:gd name="connsiteX9" fmla="*/ 0 w 1471152"/>
                        <a:gd name="connsiteY9" fmla="*/ 2830930 h 2844229"/>
                        <a:gd name="connsiteX10" fmla="*/ 181193 w 1471152"/>
                        <a:gd name="connsiteY10" fmla="*/ 2139405 h 2844229"/>
                        <a:gd name="connsiteX11" fmla="*/ 277608 w 1471152"/>
                        <a:gd name="connsiteY11" fmla="*/ 1772033 h 2844229"/>
                        <a:gd name="connsiteX12" fmla="*/ 304205 w 1471152"/>
                        <a:gd name="connsiteY12" fmla="*/ 1753747 h 2844229"/>
                        <a:gd name="connsiteX13" fmla="*/ 467112 w 1471152"/>
                        <a:gd name="connsiteY13" fmla="*/ 1642372 h 2844229"/>
                        <a:gd name="connsiteX14" fmla="*/ 329140 w 1471152"/>
                        <a:gd name="connsiteY14" fmla="*/ 1677280 h 2844229"/>
                        <a:gd name="connsiteX15" fmla="*/ 300880 w 1471152"/>
                        <a:gd name="connsiteY15" fmla="*/ 1685592 h 2844229"/>
                        <a:gd name="connsiteX16" fmla="*/ 741395 w 1471152"/>
                        <a:gd name="connsiteY16" fmla="*/ 0 h 2844229"/>
                        <a:gd name="connsiteX17" fmla="*/ 879367 w 1471152"/>
                        <a:gd name="connsiteY17" fmla="*/ 538591 h 2844229"/>
                        <a:gd name="connsiteX18" fmla="*/ 782953 w 1471152"/>
                        <a:gd name="connsiteY18" fmla="*/ 535267 h 2844229"/>
                        <a:gd name="connsiteX19" fmla="*/ 766329 w 1471152"/>
                        <a:gd name="connsiteY19" fmla="*/ 535267 h 2844229"/>
                        <a:gd name="connsiteX20" fmla="*/ 786278 w 1471152"/>
                        <a:gd name="connsiteY20" fmla="*/ 545241 h 2844229"/>
                        <a:gd name="connsiteX21" fmla="*/ 894328 w 1471152"/>
                        <a:gd name="connsiteY21" fmla="*/ 600098 h 2844229"/>
                        <a:gd name="connsiteX22" fmla="*/ 1374739 w 1471152"/>
                        <a:gd name="connsiteY22" fmla="*/ 2466882 h 2844229"/>
                        <a:gd name="connsiteX23" fmla="*/ 1409647 w 1471152"/>
                        <a:gd name="connsiteY23" fmla="*/ 2603193 h 2844229"/>
                        <a:gd name="connsiteX24" fmla="*/ 1100456 w 1471152"/>
                        <a:gd name="connsiteY24" fmla="*/ 2505116 h 2844229"/>
                        <a:gd name="connsiteX25" fmla="*/ 1429595 w 1471152"/>
                        <a:gd name="connsiteY25" fmla="*/ 2686309 h 2844229"/>
                        <a:gd name="connsiteX26" fmla="*/ 1471153 w 1471152"/>
                        <a:gd name="connsiteY26" fmla="*/ 2844229 h 2844229"/>
                        <a:gd name="connsiteX27" fmla="*/ 1203520 w 1471152"/>
                        <a:gd name="connsiteY27" fmla="*/ 2717893 h 284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471152" h="2844229">
                          <a:moveTo>
                            <a:pt x="1203520" y="2717893"/>
                          </a:moveTo>
                          <a:cubicBezTo>
                            <a:pt x="1236766" y="2759451"/>
                            <a:pt x="1271675" y="2801009"/>
                            <a:pt x="1304921" y="2842567"/>
                          </a:cubicBezTo>
                          <a:lnTo>
                            <a:pt x="482073" y="2834255"/>
                          </a:lnTo>
                          <a:cubicBezTo>
                            <a:pt x="495372" y="2809320"/>
                            <a:pt x="508670" y="2784386"/>
                            <a:pt x="521969" y="2759451"/>
                          </a:cubicBezTo>
                          <a:cubicBezTo>
                            <a:pt x="490384" y="2784386"/>
                            <a:pt x="460463" y="2809320"/>
                            <a:pt x="430541" y="2834255"/>
                          </a:cubicBezTo>
                          <a:lnTo>
                            <a:pt x="139635" y="2830930"/>
                          </a:lnTo>
                          <a:cubicBezTo>
                            <a:pt x="167894" y="2794360"/>
                            <a:pt x="196154" y="2757788"/>
                            <a:pt x="226076" y="2722880"/>
                          </a:cubicBezTo>
                          <a:cubicBezTo>
                            <a:pt x="154596" y="2757788"/>
                            <a:pt x="81454" y="2794360"/>
                            <a:pt x="9974" y="2830930"/>
                          </a:cubicBezTo>
                          <a:lnTo>
                            <a:pt x="9974" y="2830930"/>
                          </a:lnTo>
                          <a:lnTo>
                            <a:pt x="0" y="2830930"/>
                          </a:lnTo>
                          <a:lnTo>
                            <a:pt x="181193" y="2139405"/>
                          </a:lnTo>
                          <a:lnTo>
                            <a:pt x="277608" y="1772033"/>
                          </a:lnTo>
                          <a:cubicBezTo>
                            <a:pt x="287582" y="1765383"/>
                            <a:pt x="295893" y="1758734"/>
                            <a:pt x="304205" y="1753747"/>
                          </a:cubicBezTo>
                          <a:cubicBezTo>
                            <a:pt x="365710" y="1708865"/>
                            <a:pt x="390645" y="1687255"/>
                            <a:pt x="467112" y="1642372"/>
                          </a:cubicBezTo>
                          <a:cubicBezTo>
                            <a:pt x="402282" y="1663982"/>
                            <a:pt x="382334" y="1662320"/>
                            <a:pt x="329140" y="1677280"/>
                          </a:cubicBezTo>
                          <a:cubicBezTo>
                            <a:pt x="320828" y="1678943"/>
                            <a:pt x="312516" y="1682267"/>
                            <a:pt x="300880" y="1685592"/>
                          </a:cubicBezTo>
                          <a:lnTo>
                            <a:pt x="741395" y="0"/>
                          </a:lnTo>
                          <a:lnTo>
                            <a:pt x="879367" y="538591"/>
                          </a:lnTo>
                          <a:cubicBezTo>
                            <a:pt x="847783" y="536929"/>
                            <a:pt x="816199" y="535267"/>
                            <a:pt x="782953" y="535267"/>
                          </a:cubicBezTo>
                          <a:cubicBezTo>
                            <a:pt x="777966" y="535267"/>
                            <a:pt x="771317" y="535267"/>
                            <a:pt x="766329" y="535267"/>
                          </a:cubicBezTo>
                          <a:lnTo>
                            <a:pt x="786278" y="545241"/>
                          </a:lnTo>
                          <a:cubicBezTo>
                            <a:pt x="822848" y="563526"/>
                            <a:pt x="859419" y="581812"/>
                            <a:pt x="894328" y="600098"/>
                          </a:cubicBezTo>
                          <a:lnTo>
                            <a:pt x="1374739" y="2466882"/>
                          </a:lnTo>
                          <a:lnTo>
                            <a:pt x="1409647" y="2603193"/>
                          </a:lnTo>
                          <a:cubicBezTo>
                            <a:pt x="1304921" y="2576596"/>
                            <a:pt x="1201857" y="2543349"/>
                            <a:pt x="1100456" y="2505116"/>
                          </a:cubicBezTo>
                          <a:cubicBezTo>
                            <a:pt x="1213493" y="2559972"/>
                            <a:pt x="1323207" y="2619816"/>
                            <a:pt x="1429595" y="2686309"/>
                          </a:cubicBezTo>
                          <a:lnTo>
                            <a:pt x="1471153" y="2844229"/>
                          </a:lnTo>
                          <a:cubicBezTo>
                            <a:pt x="1373077" y="2817632"/>
                            <a:pt x="1283311" y="2774412"/>
                            <a:pt x="1203520" y="2717893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7" name="Freeform: Shape 966">
                      <a:extLst>
                        <a:ext uri="{FF2B5EF4-FFF2-40B4-BE49-F238E27FC236}">
                          <a16:creationId xmlns:a16="http://schemas.microsoft.com/office/drawing/2014/main" id="{428AD257-0A1D-2849-EAF4-BC38A5FC36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109" y="3056168"/>
                      <a:ext cx="121349" cy="385658"/>
                    </a:xfrm>
                    <a:custGeom>
                      <a:avLst/>
                      <a:gdLst>
                        <a:gd name="connsiteX0" fmla="*/ 94752 w 121349"/>
                        <a:gd name="connsiteY0" fmla="*/ 18286 h 385658"/>
                        <a:gd name="connsiteX1" fmla="*/ 121349 w 121349"/>
                        <a:gd name="connsiteY1" fmla="*/ 0 h 385658"/>
                        <a:gd name="connsiteX2" fmla="*/ 0 w 121349"/>
                        <a:gd name="connsiteY2" fmla="*/ 385658 h 385658"/>
                        <a:gd name="connsiteX3" fmla="*/ 94752 w 121349"/>
                        <a:gd name="connsiteY3" fmla="*/ 18286 h 3856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1349" h="385658">
                          <a:moveTo>
                            <a:pt x="94752" y="18286"/>
                          </a:moveTo>
                          <a:cubicBezTo>
                            <a:pt x="104726" y="11636"/>
                            <a:pt x="113038" y="4987"/>
                            <a:pt x="121349" y="0"/>
                          </a:cubicBezTo>
                          <a:lnTo>
                            <a:pt x="0" y="385658"/>
                          </a:lnTo>
                          <a:lnTo>
                            <a:pt x="94752" y="18286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8" name="Freeform: Shape 967">
                      <a:extLst>
                        <a:ext uri="{FF2B5EF4-FFF2-40B4-BE49-F238E27FC236}">
                          <a16:creationId xmlns:a16="http://schemas.microsoft.com/office/drawing/2014/main" id="{6EBCDEDD-5FBE-E2D1-3C81-C7CE90BD1D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5471" y="1300759"/>
                      <a:ext cx="580149" cy="1685592"/>
                    </a:xfrm>
                    <a:custGeom>
                      <a:avLst/>
                      <a:gdLst>
                        <a:gd name="connsiteX0" fmla="*/ 580149 w 580149"/>
                        <a:gd name="connsiteY0" fmla="*/ 538591 h 1685592"/>
                        <a:gd name="connsiteX1" fmla="*/ 483735 w 580149"/>
                        <a:gd name="connsiteY1" fmla="*/ 535267 h 1685592"/>
                        <a:gd name="connsiteX2" fmla="*/ 437190 w 580149"/>
                        <a:gd name="connsiteY2" fmla="*/ 382334 h 1685592"/>
                        <a:gd name="connsiteX3" fmla="*/ 28260 w 580149"/>
                        <a:gd name="connsiteY3" fmla="*/ 1677280 h 1685592"/>
                        <a:gd name="connsiteX4" fmla="*/ 0 w 580149"/>
                        <a:gd name="connsiteY4" fmla="*/ 1685592 h 1685592"/>
                        <a:gd name="connsiteX5" fmla="*/ 440515 w 580149"/>
                        <a:gd name="connsiteY5" fmla="*/ 0 h 1685592"/>
                        <a:gd name="connsiteX6" fmla="*/ 580149 w 580149"/>
                        <a:gd name="connsiteY6" fmla="*/ 538591 h 1685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0149" h="1685592">
                          <a:moveTo>
                            <a:pt x="580149" y="538591"/>
                          </a:moveTo>
                          <a:cubicBezTo>
                            <a:pt x="548565" y="536929"/>
                            <a:pt x="516982" y="535267"/>
                            <a:pt x="483735" y="535267"/>
                          </a:cubicBezTo>
                          <a:lnTo>
                            <a:pt x="437190" y="382334"/>
                          </a:lnTo>
                          <a:lnTo>
                            <a:pt x="28260" y="1677280"/>
                          </a:lnTo>
                          <a:cubicBezTo>
                            <a:pt x="19948" y="1678943"/>
                            <a:pt x="11636" y="1682267"/>
                            <a:pt x="0" y="1685592"/>
                          </a:cubicBezTo>
                          <a:lnTo>
                            <a:pt x="440515" y="0"/>
                          </a:lnTo>
                          <a:lnTo>
                            <a:pt x="580149" y="53859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9" name="Freeform: Shape 968">
                      <a:extLst>
                        <a:ext uri="{FF2B5EF4-FFF2-40B4-BE49-F238E27FC236}">
                          <a16:creationId xmlns:a16="http://schemas.microsoft.com/office/drawing/2014/main" id="{DD0F81D5-4BE7-B07C-F31B-D804EE1E4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2531" y="1847662"/>
                      <a:ext cx="588461" cy="1921641"/>
                    </a:xfrm>
                    <a:custGeom>
                      <a:avLst/>
                      <a:gdLst>
                        <a:gd name="connsiteX0" fmla="*/ 588462 w 588461"/>
                        <a:gd name="connsiteY0" fmla="*/ 1921641 h 1921641"/>
                        <a:gd name="connsiteX1" fmla="*/ 0 w 588461"/>
                        <a:gd name="connsiteY1" fmla="*/ 0 h 1921641"/>
                        <a:gd name="connsiteX2" fmla="*/ 108051 w 588461"/>
                        <a:gd name="connsiteY2" fmla="*/ 54857 h 1921641"/>
                        <a:gd name="connsiteX3" fmla="*/ 588462 w 588461"/>
                        <a:gd name="connsiteY3" fmla="*/ 1921641 h 1921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8461" h="1921641">
                          <a:moveTo>
                            <a:pt x="588462" y="1921641"/>
                          </a:moveTo>
                          <a:lnTo>
                            <a:pt x="0" y="0"/>
                          </a:lnTo>
                          <a:cubicBezTo>
                            <a:pt x="36571" y="18286"/>
                            <a:pt x="73142" y="36571"/>
                            <a:pt x="108051" y="54857"/>
                          </a:cubicBezTo>
                          <a:lnTo>
                            <a:pt x="588462" y="192164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56" name="Graphic 2">
                    <a:extLst>
                      <a:ext uri="{FF2B5EF4-FFF2-40B4-BE49-F238E27FC236}">
                        <a16:creationId xmlns:a16="http://schemas.microsoft.com/office/drawing/2014/main" id="{068A5F4E-56E6-78A5-07DB-553476BF9AC7}"/>
                      </a:ext>
                    </a:extLst>
                  </p:cNvPr>
                  <p:cNvGrpSpPr/>
                  <p:nvPr/>
                </p:nvGrpSpPr>
                <p:grpSpPr>
                  <a:xfrm>
                    <a:off x="6900563" y="1583353"/>
                    <a:ext cx="972457" cy="3088589"/>
                    <a:chOff x="6900563" y="1583353"/>
                    <a:chExt cx="972457" cy="3088589"/>
                  </a:xfrm>
                  <a:solidFill>
                    <a:srgbClr val="297494"/>
                  </a:solidFill>
                </p:grpSpPr>
                <p:sp>
                  <p:nvSpPr>
                    <p:cNvPr id="957" name="Freeform: Shape 956">
                      <a:extLst>
                        <a:ext uri="{FF2B5EF4-FFF2-40B4-BE49-F238E27FC236}">
                          <a16:creationId xmlns:a16="http://schemas.microsoft.com/office/drawing/2014/main" id="{45A570F1-B04F-10BE-5D39-3CDF4631E7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84559" y="1583353"/>
                      <a:ext cx="96414" cy="3088589"/>
                    </a:xfrm>
                    <a:custGeom>
                      <a:avLst/>
                      <a:gdLst>
                        <a:gd name="connsiteX0" fmla="*/ 0 w 96414"/>
                        <a:gd name="connsiteY0" fmla="*/ 3078616 h 3088589"/>
                        <a:gd name="connsiteX1" fmla="*/ 96414 w 96414"/>
                        <a:gd name="connsiteY1" fmla="*/ 0 h 3088589"/>
                        <a:gd name="connsiteX2" fmla="*/ 94752 w 96414"/>
                        <a:gd name="connsiteY2" fmla="*/ 3088590 h 30885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6414" h="3088589">
                          <a:moveTo>
                            <a:pt x="0" y="3078616"/>
                          </a:moveTo>
                          <a:lnTo>
                            <a:pt x="96414" y="0"/>
                          </a:lnTo>
                          <a:lnTo>
                            <a:pt x="94752" y="3088590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8" name="Freeform: Shape 957">
                      <a:extLst>
                        <a:ext uri="{FF2B5EF4-FFF2-40B4-BE49-F238E27FC236}">
                          <a16:creationId xmlns:a16="http://schemas.microsoft.com/office/drawing/2014/main" id="{DE0BEAAB-FAC0-E45E-E36F-7B253A7D3A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1405" y="2166827"/>
                      <a:ext cx="184111" cy="192829"/>
                    </a:xfrm>
                    <a:custGeom>
                      <a:avLst/>
                      <a:gdLst>
                        <a:gd name="connsiteX0" fmla="*/ 7906 w 184111"/>
                        <a:gd name="connsiteY0" fmla="*/ 124674 h 192829"/>
                        <a:gd name="connsiteX1" fmla="*/ 184111 w 184111"/>
                        <a:gd name="connsiteY1" fmla="*/ 0 h 192829"/>
                        <a:gd name="connsiteX2" fmla="*/ 1256 w 184111"/>
                        <a:gd name="connsiteY2" fmla="*/ 192829 h 192829"/>
                        <a:gd name="connsiteX3" fmla="*/ 7906 w 184111"/>
                        <a:gd name="connsiteY3" fmla="*/ 124674 h 192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4111" h="192829">
                          <a:moveTo>
                            <a:pt x="7906" y="124674"/>
                          </a:moveTo>
                          <a:cubicBezTo>
                            <a:pt x="66087" y="83116"/>
                            <a:pt x="125930" y="41558"/>
                            <a:pt x="184111" y="0"/>
                          </a:cubicBezTo>
                          <a:cubicBezTo>
                            <a:pt x="120944" y="61506"/>
                            <a:pt x="59438" y="126336"/>
                            <a:pt x="1256" y="192829"/>
                          </a:cubicBezTo>
                          <a:cubicBezTo>
                            <a:pt x="-406" y="171219"/>
                            <a:pt x="-2068" y="149609"/>
                            <a:pt x="7906" y="12467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9" name="Freeform: Shape 958">
                      <a:extLst>
                        <a:ext uri="{FF2B5EF4-FFF2-40B4-BE49-F238E27FC236}">
                          <a16:creationId xmlns:a16="http://schemas.microsoft.com/office/drawing/2014/main" id="{EEE43756-693A-AA8B-EC9B-DC8EBDFA1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8723" y="2625628"/>
                      <a:ext cx="319805" cy="292568"/>
                    </a:xfrm>
                    <a:custGeom>
                      <a:avLst/>
                      <a:gdLst>
                        <a:gd name="connsiteX0" fmla="*/ 8952 w 319805"/>
                        <a:gd name="connsiteY0" fmla="*/ 241036 h 292568"/>
                        <a:gd name="connsiteX1" fmla="*/ 319806 w 319805"/>
                        <a:gd name="connsiteY1" fmla="*/ 0 h 292568"/>
                        <a:gd name="connsiteX2" fmla="*/ 2302 w 319805"/>
                        <a:gd name="connsiteY2" fmla="*/ 292568 h 292568"/>
                        <a:gd name="connsiteX3" fmla="*/ 8952 w 319805"/>
                        <a:gd name="connsiteY3" fmla="*/ 241036 h 29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9805" h="292568">
                          <a:moveTo>
                            <a:pt x="8952" y="241036"/>
                          </a:moveTo>
                          <a:cubicBezTo>
                            <a:pt x="108691" y="154596"/>
                            <a:pt x="211755" y="74804"/>
                            <a:pt x="319806" y="0"/>
                          </a:cubicBezTo>
                          <a:cubicBezTo>
                            <a:pt x="205105" y="86441"/>
                            <a:pt x="98717" y="184518"/>
                            <a:pt x="2302" y="292568"/>
                          </a:cubicBezTo>
                          <a:cubicBezTo>
                            <a:pt x="2302" y="275945"/>
                            <a:pt x="-6009" y="254335"/>
                            <a:pt x="8952" y="24103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0" name="Freeform: Shape 959">
                      <a:extLst>
                        <a:ext uri="{FF2B5EF4-FFF2-40B4-BE49-F238E27FC236}">
                          <a16:creationId xmlns:a16="http://schemas.microsoft.com/office/drawing/2014/main" id="{7DD86981-744A-5312-7995-AF82F2119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4110" y="3295543"/>
                      <a:ext cx="460728" cy="329139"/>
                    </a:xfrm>
                    <a:custGeom>
                      <a:avLst/>
                      <a:gdLst>
                        <a:gd name="connsiteX0" fmla="*/ 3590 w 460728"/>
                        <a:gd name="connsiteY0" fmla="*/ 257659 h 329139"/>
                        <a:gd name="connsiteX1" fmla="*/ 460729 w 460728"/>
                        <a:gd name="connsiteY1" fmla="*/ 0 h 329139"/>
                        <a:gd name="connsiteX2" fmla="*/ 266 w 460728"/>
                        <a:gd name="connsiteY2" fmla="*/ 329139 h 329139"/>
                        <a:gd name="connsiteX3" fmla="*/ 3590 w 460728"/>
                        <a:gd name="connsiteY3" fmla="*/ 257659 h 329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0728" h="329139">
                          <a:moveTo>
                            <a:pt x="3590" y="257659"/>
                          </a:moveTo>
                          <a:cubicBezTo>
                            <a:pt x="149875" y="159583"/>
                            <a:pt x="302808" y="73142"/>
                            <a:pt x="460729" y="0"/>
                          </a:cubicBezTo>
                          <a:cubicBezTo>
                            <a:pt x="301145" y="99739"/>
                            <a:pt x="146550" y="209452"/>
                            <a:pt x="266" y="329139"/>
                          </a:cubicBezTo>
                          <a:cubicBezTo>
                            <a:pt x="266" y="302542"/>
                            <a:pt x="-1396" y="277607"/>
                            <a:pt x="3590" y="25765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1" name="Freeform: Shape 960">
                      <a:extLst>
                        <a:ext uri="{FF2B5EF4-FFF2-40B4-BE49-F238E27FC236}">
                          <a16:creationId xmlns:a16="http://schemas.microsoft.com/office/drawing/2014/main" id="{99E2ACD9-D90F-97FF-9CB2-D5082B859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4428" y="3707798"/>
                      <a:ext cx="538591" cy="407268"/>
                    </a:xfrm>
                    <a:custGeom>
                      <a:avLst/>
                      <a:gdLst>
                        <a:gd name="connsiteX0" fmla="*/ 0 w 538591"/>
                        <a:gd name="connsiteY0" fmla="*/ 317503 h 407268"/>
                        <a:gd name="connsiteX1" fmla="*/ 538592 w 538591"/>
                        <a:gd name="connsiteY1" fmla="*/ 0 h 407268"/>
                        <a:gd name="connsiteX2" fmla="*/ 18286 w 538591"/>
                        <a:gd name="connsiteY2" fmla="*/ 407268 h 407268"/>
                        <a:gd name="connsiteX3" fmla="*/ 0 w 538591"/>
                        <a:gd name="connsiteY3" fmla="*/ 317503 h 40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8591" h="407268">
                          <a:moveTo>
                            <a:pt x="0" y="317503"/>
                          </a:moveTo>
                          <a:cubicBezTo>
                            <a:pt x="179530" y="211114"/>
                            <a:pt x="359061" y="104726"/>
                            <a:pt x="538592" y="0"/>
                          </a:cubicBezTo>
                          <a:cubicBezTo>
                            <a:pt x="357399" y="124674"/>
                            <a:pt x="184518" y="260984"/>
                            <a:pt x="18286" y="407268"/>
                          </a:cubicBezTo>
                          <a:cubicBezTo>
                            <a:pt x="13298" y="375684"/>
                            <a:pt x="6649" y="344100"/>
                            <a:pt x="0" y="31750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2" name="Freeform: Shape 961">
                      <a:extLst>
                        <a:ext uri="{FF2B5EF4-FFF2-40B4-BE49-F238E27FC236}">
                          <a16:creationId xmlns:a16="http://schemas.microsoft.com/office/drawing/2014/main" id="{AD0691BE-F122-BDA5-436B-9ED0C8C0C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0563" y="3726084"/>
                      <a:ext cx="455208" cy="260983"/>
                    </a:xfrm>
                    <a:custGeom>
                      <a:avLst/>
                      <a:gdLst>
                        <a:gd name="connsiteX0" fmla="*/ 452151 w 455208"/>
                        <a:gd name="connsiteY0" fmla="*/ 181193 h 260983"/>
                        <a:gd name="connsiteX1" fmla="*/ 0 w 455208"/>
                        <a:gd name="connsiteY1" fmla="*/ 0 h 260983"/>
                        <a:gd name="connsiteX2" fmla="*/ 452151 w 455208"/>
                        <a:gd name="connsiteY2" fmla="*/ 260984 h 260983"/>
                        <a:gd name="connsiteX3" fmla="*/ 452151 w 455208"/>
                        <a:gd name="connsiteY3" fmla="*/ 181193 h 260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55208" h="260983">
                          <a:moveTo>
                            <a:pt x="452151" y="181193"/>
                          </a:moveTo>
                          <a:cubicBezTo>
                            <a:pt x="289244" y="99739"/>
                            <a:pt x="171219" y="61506"/>
                            <a:pt x="0" y="0"/>
                          </a:cubicBezTo>
                          <a:cubicBezTo>
                            <a:pt x="161245" y="108051"/>
                            <a:pt x="290906" y="152933"/>
                            <a:pt x="452151" y="260984"/>
                          </a:cubicBezTo>
                          <a:cubicBezTo>
                            <a:pt x="460463" y="219426"/>
                            <a:pt x="448826" y="212777"/>
                            <a:pt x="452151" y="18119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3" name="Freeform: Shape 962">
                      <a:extLst>
                        <a:ext uri="{FF2B5EF4-FFF2-40B4-BE49-F238E27FC236}">
                          <a16:creationId xmlns:a16="http://schemas.microsoft.com/office/drawing/2014/main" id="{E7095E1C-06DC-3D8D-C73D-919DAF779A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31886" y="3162557"/>
                      <a:ext cx="317733" cy="327476"/>
                    </a:xfrm>
                    <a:custGeom>
                      <a:avLst/>
                      <a:gdLst>
                        <a:gd name="connsiteX0" fmla="*/ 315841 w 317733"/>
                        <a:gd name="connsiteY0" fmla="*/ 327477 h 327476"/>
                        <a:gd name="connsiteX1" fmla="*/ 0 w 317733"/>
                        <a:gd name="connsiteY1" fmla="*/ 0 h 327476"/>
                        <a:gd name="connsiteX2" fmla="*/ 251010 w 317733"/>
                        <a:gd name="connsiteY2" fmla="*/ 184517 h 327476"/>
                        <a:gd name="connsiteX3" fmla="*/ 310854 w 317733"/>
                        <a:gd name="connsiteY3" fmla="*/ 249348 h 327476"/>
                        <a:gd name="connsiteX4" fmla="*/ 315841 w 317733"/>
                        <a:gd name="connsiteY4" fmla="*/ 327477 h 327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7733" h="327476">
                          <a:moveTo>
                            <a:pt x="315841" y="327477"/>
                          </a:moveTo>
                          <a:cubicBezTo>
                            <a:pt x="211115" y="217764"/>
                            <a:pt x="104726" y="109713"/>
                            <a:pt x="0" y="0"/>
                          </a:cubicBezTo>
                          <a:cubicBezTo>
                            <a:pt x="83116" y="61506"/>
                            <a:pt x="167894" y="123012"/>
                            <a:pt x="251010" y="184517"/>
                          </a:cubicBezTo>
                          <a:cubicBezTo>
                            <a:pt x="274283" y="202803"/>
                            <a:pt x="300880" y="221089"/>
                            <a:pt x="310854" y="249348"/>
                          </a:cubicBezTo>
                          <a:cubicBezTo>
                            <a:pt x="320828" y="275945"/>
                            <a:pt x="317503" y="304205"/>
                            <a:pt x="315841" y="32747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4" name="Freeform: Shape 963">
                      <a:extLst>
                        <a:ext uri="{FF2B5EF4-FFF2-40B4-BE49-F238E27FC236}">
                          <a16:creationId xmlns:a16="http://schemas.microsoft.com/office/drawing/2014/main" id="{9B6D6765-F7C3-8A1B-AF64-574664D047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5028" y="2570771"/>
                      <a:ext cx="265971" cy="242698"/>
                    </a:xfrm>
                    <a:custGeom>
                      <a:avLst/>
                      <a:gdLst>
                        <a:gd name="connsiteX0" fmla="*/ 257660 w 265971"/>
                        <a:gd name="connsiteY0" fmla="*/ 242699 h 242698"/>
                        <a:gd name="connsiteX1" fmla="*/ 0 w 265971"/>
                        <a:gd name="connsiteY1" fmla="*/ 0 h 242698"/>
                        <a:gd name="connsiteX2" fmla="*/ 265971 w 265971"/>
                        <a:gd name="connsiteY2" fmla="*/ 199478 h 242698"/>
                        <a:gd name="connsiteX3" fmla="*/ 257660 w 265971"/>
                        <a:gd name="connsiteY3" fmla="*/ 242699 h 2426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5971" h="242698">
                          <a:moveTo>
                            <a:pt x="257660" y="242699"/>
                          </a:moveTo>
                          <a:cubicBezTo>
                            <a:pt x="162907" y="172881"/>
                            <a:pt x="76466" y="91428"/>
                            <a:pt x="0" y="0"/>
                          </a:cubicBezTo>
                          <a:cubicBezTo>
                            <a:pt x="88103" y="66493"/>
                            <a:pt x="177868" y="132986"/>
                            <a:pt x="265971" y="199478"/>
                          </a:cubicBezTo>
                          <a:cubicBezTo>
                            <a:pt x="259321" y="214439"/>
                            <a:pt x="257660" y="231063"/>
                            <a:pt x="257660" y="24269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5" name="Freeform: Shape 964">
                      <a:extLst>
                        <a:ext uri="{FF2B5EF4-FFF2-40B4-BE49-F238E27FC236}">
                          <a16:creationId xmlns:a16="http://schemas.microsoft.com/office/drawing/2014/main" id="{F1CB6750-174F-9805-B637-4E33ABE12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6429" y="2020544"/>
                      <a:ext cx="166559" cy="113037"/>
                    </a:xfrm>
                    <a:custGeom>
                      <a:avLst/>
                      <a:gdLst>
                        <a:gd name="connsiteX0" fmla="*/ 164570 w 166559"/>
                        <a:gd name="connsiteY0" fmla="*/ 113038 h 113037"/>
                        <a:gd name="connsiteX1" fmla="*/ 0 w 166559"/>
                        <a:gd name="connsiteY1" fmla="*/ 0 h 113037"/>
                        <a:gd name="connsiteX2" fmla="*/ 129661 w 166559"/>
                        <a:gd name="connsiteY2" fmla="*/ 66493 h 113037"/>
                        <a:gd name="connsiteX3" fmla="*/ 156258 w 166559"/>
                        <a:gd name="connsiteY3" fmla="*/ 83116 h 113037"/>
                        <a:gd name="connsiteX4" fmla="*/ 164570 w 166559"/>
                        <a:gd name="connsiteY4" fmla="*/ 113038 h 113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559" h="113037">
                          <a:moveTo>
                            <a:pt x="164570" y="113038"/>
                          </a:moveTo>
                          <a:cubicBezTo>
                            <a:pt x="111376" y="73142"/>
                            <a:pt x="56519" y="36571"/>
                            <a:pt x="0" y="0"/>
                          </a:cubicBezTo>
                          <a:cubicBezTo>
                            <a:pt x="43220" y="21610"/>
                            <a:pt x="86441" y="44883"/>
                            <a:pt x="129661" y="66493"/>
                          </a:cubicBezTo>
                          <a:cubicBezTo>
                            <a:pt x="139635" y="71480"/>
                            <a:pt x="147947" y="76467"/>
                            <a:pt x="156258" y="83116"/>
                          </a:cubicBezTo>
                          <a:cubicBezTo>
                            <a:pt x="164570" y="91428"/>
                            <a:pt x="169557" y="104726"/>
                            <a:pt x="164570" y="11303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916" name="Graphic 2">
                <a:extLst>
                  <a:ext uri="{FF2B5EF4-FFF2-40B4-BE49-F238E27FC236}">
                    <a16:creationId xmlns:a16="http://schemas.microsoft.com/office/drawing/2014/main" id="{61AA9F82-E410-C777-B73C-60705C460A45}"/>
                  </a:ext>
                </a:extLst>
              </p:cNvPr>
              <p:cNvGrpSpPr/>
              <p:nvPr/>
            </p:nvGrpSpPr>
            <p:grpSpPr>
              <a:xfrm>
                <a:off x="-774366" y="160408"/>
                <a:ext cx="2852540" cy="5020205"/>
                <a:chOff x="-774366" y="160408"/>
                <a:chExt cx="2852540" cy="5020205"/>
              </a:xfrm>
            </p:grpSpPr>
            <p:grpSp>
              <p:nvGrpSpPr>
                <p:cNvPr id="920" name="Graphic 2">
                  <a:extLst>
                    <a:ext uri="{FF2B5EF4-FFF2-40B4-BE49-F238E27FC236}">
                      <a16:creationId xmlns:a16="http://schemas.microsoft.com/office/drawing/2014/main" id="{5E5F7F11-E69E-8CA3-5BE7-E43543788AD9}"/>
                    </a:ext>
                  </a:extLst>
                </p:cNvPr>
                <p:cNvGrpSpPr/>
                <p:nvPr/>
              </p:nvGrpSpPr>
              <p:grpSpPr>
                <a:xfrm>
                  <a:off x="-774366" y="160408"/>
                  <a:ext cx="2151041" cy="5020205"/>
                  <a:chOff x="-774366" y="160408"/>
                  <a:chExt cx="2151041" cy="5020205"/>
                </a:xfrm>
              </p:grpSpPr>
              <p:grpSp>
                <p:nvGrpSpPr>
                  <p:cNvPr id="937" name="Graphic 2">
                    <a:extLst>
                      <a:ext uri="{FF2B5EF4-FFF2-40B4-BE49-F238E27FC236}">
                        <a16:creationId xmlns:a16="http://schemas.microsoft.com/office/drawing/2014/main" id="{1550921F-CC03-C618-8689-4CB88E7015C1}"/>
                      </a:ext>
                    </a:extLst>
                  </p:cNvPr>
                  <p:cNvGrpSpPr/>
                  <p:nvPr/>
                </p:nvGrpSpPr>
                <p:grpSpPr>
                  <a:xfrm>
                    <a:off x="-774366" y="160408"/>
                    <a:ext cx="2151041" cy="4237252"/>
                    <a:chOff x="-774366" y="160408"/>
                    <a:chExt cx="2151041" cy="4237252"/>
                  </a:xfrm>
                </p:grpSpPr>
                <p:sp>
                  <p:nvSpPr>
                    <p:cNvPr id="948" name="Freeform: Shape 947">
                      <a:extLst>
                        <a:ext uri="{FF2B5EF4-FFF2-40B4-BE49-F238E27FC236}">
                          <a16:creationId xmlns:a16="http://schemas.microsoft.com/office/drawing/2014/main" id="{2FD7415F-A816-ABDC-F8E3-23AEDA73B2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74366" y="160408"/>
                      <a:ext cx="2151041" cy="4237252"/>
                    </a:xfrm>
                    <a:custGeom>
                      <a:avLst/>
                      <a:gdLst>
                        <a:gd name="connsiteX0" fmla="*/ 1765383 w 2151041"/>
                        <a:gd name="connsiteY0" fmla="*/ 4052735 h 4237252"/>
                        <a:gd name="connsiteX1" fmla="*/ 1913330 w 2151041"/>
                        <a:gd name="connsiteY1" fmla="*/ 4237253 h 4237252"/>
                        <a:gd name="connsiteX2" fmla="*/ 706486 w 2151041"/>
                        <a:gd name="connsiteY2" fmla="*/ 4223954 h 4237252"/>
                        <a:gd name="connsiteX3" fmla="*/ 764667 w 2151041"/>
                        <a:gd name="connsiteY3" fmla="*/ 4110917 h 4237252"/>
                        <a:gd name="connsiteX4" fmla="*/ 630019 w 2151041"/>
                        <a:gd name="connsiteY4" fmla="*/ 4222292 h 4237252"/>
                        <a:gd name="connsiteX5" fmla="*/ 204465 w 2151041"/>
                        <a:gd name="connsiteY5" fmla="*/ 4217305 h 4237252"/>
                        <a:gd name="connsiteX6" fmla="*/ 330802 w 2151041"/>
                        <a:gd name="connsiteY6" fmla="*/ 4056060 h 4237252"/>
                        <a:gd name="connsiteX7" fmla="*/ 14961 w 2151041"/>
                        <a:gd name="connsiteY7" fmla="*/ 4215643 h 4237252"/>
                        <a:gd name="connsiteX8" fmla="*/ 14961 w 2151041"/>
                        <a:gd name="connsiteY8" fmla="*/ 4215643 h 4237252"/>
                        <a:gd name="connsiteX9" fmla="*/ 0 w 2151041"/>
                        <a:gd name="connsiteY9" fmla="*/ 4215643 h 4237252"/>
                        <a:gd name="connsiteX10" fmla="*/ 260984 w 2151041"/>
                        <a:gd name="connsiteY10" fmla="*/ 3188329 h 4237252"/>
                        <a:gd name="connsiteX11" fmla="*/ 402281 w 2151041"/>
                        <a:gd name="connsiteY11" fmla="*/ 2639764 h 4237252"/>
                        <a:gd name="connsiteX12" fmla="*/ 440515 w 2151041"/>
                        <a:gd name="connsiteY12" fmla="*/ 2611504 h 4237252"/>
                        <a:gd name="connsiteX13" fmla="*/ 678226 w 2151041"/>
                        <a:gd name="connsiteY13" fmla="*/ 2445272 h 4237252"/>
                        <a:gd name="connsiteX14" fmla="*/ 475423 w 2151041"/>
                        <a:gd name="connsiteY14" fmla="*/ 2496804 h 4237252"/>
                        <a:gd name="connsiteX15" fmla="*/ 435528 w 2151041"/>
                        <a:gd name="connsiteY15" fmla="*/ 2510103 h 4237252"/>
                        <a:gd name="connsiteX16" fmla="*/ 1080508 w 2151041"/>
                        <a:gd name="connsiteY16" fmla="*/ 0 h 4237252"/>
                        <a:gd name="connsiteX17" fmla="*/ 1283311 w 2151041"/>
                        <a:gd name="connsiteY17" fmla="*/ 802900 h 4237252"/>
                        <a:gd name="connsiteX18" fmla="*/ 1142014 w 2151041"/>
                        <a:gd name="connsiteY18" fmla="*/ 797913 h 4237252"/>
                        <a:gd name="connsiteX19" fmla="*/ 1117079 w 2151041"/>
                        <a:gd name="connsiteY19" fmla="*/ 797913 h 4237252"/>
                        <a:gd name="connsiteX20" fmla="*/ 1145338 w 2151041"/>
                        <a:gd name="connsiteY20" fmla="*/ 812874 h 4237252"/>
                        <a:gd name="connsiteX21" fmla="*/ 1304921 w 2151041"/>
                        <a:gd name="connsiteY21" fmla="*/ 894328 h 4237252"/>
                        <a:gd name="connsiteX22" fmla="*/ 2008082 w 2151041"/>
                        <a:gd name="connsiteY22" fmla="*/ 3675389 h 4237252"/>
                        <a:gd name="connsiteX23" fmla="*/ 2059614 w 2151041"/>
                        <a:gd name="connsiteY23" fmla="*/ 3878192 h 4237252"/>
                        <a:gd name="connsiteX24" fmla="*/ 1607463 w 2151041"/>
                        <a:gd name="connsiteY24" fmla="*/ 3730246 h 4237252"/>
                        <a:gd name="connsiteX25" fmla="*/ 2091198 w 2151041"/>
                        <a:gd name="connsiteY25" fmla="*/ 3999541 h 4237252"/>
                        <a:gd name="connsiteX26" fmla="*/ 2151042 w 2151041"/>
                        <a:gd name="connsiteY26" fmla="*/ 4235591 h 4237252"/>
                        <a:gd name="connsiteX27" fmla="*/ 1765383 w 2151041"/>
                        <a:gd name="connsiteY27" fmla="*/ 4052735 h 4237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151041" h="4237252">
                          <a:moveTo>
                            <a:pt x="1765383" y="4052735"/>
                          </a:moveTo>
                          <a:cubicBezTo>
                            <a:pt x="1815253" y="4114241"/>
                            <a:pt x="1863460" y="4175747"/>
                            <a:pt x="1913330" y="4237253"/>
                          </a:cubicBezTo>
                          <a:lnTo>
                            <a:pt x="706486" y="4223954"/>
                          </a:lnTo>
                          <a:cubicBezTo>
                            <a:pt x="724771" y="4187383"/>
                            <a:pt x="744719" y="4149150"/>
                            <a:pt x="764667" y="4110917"/>
                          </a:cubicBezTo>
                          <a:cubicBezTo>
                            <a:pt x="719784" y="4147488"/>
                            <a:pt x="674902" y="4185721"/>
                            <a:pt x="630019" y="4222292"/>
                          </a:cubicBezTo>
                          <a:lnTo>
                            <a:pt x="204465" y="4217305"/>
                          </a:lnTo>
                          <a:cubicBezTo>
                            <a:pt x="246023" y="4164111"/>
                            <a:pt x="287581" y="4109254"/>
                            <a:pt x="330802" y="4056060"/>
                          </a:cubicBezTo>
                          <a:cubicBezTo>
                            <a:pt x="226075" y="4109254"/>
                            <a:pt x="119687" y="4162449"/>
                            <a:pt x="14961" y="4215643"/>
                          </a:cubicBezTo>
                          <a:lnTo>
                            <a:pt x="14961" y="4215643"/>
                          </a:lnTo>
                          <a:lnTo>
                            <a:pt x="0" y="4215643"/>
                          </a:lnTo>
                          <a:lnTo>
                            <a:pt x="260984" y="3188329"/>
                          </a:lnTo>
                          <a:lnTo>
                            <a:pt x="402281" y="2639764"/>
                          </a:lnTo>
                          <a:cubicBezTo>
                            <a:pt x="415580" y="2629790"/>
                            <a:pt x="428878" y="2621478"/>
                            <a:pt x="440515" y="2611504"/>
                          </a:cubicBezTo>
                          <a:cubicBezTo>
                            <a:pt x="530280" y="2545012"/>
                            <a:pt x="568513" y="2513427"/>
                            <a:pt x="678226" y="2445272"/>
                          </a:cubicBezTo>
                          <a:cubicBezTo>
                            <a:pt x="581812" y="2478519"/>
                            <a:pt x="553552" y="2473532"/>
                            <a:pt x="475423" y="2496804"/>
                          </a:cubicBezTo>
                          <a:cubicBezTo>
                            <a:pt x="463787" y="2500129"/>
                            <a:pt x="450489" y="2505116"/>
                            <a:pt x="435528" y="2510103"/>
                          </a:cubicBezTo>
                          <a:lnTo>
                            <a:pt x="1080508" y="0"/>
                          </a:lnTo>
                          <a:lnTo>
                            <a:pt x="1283311" y="802900"/>
                          </a:lnTo>
                          <a:cubicBezTo>
                            <a:pt x="1236766" y="799576"/>
                            <a:pt x="1190221" y="797913"/>
                            <a:pt x="1142014" y="797913"/>
                          </a:cubicBezTo>
                          <a:cubicBezTo>
                            <a:pt x="1133702" y="797913"/>
                            <a:pt x="1125390" y="797913"/>
                            <a:pt x="1117079" y="797913"/>
                          </a:cubicBezTo>
                          <a:cubicBezTo>
                            <a:pt x="1127053" y="802900"/>
                            <a:pt x="1137027" y="807887"/>
                            <a:pt x="1145338" y="812874"/>
                          </a:cubicBezTo>
                          <a:cubicBezTo>
                            <a:pt x="1198533" y="839471"/>
                            <a:pt x="1251727" y="867731"/>
                            <a:pt x="1304921" y="894328"/>
                          </a:cubicBezTo>
                          <a:lnTo>
                            <a:pt x="2008082" y="3675389"/>
                          </a:lnTo>
                          <a:lnTo>
                            <a:pt x="2059614" y="3878192"/>
                          </a:lnTo>
                          <a:cubicBezTo>
                            <a:pt x="1906681" y="3838296"/>
                            <a:pt x="1755410" y="3788427"/>
                            <a:pt x="1607463" y="3730246"/>
                          </a:cubicBezTo>
                          <a:cubicBezTo>
                            <a:pt x="1772033" y="3811699"/>
                            <a:pt x="1934940" y="3901464"/>
                            <a:pt x="2091198" y="3999541"/>
                          </a:cubicBezTo>
                          <a:lnTo>
                            <a:pt x="2151042" y="4235591"/>
                          </a:lnTo>
                          <a:cubicBezTo>
                            <a:pt x="2014731" y="4199019"/>
                            <a:pt x="1883408" y="4137514"/>
                            <a:pt x="1765383" y="4052735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" name="Freeform: Shape 948">
                      <a:extLst>
                        <a:ext uri="{FF2B5EF4-FFF2-40B4-BE49-F238E27FC236}">
                          <a16:creationId xmlns:a16="http://schemas.microsoft.com/office/drawing/2014/main" id="{E072DCA4-8AB5-CA82-DFC0-F41982AE23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38838" y="160408"/>
                      <a:ext cx="847783" cy="2511765"/>
                    </a:xfrm>
                    <a:custGeom>
                      <a:avLst/>
                      <a:gdLst>
                        <a:gd name="connsiteX0" fmla="*/ 847783 w 847783"/>
                        <a:gd name="connsiteY0" fmla="*/ 802900 h 2511765"/>
                        <a:gd name="connsiteX1" fmla="*/ 706486 w 847783"/>
                        <a:gd name="connsiteY1" fmla="*/ 797913 h 2511765"/>
                        <a:gd name="connsiteX2" fmla="*/ 638331 w 847783"/>
                        <a:gd name="connsiteY2" fmla="*/ 570176 h 2511765"/>
                        <a:gd name="connsiteX3" fmla="*/ 39896 w 847783"/>
                        <a:gd name="connsiteY3" fmla="*/ 2498467 h 2511765"/>
                        <a:gd name="connsiteX4" fmla="*/ 0 w 847783"/>
                        <a:gd name="connsiteY4" fmla="*/ 2511765 h 2511765"/>
                        <a:gd name="connsiteX5" fmla="*/ 644980 w 847783"/>
                        <a:gd name="connsiteY5" fmla="*/ 0 h 2511765"/>
                        <a:gd name="connsiteX6" fmla="*/ 847783 w 847783"/>
                        <a:gd name="connsiteY6" fmla="*/ 802900 h 2511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47783" h="2511765">
                          <a:moveTo>
                            <a:pt x="847783" y="802900"/>
                          </a:moveTo>
                          <a:cubicBezTo>
                            <a:pt x="801238" y="799576"/>
                            <a:pt x="754693" y="797913"/>
                            <a:pt x="706486" y="797913"/>
                          </a:cubicBezTo>
                          <a:lnTo>
                            <a:pt x="638331" y="570176"/>
                          </a:lnTo>
                          <a:lnTo>
                            <a:pt x="39896" y="2498467"/>
                          </a:lnTo>
                          <a:cubicBezTo>
                            <a:pt x="28259" y="2501791"/>
                            <a:pt x="14961" y="2506778"/>
                            <a:pt x="0" y="2511765"/>
                          </a:cubicBezTo>
                          <a:lnTo>
                            <a:pt x="644980" y="0"/>
                          </a:lnTo>
                          <a:lnTo>
                            <a:pt x="847783" y="80290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" name="Freeform: Shape 949">
                      <a:extLst>
                        <a:ext uri="{FF2B5EF4-FFF2-40B4-BE49-F238E27FC236}">
                          <a16:creationId xmlns:a16="http://schemas.microsoft.com/office/drawing/2014/main" id="{F64816BD-B0C9-1EAD-5334-74C5B75260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2634" y="973282"/>
                      <a:ext cx="864406" cy="2864176"/>
                    </a:xfrm>
                    <a:custGeom>
                      <a:avLst/>
                      <a:gdLst>
                        <a:gd name="connsiteX0" fmla="*/ 864406 w 864406"/>
                        <a:gd name="connsiteY0" fmla="*/ 2864177 h 2864176"/>
                        <a:gd name="connsiteX1" fmla="*/ 0 w 864406"/>
                        <a:gd name="connsiteY1" fmla="*/ 0 h 2864176"/>
                        <a:gd name="connsiteX2" fmla="*/ 159583 w 864406"/>
                        <a:gd name="connsiteY2" fmla="*/ 81454 h 2864176"/>
                        <a:gd name="connsiteX3" fmla="*/ 864406 w 864406"/>
                        <a:gd name="connsiteY3" fmla="*/ 2864177 h 2864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4406" h="2864176">
                          <a:moveTo>
                            <a:pt x="864406" y="2864177"/>
                          </a:moveTo>
                          <a:lnTo>
                            <a:pt x="0" y="0"/>
                          </a:lnTo>
                          <a:cubicBezTo>
                            <a:pt x="53194" y="26597"/>
                            <a:pt x="106388" y="54857"/>
                            <a:pt x="159583" y="81454"/>
                          </a:cubicBezTo>
                          <a:lnTo>
                            <a:pt x="864406" y="2864177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8" name="Graphic 2">
                    <a:extLst>
                      <a:ext uri="{FF2B5EF4-FFF2-40B4-BE49-F238E27FC236}">
                        <a16:creationId xmlns:a16="http://schemas.microsoft.com/office/drawing/2014/main" id="{5D5187C1-5FD7-AE50-F741-942224C70DF2}"/>
                      </a:ext>
                    </a:extLst>
                  </p:cNvPr>
                  <p:cNvGrpSpPr/>
                  <p:nvPr/>
                </p:nvGrpSpPr>
                <p:grpSpPr>
                  <a:xfrm>
                    <a:off x="-390370" y="580975"/>
                    <a:ext cx="1424607" cy="4599638"/>
                    <a:chOff x="-390370" y="580975"/>
                    <a:chExt cx="1424607" cy="4599638"/>
                  </a:xfrm>
                  <a:solidFill>
                    <a:srgbClr val="297494"/>
                  </a:solidFill>
                </p:grpSpPr>
                <p:sp>
                  <p:nvSpPr>
                    <p:cNvPr id="939" name="Freeform: Shape 938">
                      <a:extLst>
                        <a:ext uri="{FF2B5EF4-FFF2-40B4-BE49-F238E27FC236}">
                          <a16:creationId xmlns:a16="http://schemas.microsoft.com/office/drawing/2014/main" id="{95B369ED-411A-87C4-781B-9BDCE0FD36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831" y="580975"/>
                      <a:ext cx="141297" cy="4599638"/>
                    </a:xfrm>
                    <a:custGeom>
                      <a:avLst/>
                      <a:gdLst>
                        <a:gd name="connsiteX0" fmla="*/ 0 w 141297"/>
                        <a:gd name="connsiteY0" fmla="*/ 4584678 h 4599638"/>
                        <a:gd name="connsiteX1" fmla="*/ 141297 w 141297"/>
                        <a:gd name="connsiteY1" fmla="*/ 0 h 4599638"/>
                        <a:gd name="connsiteX2" fmla="*/ 139635 w 141297"/>
                        <a:gd name="connsiteY2" fmla="*/ 4599639 h 45996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297" h="4599638">
                          <a:moveTo>
                            <a:pt x="0" y="4584678"/>
                          </a:moveTo>
                          <a:lnTo>
                            <a:pt x="141297" y="0"/>
                          </a:lnTo>
                          <a:lnTo>
                            <a:pt x="139635" y="4599639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" name="Freeform: Shape 939">
                      <a:extLst>
                        <a:ext uri="{FF2B5EF4-FFF2-40B4-BE49-F238E27FC236}">
                          <a16:creationId xmlns:a16="http://schemas.microsoft.com/office/drawing/2014/main" id="{71A53A27-B3EA-9704-35C2-F59E01585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242" y="1448705"/>
                      <a:ext cx="271545" cy="287581"/>
                    </a:xfrm>
                    <a:custGeom>
                      <a:avLst/>
                      <a:gdLst>
                        <a:gd name="connsiteX0" fmla="*/ 12224 w 271545"/>
                        <a:gd name="connsiteY0" fmla="*/ 186180 h 287581"/>
                        <a:gd name="connsiteX1" fmla="*/ 271546 w 271545"/>
                        <a:gd name="connsiteY1" fmla="*/ 0 h 287581"/>
                        <a:gd name="connsiteX2" fmla="*/ 2250 w 271545"/>
                        <a:gd name="connsiteY2" fmla="*/ 287581 h 287581"/>
                        <a:gd name="connsiteX3" fmla="*/ 12224 w 271545"/>
                        <a:gd name="connsiteY3" fmla="*/ 186180 h 2875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1545" h="287581">
                          <a:moveTo>
                            <a:pt x="12224" y="186180"/>
                          </a:moveTo>
                          <a:cubicBezTo>
                            <a:pt x="98665" y="124674"/>
                            <a:pt x="185105" y="61506"/>
                            <a:pt x="271546" y="0"/>
                          </a:cubicBezTo>
                          <a:cubicBezTo>
                            <a:pt x="178456" y="93090"/>
                            <a:pt x="88691" y="187842"/>
                            <a:pt x="2250" y="287581"/>
                          </a:cubicBezTo>
                          <a:cubicBezTo>
                            <a:pt x="-1075" y="254335"/>
                            <a:pt x="-2737" y="222751"/>
                            <a:pt x="12224" y="18618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" name="Freeform: Shape 940">
                      <a:extLst>
                        <a:ext uri="{FF2B5EF4-FFF2-40B4-BE49-F238E27FC236}">
                          <a16:creationId xmlns:a16="http://schemas.microsoft.com/office/drawing/2014/main" id="{2FB51F0D-95D8-69E4-0232-90FCB9DC3F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495" y="2131919"/>
                      <a:ext cx="469823" cy="433865"/>
                    </a:xfrm>
                    <a:custGeom>
                      <a:avLst/>
                      <a:gdLst>
                        <a:gd name="connsiteX0" fmla="*/ 14348 w 469823"/>
                        <a:gd name="connsiteY0" fmla="*/ 359061 h 433865"/>
                        <a:gd name="connsiteX1" fmla="*/ 469823 w 469823"/>
                        <a:gd name="connsiteY1" fmla="*/ 0 h 433865"/>
                        <a:gd name="connsiteX2" fmla="*/ 4374 w 469823"/>
                        <a:gd name="connsiteY2" fmla="*/ 433865 h 433865"/>
                        <a:gd name="connsiteX3" fmla="*/ 14348 w 469823"/>
                        <a:gd name="connsiteY3" fmla="*/ 359061 h 433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9823" h="433865">
                          <a:moveTo>
                            <a:pt x="14348" y="359061"/>
                          </a:moveTo>
                          <a:cubicBezTo>
                            <a:pt x="158969" y="231062"/>
                            <a:pt x="311903" y="111375"/>
                            <a:pt x="469823" y="0"/>
                          </a:cubicBezTo>
                          <a:cubicBezTo>
                            <a:pt x="301929" y="127999"/>
                            <a:pt x="147333" y="274283"/>
                            <a:pt x="4374" y="433865"/>
                          </a:cubicBezTo>
                          <a:cubicBezTo>
                            <a:pt x="2711" y="410593"/>
                            <a:pt x="-8925" y="379009"/>
                            <a:pt x="14348" y="3590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" name="Freeform: Shape 941">
                      <a:extLst>
                        <a:ext uri="{FF2B5EF4-FFF2-40B4-BE49-F238E27FC236}">
                          <a16:creationId xmlns:a16="http://schemas.microsoft.com/office/drawing/2014/main" id="{FAAA6CC9-B99C-CBE7-166C-2A6568E71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373" y="3129311"/>
                      <a:ext cx="677085" cy="492046"/>
                    </a:xfrm>
                    <a:custGeom>
                      <a:avLst/>
                      <a:gdLst>
                        <a:gd name="connsiteX0" fmla="*/ 5508 w 677085"/>
                        <a:gd name="connsiteY0" fmla="*/ 383996 h 492046"/>
                        <a:gd name="connsiteX1" fmla="*/ 677086 w 677085"/>
                        <a:gd name="connsiteY1" fmla="*/ 0 h 492046"/>
                        <a:gd name="connsiteX2" fmla="*/ 2184 w 677085"/>
                        <a:gd name="connsiteY2" fmla="*/ 492046 h 492046"/>
                        <a:gd name="connsiteX3" fmla="*/ 5508 w 677085"/>
                        <a:gd name="connsiteY3" fmla="*/ 383996 h 492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7085" h="492046">
                          <a:moveTo>
                            <a:pt x="5508" y="383996"/>
                          </a:moveTo>
                          <a:cubicBezTo>
                            <a:pt x="219948" y="237712"/>
                            <a:pt x="444361" y="109713"/>
                            <a:pt x="677086" y="0"/>
                          </a:cubicBezTo>
                          <a:cubicBezTo>
                            <a:pt x="442699" y="149609"/>
                            <a:pt x="216623" y="312516"/>
                            <a:pt x="2184" y="492046"/>
                          </a:cubicBezTo>
                          <a:cubicBezTo>
                            <a:pt x="-1141" y="452151"/>
                            <a:pt x="-1141" y="415580"/>
                            <a:pt x="5508" y="38399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" name="Freeform: Shape 942">
                      <a:extLst>
                        <a:ext uri="{FF2B5EF4-FFF2-40B4-BE49-F238E27FC236}">
                          <a16:creationId xmlns:a16="http://schemas.microsoft.com/office/drawing/2014/main" id="{2F3AE1B5-56B7-4444-7A2F-BBE4C6402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635" y="3744369"/>
                      <a:ext cx="789601" cy="606746"/>
                    </a:xfrm>
                    <a:custGeom>
                      <a:avLst/>
                      <a:gdLst>
                        <a:gd name="connsiteX0" fmla="*/ 0 w 789601"/>
                        <a:gd name="connsiteY0" fmla="*/ 473761 h 606746"/>
                        <a:gd name="connsiteX1" fmla="*/ 789602 w 789601"/>
                        <a:gd name="connsiteY1" fmla="*/ 0 h 606746"/>
                        <a:gd name="connsiteX2" fmla="*/ 26597 w 789601"/>
                        <a:gd name="connsiteY2" fmla="*/ 606747 h 606746"/>
                        <a:gd name="connsiteX3" fmla="*/ 0 w 789601"/>
                        <a:gd name="connsiteY3" fmla="*/ 473761 h 60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9601" h="606746">
                          <a:moveTo>
                            <a:pt x="0" y="473761"/>
                          </a:moveTo>
                          <a:cubicBezTo>
                            <a:pt x="262647" y="315841"/>
                            <a:pt x="526955" y="157920"/>
                            <a:pt x="789602" y="0"/>
                          </a:cubicBezTo>
                          <a:cubicBezTo>
                            <a:pt x="525293" y="186180"/>
                            <a:pt x="269296" y="388983"/>
                            <a:pt x="26597" y="606747"/>
                          </a:cubicBezTo>
                          <a:cubicBezTo>
                            <a:pt x="18285" y="558540"/>
                            <a:pt x="8312" y="513657"/>
                            <a:pt x="0" y="4737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" name="Freeform: Shape 943">
                      <a:extLst>
                        <a:ext uri="{FF2B5EF4-FFF2-40B4-BE49-F238E27FC236}">
                          <a16:creationId xmlns:a16="http://schemas.microsoft.com/office/drawing/2014/main" id="{080507D3-023F-58F1-3C38-E64C73B78C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0370" y="3769304"/>
                      <a:ext cx="666517" cy="388983"/>
                    </a:xfrm>
                    <a:custGeom>
                      <a:avLst/>
                      <a:gdLst>
                        <a:gd name="connsiteX0" fmla="*/ 661603 w 666517"/>
                        <a:gd name="connsiteY0" fmla="*/ 270958 h 388983"/>
                        <a:gd name="connsiteX1" fmla="*/ 0 w 666517"/>
                        <a:gd name="connsiteY1" fmla="*/ 0 h 388983"/>
                        <a:gd name="connsiteX2" fmla="*/ 663266 w 666517"/>
                        <a:gd name="connsiteY2" fmla="*/ 388983 h 388983"/>
                        <a:gd name="connsiteX3" fmla="*/ 661603 w 666517"/>
                        <a:gd name="connsiteY3" fmla="*/ 270958 h 388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517" h="388983">
                          <a:moveTo>
                            <a:pt x="661603" y="270958"/>
                          </a:moveTo>
                          <a:cubicBezTo>
                            <a:pt x="422229" y="149609"/>
                            <a:pt x="249348" y="91428"/>
                            <a:pt x="0" y="0"/>
                          </a:cubicBezTo>
                          <a:cubicBezTo>
                            <a:pt x="236049" y="161245"/>
                            <a:pt x="427216" y="227738"/>
                            <a:pt x="663266" y="388983"/>
                          </a:cubicBezTo>
                          <a:cubicBezTo>
                            <a:pt x="673239" y="329140"/>
                            <a:pt x="656616" y="319166"/>
                            <a:pt x="661603" y="27095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" name="Freeform: Shape 944">
                      <a:extLst>
                        <a:ext uri="{FF2B5EF4-FFF2-40B4-BE49-F238E27FC236}">
                          <a16:creationId xmlns:a16="http://schemas.microsoft.com/office/drawing/2014/main" id="{5BCCF011-F24A-E5C0-9050-0E5C5619D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0866" y="2933157"/>
                      <a:ext cx="466090" cy="487059"/>
                    </a:xfrm>
                    <a:custGeom>
                      <a:avLst/>
                      <a:gdLst>
                        <a:gd name="connsiteX0" fmla="*/ 463787 w 466090"/>
                        <a:gd name="connsiteY0" fmla="*/ 487060 h 487059"/>
                        <a:gd name="connsiteX1" fmla="*/ 0 w 466090"/>
                        <a:gd name="connsiteY1" fmla="*/ 0 h 487059"/>
                        <a:gd name="connsiteX2" fmla="*/ 369035 w 466090"/>
                        <a:gd name="connsiteY2" fmla="*/ 275945 h 487059"/>
                        <a:gd name="connsiteX3" fmla="*/ 457138 w 466090"/>
                        <a:gd name="connsiteY3" fmla="*/ 374022 h 487059"/>
                        <a:gd name="connsiteX4" fmla="*/ 463787 w 466090"/>
                        <a:gd name="connsiteY4" fmla="*/ 487060 h 4870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6090" h="487059">
                          <a:moveTo>
                            <a:pt x="463787" y="487060"/>
                          </a:moveTo>
                          <a:cubicBezTo>
                            <a:pt x="309191" y="324152"/>
                            <a:pt x="154596" y="161245"/>
                            <a:pt x="0" y="0"/>
                          </a:cubicBezTo>
                          <a:cubicBezTo>
                            <a:pt x="123012" y="91428"/>
                            <a:pt x="246023" y="182855"/>
                            <a:pt x="369035" y="275945"/>
                          </a:cubicBezTo>
                          <a:cubicBezTo>
                            <a:pt x="403944" y="302542"/>
                            <a:pt x="440515" y="330802"/>
                            <a:pt x="457138" y="374022"/>
                          </a:cubicBezTo>
                          <a:cubicBezTo>
                            <a:pt x="470436" y="408931"/>
                            <a:pt x="465450" y="452151"/>
                            <a:pt x="463787" y="48706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" name="Freeform: Shape 945">
                      <a:extLst>
                        <a:ext uri="{FF2B5EF4-FFF2-40B4-BE49-F238E27FC236}">
                          <a16:creationId xmlns:a16="http://schemas.microsoft.com/office/drawing/2014/main" id="{DE62C79D-E9BC-7207-A926-79DCA08000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94477" y="2052128"/>
                      <a:ext cx="390645" cy="360723"/>
                    </a:xfrm>
                    <a:custGeom>
                      <a:avLst/>
                      <a:gdLst>
                        <a:gd name="connsiteX0" fmla="*/ 379009 w 390645"/>
                        <a:gd name="connsiteY0" fmla="*/ 360723 h 360723"/>
                        <a:gd name="connsiteX1" fmla="*/ 0 w 390645"/>
                        <a:gd name="connsiteY1" fmla="*/ 0 h 360723"/>
                        <a:gd name="connsiteX2" fmla="*/ 390645 w 390645"/>
                        <a:gd name="connsiteY2" fmla="*/ 299218 h 360723"/>
                        <a:gd name="connsiteX3" fmla="*/ 379009 w 390645"/>
                        <a:gd name="connsiteY3" fmla="*/ 360723 h 360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0645" h="360723">
                          <a:moveTo>
                            <a:pt x="379009" y="360723"/>
                          </a:moveTo>
                          <a:cubicBezTo>
                            <a:pt x="241036" y="255997"/>
                            <a:pt x="113038" y="134648"/>
                            <a:pt x="0" y="0"/>
                          </a:cubicBezTo>
                          <a:cubicBezTo>
                            <a:pt x="131323" y="99739"/>
                            <a:pt x="260984" y="199478"/>
                            <a:pt x="390645" y="299218"/>
                          </a:cubicBezTo>
                          <a:cubicBezTo>
                            <a:pt x="380671" y="319165"/>
                            <a:pt x="377347" y="344100"/>
                            <a:pt x="379009" y="36072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" name="Freeform: Shape 946">
                      <a:extLst>
                        <a:ext uri="{FF2B5EF4-FFF2-40B4-BE49-F238E27FC236}">
                          <a16:creationId xmlns:a16="http://schemas.microsoft.com/office/drawing/2014/main" id="{627B5841-A1AF-7CA2-EA0A-3F25F8A1AB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93" y="1232604"/>
                      <a:ext cx="243400" cy="167894"/>
                    </a:xfrm>
                    <a:custGeom>
                      <a:avLst/>
                      <a:gdLst>
                        <a:gd name="connsiteX0" fmla="*/ 241036 w 243400"/>
                        <a:gd name="connsiteY0" fmla="*/ 167894 h 167894"/>
                        <a:gd name="connsiteX1" fmla="*/ 0 w 243400"/>
                        <a:gd name="connsiteY1" fmla="*/ 0 h 167894"/>
                        <a:gd name="connsiteX2" fmla="*/ 189504 w 243400"/>
                        <a:gd name="connsiteY2" fmla="*/ 98077 h 167894"/>
                        <a:gd name="connsiteX3" fmla="*/ 227738 w 243400"/>
                        <a:gd name="connsiteY3" fmla="*/ 123012 h 167894"/>
                        <a:gd name="connsiteX4" fmla="*/ 241036 w 243400"/>
                        <a:gd name="connsiteY4" fmla="*/ 167894 h 1678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3400" h="167894">
                          <a:moveTo>
                            <a:pt x="241036" y="167894"/>
                          </a:moveTo>
                          <a:cubicBezTo>
                            <a:pt x="162907" y="109713"/>
                            <a:pt x="81454" y="53194"/>
                            <a:pt x="0" y="0"/>
                          </a:cubicBezTo>
                          <a:cubicBezTo>
                            <a:pt x="63168" y="33246"/>
                            <a:pt x="126336" y="66493"/>
                            <a:pt x="189504" y="98077"/>
                          </a:cubicBezTo>
                          <a:cubicBezTo>
                            <a:pt x="202803" y="104726"/>
                            <a:pt x="216102" y="113038"/>
                            <a:pt x="227738" y="123012"/>
                          </a:cubicBezTo>
                          <a:cubicBezTo>
                            <a:pt x="239374" y="136310"/>
                            <a:pt x="247686" y="156258"/>
                            <a:pt x="241036" y="16789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21" name="Graphic 2">
                  <a:extLst>
                    <a:ext uri="{FF2B5EF4-FFF2-40B4-BE49-F238E27FC236}">
                      <a16:creationId xmlns:a16="http://schemas.microsoft.com/office/drawing/2014/main" id="{FF292CD4-0BC6-B4B5-E7FF-F5F7A55B290E}"/>
                    </a:ext>
                  </a:extLst>
                </p:cNvPr>
                <p:cNvGrpSpPr/>
                <p:nvPr/>
              </p:nvGrpSpPr>
              <p:grpSpPr>
                <a:xfrm>
                  <a:off x="678500" y="1899194"/>
                  <a:ext cx="1399673" cy="3201627"/>
                  <a:chOff x="678500" y="1899194"/>
                  <a:chExt cx="1399673" cy="3201627"/>
                </a:xfrm>
              </p:grpSpPr>
              <p:grpSp>
                <p:nvGrpSpPr>
                  <p:cNvPr id="922" name="Graphic 2">
                    <a:extLst>
                      <a:ext uri="{FF2B5EF4-FFF2-40B4-BE49-F238E27FC236}">
                        <a16:creationId xmlns:a16="http://schemas.microsoft.com/office/drawing/2014/main" id="{0FAF658C-E890-1101-D1FD-4777C84C7F32}"/>
                      </a:ext>
                    </a:extLst>
                  </p:cNvPr>
                  <p:cNvGrpSpPr/>
                  <p:nvPr/>
                </p:nvGrpSpPr>
                <p:grpSpPr>
                  <a:xfrm>
                    <a:off x="678500" y="1899194"/>
                    <a:ext cx="1399673" cy="2702931"/>
                    <a:chOff x="678500" y="1899194"/>
                    <a:chExt cx="1399673" cy="2702931"/>
                  </a:xfrm>
                </p:grpSpPr>
                <p:sp>
                  <p:nvSpPr>
                    <p:cNvPr id="933" name="Freeform: Shape 932">
                      <a:extLst>
                        <a:ext uri="{FF2B5EF4-FFF2-40B4-BE49-F238E27FC236}">
                          <a16:creationId xmlns:a16="http://schemas.microsoft.com/office/drawing/2014/main" id="{10815E0B-85ED-A576-06CA-AE953E927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500" y="1899194"/>
                      <a:ext cx="1399673" cy="2702931"/>
                    </a:xfrm>
                    <a:custGeom>
                      <a:avLst/>
                      <a:gdLst>
                        <a:gd name="connsiteX0" fmla="*/ 1147001 w 1399673"/>
                        <a:gd name="connsiteY0" fmla="*/ 2584907 h 2702931"/>
                        <a:gd name="connsiteX1" fmla="*/ 1243415 w 1399673"/>
                        <a:gd name="connsiteY1" fmla="*/ 2702932 h 2702931"/>
                        <a:gd name="connsiteX2" fmla="*/ 460463 w 1399673"/>
                        <a:gd name="connsiteY2" fmla="*/ 2694620 h 2702931"/>
                        <a:gd name="connsiteX3" fmla="*/ 497034 w 1399673"/>
                        <a:gd name="connsiteY3" fmla="*/ 2623141 h 2702931"/>
                        <a:gd name="connsiteX4" fmla="*/ 408931 w 1399673"/>
                        <a:gd name="connsiteY4" fmla="*/ 2694620 h 2702931"/>
                        <a:gd name="connsiteX5" fmla="*/ 132986 w 1399673"/>
                        <a:gd name="connsiteY5" fmla="*/ 2691296 h 2702931"/>
                        <a:gd name="connsiteX6" fmla="*/ 214439 w 1399673"/>
                        <a:gd name="connsiteY6" fmla="*/ 2588232 h 2702931"/>
                        <a:gd name="connsiteX7" fmla="*/ 9974 w 1399673"/>
                        <a:gd name="connsiteY7" fmla="*/ 2689633 h 2702931"/>
                        <a:gd name="connsiteX8" fmla="*/ 9974 w 1399673"/>
                        <a:gd name="connsiteY8" fmla="*/ 2689633 h 2702931"/>
                        <a:gd name="connsiteX9" fmla="*/ 0 w 1399673"/>
                        <a:gd name="connsiteY9" fmla="*/ 2689633 h 2702931"/>
                        <a:gd name="connsiteX10" fmla="*/ 172881 w 1399673"/>
                        <a:gd name="connsiteY10" fmla="*/ 2033017 h 2702931"/>
                        <a:gd name="connsiteX11" fmla="*/ 264309 w 1399673"/>
                        <a:gd name="connsiteY11" fmla="*/ 1683930 h 2702931"/>
                        <a:gd name="connsiteX12" fmla="*/ 289244 w 1399673"/>
                        <a:gd name="connsiteY12" fmla="*/ 1665644 h 2702931"/>
                        <a:gd name="connsiteX13" fmla="*/ 443839 w 1399673"/>
                        <a:gd name="connsiteY13" fmla="*/ 1559256 h 2702931"/>
                        <a:gd name="connsiteX14" fmla="*/ 312516 w 1399673"/>
                        <a:gd name="connsiteY14" fmla="*/ 1592502 h 2702931"/>
                        <a:gd name="connsiteX15" fmla="*/ 285919 w 1399673"/>
                        <a:gd name="connsiteY15" fmla="*/ 1600814 h 2702931"/>
                        <a:gd name="connsiteX16" fmla="*/ 704824 w 1399673"/>
                        <a:gd name="connsiteY16" fmla="*/ 0 h 2702931"/>
                        <a:gd name="connsiteX17" fmla="*/ 836147 w 1399673"/>
                        <a:gd name="connsiteY17" fmla="*/ 511995 h 2702931"/>
                        <a:gd name="connsiteX18" fmla="*/ 744719 w 1399673"/>
                        <a:gd name="connsiteY18" fmla="*/ 508670 h 2702931"/>
                        <a:gd name="connsiteX19" fmla="*/ 729758 w 1399673"/>
                        <a:gd name="connsiteY19" fmla="*/ 508670 h 2702931"/>
                        <a:gd name="connsiteX20" fmla="*/ 748044 w 1399673"/>
                        <a:gd name="connsiteY20" fmla="*/ 518644 h 2702931"/>
                        <a:gd name="connsiteX21" fmla="*/ 851108 w 1399673"/>
                        <a:gd name="connsiteY21" fmla="*/ 570176 h 2702931"/>
                        <a:gd name="connsiteX22" fmla="*/ 1306583 w 1399673"/>
                        <a:gd name="connsiteY22" fmla="*/ 2343871 h 2702931"/>
                        <a:gd name="connsiteX23" fmla="*/ 1339830 w 1399673"/>
                        <a:gd name="connsiteY23" fmla="*/ 2473532 h 2702931"/>
                        <a:gd name="connsiteX24" fmla="*/ 1047261 w 1399673"/>
                        <a:gd name="connsiteY24" fmla="*/ 2380442 h 2702931"/>
                        <a:gd name="connsiteX25" fmla="*/ 1361440 w 1399673"/>
                        <a:gd name="connsiteY25" fmla="*/ 2551661 h 2702931"/>
                        <a:gd name="connsiteX26" fmla="*/ 1399673 w 1399673"/>
                        <a:gd name="connsiteY26" fmla="*/ 2701269 h 2702931"/>
                        <a:gd name="connsiteX27" fmla="*/ 1147001 w 1399673"/>
                        <a:gd name="connsiteY27" fmla="*/ 2584907 h 27029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399673" h="2702931">
                          <a:moveTo>
                            <a:pt x="1147001" y="2584907"/>
                          </a:moveTo>
                          <a:cubicBezTo>
                            <a:pt x="1178585" y="2624803"/>
                            <a:pt x="1210169" y="2663036"/>
                            <a:pt x="1243415" y="2702932"/>
                          </a:cubicBezTo>
                          <a:lnTo>
                            <a:pt x="460463" y="2694620"/>
                          </a:lnTo>
                          <a:cubicBezTo>
                            <a:pt x="472099" y="2671348"/>
                            <a:pt x="485397" y="2646413"/>
                            <a:pt x="497034" y="2623141"/>
                          </a:cubicBezTo>
                          <a:cubicBezTo>
                            <a:pt x="467112" y="2646413"/>
                            <a:pt x="438852" y="2669685"/>
                            <a:pt x="408931" y="2694620"/>
                          </a:cubicBezTo>
                          <a:lnTo>
                            <a:pt x="132986" y="2691296"/>
                          </a:lnTo>
                          <a:cubicBezTo>
                            <a:pt x="159583" y="2656387"/>
                            <a:pt x="187842" y="2623141"/>
                            <a:pt x="214439" y="2588232"/>
                          </a:cubicBezTo>
                          <a:cubicBezTo>
                            <a:pt x="146284" y="2621478"/>
                            <a:pt x="78129" y="2656387"/>
                            <a:pt x="9974" y="2689633"/>
                          </a:cubicBezTo>
                          <a:lnTo>
                            <a:pt x="9974" y="2689633"/>
                          </a:lnTo>
                          <a:lnTo>
                            <a:pt x="0" y="2689633"/>
                          </a:lnTo>
                          <a:lnTo>
                            <a:pt x="172881" y="2033017"/>
                          </a:lnTo>
                          <a:lnTo>
                            <a:pt x="264309" y="1683930"/>
                          </a:lnTo>
                          <a:cubicBezTo>
                            <a:pt x="272620" y="1677281"/>
                            <a:pt x="280932" y="1672293"/>
                            <a:pt x="289244" y="1665644"/>
                          </a:cubicBezTo>
                          <a:cubicBezTo>
                            <a:pt x="347425" y="1624086"/>
                            <a:pt x="372360" y="1602476"/>
                            <a:pt x="443839" y="1559256"/>
                          </a:cubicBezTo>
                          <a:cubicBezTo>
                            <a:pt x="382334" y="1580866"/>
                            <a:pt x="364048" y="1577541"/>
                            <a:pt x="312516" y="1592502"/>
                          </a:cubicBezTo>
                          <a:cubicBezTo>
                            <a:pt x="304205" y="1594165"/>
                            <a:pt x="295893" y="1597489"/>
                            <a:pt x="285919" y="1600814"/>
                          </a:cubicBezTo>
                          <a:lnTo>
                            <a:pt x="704824" y="0"/>
                          </a:lnTo>
                          <a:lnTo>
                            <a:pt x="836147" y="511995"/>
                          </a:lnTo>
                          <a:cubicBezTo>
                            <a:pt x="806225" y="510332"/>
                            <a:pt x="774641" y="508670"/>
                            <a:pt x="744719" y="508670"/>
                          </a:cubicBezTo>
                          <a:cubicBezTo>
                            <a:pt x="739732" y="508670"/>
                            <a:pt x="734745" y="508670"/>
                            <a:pt x="729758" y="508670"/>
                          </a:cubicBezTo>
                          <a:cubicBezTo>
                            <a:pt x="736408" y="511995"/>
                            <a:pt x="743057" y="515319"/>
                            <a:pt x="748044" y="518644"/>
                          </a:cubicBezTo>
                          <a:cubicBezTo>
                            <a:pt x="782953" y="535267"/>
                            <a:pt x="816199" y="553553"/>
                            <a:pt x="851108" y="570176"/>
                          </a:cubicBezTo>
                          <a:lnTo>
                            <a:pt x="1306583" y="2343871"/>
                          </a:lnTo>
                          <a:lnTo>
                            <a:pt x="1339830" y="2473532"/>
                          </a:lnTo>
                          <a:cubicBezTo>
                            <a:pt x="1240090" y="2448597"/>
                            <a:pt x="1142014" y="2417013"/>
                            <a:pt x="1047261" y="2380442"/>
                          </a:cubicBezTo>
                          <a:cubicBezTo>
                            <a:pt x="1153650" y="2431974"/>
                            <a:pt x="1258376" y="2490155"/>
                            <a:pt x="1361440" y="2551661"/>
                          </a:cubicBezTo>
                          <a:lnTo>
                            <a:pt x="1399673" y="2701269"/>
                          </a:lnTo>
                          <a:cubicBezTo>
                            <a:pt x="1308246" y="2677997"/>
                            <a:pt x="1223467" y="2638101"/>
                            <a:pt x="1147001" y="2584907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" name="Freeform: Shape 933">
                      <a:extLst>
                        <a:ext uri="{FF2B5EF4-FFF2-40B4-BE49-F238E27FC236}">
                          <a16:creationId xmlns:a16="http://schemas.microsoft.com/office/drawing/2014/main" id="{0DB4EE7C-1076-2DC7-5029-5D2ACC1D61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382" y="3564838"/>
                      <a:ext cx="116362" cy="367372"/>
                    </a:xfrm>
                    <a:custGeom>
                      <a:avLst/>
                      <a:gdLst>
                        <a:gd name="connsiteX0" fmla="*/ 91428 w 116362"/>
                        <a:gd name="connsiteY0" fmla="*/ 18286 h 367372"/>
                        <a:gd name="connsiteX1" fmla="*/ 116362 w 116362"/>
                        <a:gd name="connsiteY1" fmla="*/ 0 h 367372"/>
                        <a:gd name="connsiteX2" fmla="*/ 0 w 116362"/>
                        <a:gd name="connsiteY2" fmla="*/ 367373 h 367372"/>
                        <a:gd name="connsiteX3" fmla="*/ 91428 w 116362"/>
                        <a:gd name="connsiteY3" fmla="*/ 18286 h 367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6362" h="367372">
                          <a:moveTo>
                            <a:pt x="91428" y="18286"/>
                          </a:moveTo>
                          <a:cubicBezTo>
                            <a:pt x="99739" y="11636"/>
                            <a:pt x="108051" y="6649"/>
                            <a:pt x="116362" y="0"/>
                          </a:cubicBezTo>
                          <a:lnTo>
                            <a:pt x="0" y="367373"/>
                          </a:lnTo>
                          <a:lnTo>
                            <a:pt x="91428" y="18286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" name="Freeform: Shape 934">
                      <a:extLst>
                        <a:ext uri="{FF2B5EF4-FFF2-40B4-BE49-F238E27FC236}">
                          <a16:creationId xmlns:a16="http://schemas.microsoft.com/office/drawing/2014/main" id="{DF9B6248-075E-D62F-6B51-748BDACDB8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757" y="1900856"/>
                      <a:ext cx="550227" cy="1600813"/>
                    </a:xfrm>
                    <a:custGeom>
                      <a:avLst/>
                      <a:gdLst>
                        <a:gd name="connsiteX0" fmla="*/ 550228 w 550227"/>
                        <a:gd name="connsiteY0" fmla="*/ 510332 h 1600813"/>
                        <a:gd name="connsiteX1" fmla="*/ 458800 w 550227"/>
                        <a:gd name="connsiteY1" fmla="*/ 507008 h 1600813"/>
                        <a:gd name="connsiteX2" fmla="*/ 413918 w 550227"/>
                        <a:gd name="connsiteY2" fmla="*/ 362386 h 1600813"/>
                        <a:gd name="connsiteX3" fmla="*/ 26597 w 550227"/>
                        <a:gd name="connsiteY3" fmla="*/ 1592502 h 1600813"/>
                        <a:gd name="connsiteX4" fmla="*/ 0 w 550227"/>
                        <a:gd name="connsiteY4" fmla="*/ 1600814 h 1600813"/>
                        <a:gd name="connsiteX5" fmla="*/ 418905 w 550227"/>
                        <a:gd name="connsiteY5" fmla="*/ 0 h 1600813"/>
                        <a:gd name="connsiteX6" fmla="*/ 550228 w 550227"/>
                        <a:gd name="connsiteY6" fmla="*/ 510332 h 160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50227" h="1600813">
                          <a:moveTo>
                            <a:pt x="550228" y="510332"/>
                          </a:moveTo>
                          <a:cubicBezTo>
                            <a:pt x="520306" y="508670"/>
                            <a:pt x="488722" y="507008"/>
                            <a:pt x="458800" y="507008"/>
                          </a:cubicBezTo>
                          <a:lnTo>
                            <a:pt x="413918" y="362386"/>
                          </a:lnTo>
                          <a:lnTo>
                            <a:pt x="26597" y="1592502"/>
                          </a:lnTo>
                          <a:cubicBezTo>
                            <a:pt x="18286" y="1594165"/>
                            <a:pt x="9974" y="1597489"/>
                            <a:pt x="0" y="1600814"/>
                          </a:cubicBezTo>
                          <a:lnTo>
                            <a:pt x="418905" y="0"/>
                          </a:lnTo>
                          <a:lnTo>
                            <a:pt x="550228" y="510332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" name="Freeform: Shape 935">
                      <a:extLst>
                        <a:ext uri="{FF2B5EF4-FFF2-40B4-BE49-F238E27FC236}">
                          <a16:creationId xmlns:a16="http://schemas.microsoft.com/office/drawing/2014/main" id="{F53C63A2-659C-33E5-88E3-6A25E6B69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4882" y="2417838"/>
                      <a:ext cx="560201" cy="1825226"/>
                    </a:xfrm>
                    <a:custGeom>
                      <a:avLst/>
                      <a:gdLst>
                        <a:gd name="connsiteX0" fmla="*/ 560202 w 560201"/>
                        <a:gd name="connsiteY0" fmla="*/ 1825227 h 1825226"/>
                        <a:gd name="connsiteX1" fmla="*/ 0 w 560201"/>
                        <a:gd name="connsiteY1" fmla="*/ 0 h 1825226"/>
                        <a:gd name="connsiteX2" fmla="*/ 103064 w 560201"/>
                        <a:gd name="connsiteY2" fmla="*/ 51532 h 1825226"/>
                        <a:gd name="connsiteX3" fmla="*/ 560202 w 560201"/>
                        <a:gd name="connsiteY3" fmla="*/ 1825227 h 18252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0201" h="1825226">
                          <a:moveTo>
                            <a:pt x="560202" y="1825227"/>
                          </a:moveTo>
                          <a:lnTo>
                            <a:pt x="0" y="0"/>
                          </a:lnTo>
                          <a:cubicBezTo>
                            <a:pt x="34909" y="16623"/>
                            <a:pt x="68155" y="34909"/>
                            <a:pt x="103064" y="51532"/>
                          </a:cubicBezTo>
                          <a:lnTo>
                            <a:pt x="560202" y="1825227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23" name="Graphic 2">
                    <a:extLst>
                      <a:ext uri="{FF2B5EF4-FFF2-40B4-BE49-F238E27FC236}">
                        <a16:creationId xmlns:a16="http://schemas.microsoft.com/office/drawing/2014/main" id="{896B9B8E-A6D9-747F-AD23-F65579A3EB3C}"/>
                      </a:ext>
                    </a:extLst>
                  </p:cNvPr>
                  <p:cNvGrpSpPr/>
                  <p:nvPr/>
                </p:nvGrpSpPr>
                <p:grpSpPr>
                  <a:xfrm>
                    <a:off x="931173" y="2166827"/>
                    <a:ext cx="922587" cy="2933994"/>
                    <a:chOff x="931173" y="2166827"/>
                    <a:chExt cx="922587" cy="2933994"/>
                  </a:xfrm>
                  <a:solidFill>
                    <a:srgbClr val="297494"/>
                  </a:solidFill>
                </p:grpSpPr>
                <p:sp>
                  <p:nvSpPr>
                    <p:cNvPr id="924" name="Freeform: Shape 923">
                      <a:extLst>
                        <a:ext uri="{FF2B5EF4-FFF2-40B4-BE49-F238E27FC236}">
                          <a16:creationId xmlns:a16="http://schemas.microsoft.com/office/drawing/2014/main" id="{36767B51-ADA5-4C7C-6BC0-43C7251B7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3559" y="2166827"/>
                      <a:ext cx="91427" cy="2933994"/>
                    </a:xfrm>
                    <a:custGeom>
                      <a:avLst/>
                      <a:gdLst>
                        <a:gd name="connsiteX0" fmla="*/ 0 w 91427"/>
                        <a:gd name="connsiteY0" fmla="*/ 2924020 h 2933994"/>
                        <a:gd name="connsiteX1" fmla="*/ 91428 w 91427"/>
                        <a:gd name="connsiteY1" fmla="*/ 0 h 2933994"/>
                        <a:gd name="connsiteX2" fmla="*/ 89765 w 91427"/>
                        <a:gd name="connsiteY2" fmla="*/ 2933994 h 2933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1427" h="2933994">
                          <a:moveTo>
                            <a:pt x="0" y="2924020"/>
                          </a:moveTo>
                          <a:lnTo>
                            <a:pt x="91428" y="0"/>
                          </a:lnTo>
                          <a:lnTo>
                            <a:pt x="89765" y="2933994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" name="Freeform: Shape 924">
                      <a:extLst>
                        <a:ext uri="{FF2B5EF4-FFF2-40B4-BE49-F238E27FC236}">
                          <a16:creationId xmlns:a16="http://schemas.microsoft.com/office/drawing/2014/main" id="{BD370E60-974F-8E85-3016-10FADC038B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418" y="2720380"/>
                      <a:ext cx="175800" cy="182855"/>
                    </a:xfrm>
                    <a:custGeom>
                      <a:avLst/>
                      <a:gdLst>
                        <a:gd name="connsiteX0" fmla="*/ 7906 w 175800"/>
                        <a:gd name="connsiteY0" fmla="*/ 119687 h 182855"/>
                        <a:gd name="connsiteX1" fmla="*/ 175800 w 175800"/>
                        <a:gd name="connsiteY1" fmla="*/ 0 h 182855"/>
                        <a:gd name="connsiteX2" fmla="*/ 1257 w 175800"/>
                        <a:gd name="connsiteY2" fmla="*/ 182855 h 182855"/>
                        <a:gd name="connsiteX3" fmla="*/ 7906 w 175800"/>
                        <a:gd name="connsiteY3" fmla="*/ 119687 h 182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5800" h="182855">
                          <a:moveTo>
                            <a:pt x="7906" y="119687"/>
                          </a:moveTo>
                          <a:cubicBezTo>
                            <a:pt x="64425" y="79791"/>
                            <a:pt x="119281" y="39896"/>
                            <a:pt x="175800" y="0"/>
                          </a:cubicBezTo>
                          <a:cubicBezTo>
                            <a:pt x="115957" y="58181"/>
                            <a:pt x="57775" y="119687"/>
                            <a:pt x="1257" y="182855"/>
                          </a:cubicBezTo>
                          <a:cubicBezTo>
                            <a:pt x="-406" y="162907"/>
                            <a:pt x="-2068" y="141297"/>
                            <a:pt x="7906" y="11968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" name="Freeform: Shape 925">
                      <a:extLst>
                        <a:ext uri="{FF2B5EF4-FFF2-40B4-BE49-F238E27FC236}">
                          <a16:creationId xmlns:a16="http://schemas.microsoft.com/office/drawing/2014/main" id="{5C2906F2-F1A9-0C83-DE83-8BC5A7E35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4564" y="3155908"/>
                      <a:ext cx="304679" cy="277607"/>
                    </a:xfrm>
                    <a:custGeom>
                      <a:avLst/>
                      <a:gdLst>
                        <a:gd name="connsiteX0" fmla="*/ 8786 w 304679"/>
                        <a:gd name="connsiteY0" fmla="*/ 229400 h 277607"/>
                        <a:gd name="connsiteX1" fmla="*/ 304679 w 304679"/>
                        <a:gd name="connsiteY1" fmla="*/ 0 h 277607"/>
                        <a:gd name="connsiteX2" fmla="*/ 3799 w 304679"/>
                        <a:gd name="connsiteY2" fmla="*/ 277608 h 277607"/>
                        <a:gd name="connsiteX3" fmla="*/ 8786 w 304679"/>
                        <a:gd name="connsiteY3" fmla="*/ 229400 h 27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4679" h="277607">
                          <a:moveTo>
                            <a:pt x="8786" y="229400"/>
                          </a:moveTo>
                          <a:cubicBezTo>
                            <a:pt x="103539" y="147947"/>
                            <a:pt x="201615" y="71480"/>
                            <a:pt x="304679" y="0"/>
                          </a:cubicBezTo>
                          <a:cubicBezTo>
                            <a:pt x="196628" y="81454"/>
                            <a:pt x="95227" y="174544"/>
                            <a:pt x="3799" y="277608"/>
                          </a:cubicBezTo>
                          <a:cubicBezTo>
                            <a:pt x="2137" y="262647"/>
                            <a:pt x="-6175" y="241036"/>
                            <a:pt x="8786" y="22940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" name="Freeform: Shape 926">
                      <a:extLst>
                        <a:ext uri="{FF2B5EF4-FFF2-40B4-BE49-F238E27FC236}">
                          <a16:creationId xmlns:a16="http://schemas.microsoft.com/office/drawing/2014/main" id="{30AE6A31-8A0D-1340-39EB-93BFA0FAA3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786" y="3790914"/>
                      <a:ext cx="437455" cy="314178"/>
                    </a:xfrm>
                    <a:custGeom>
                      <a:avLst/>
                      <a:gdLst>
                        <a:gd name="connsiteX0" fmla="*/ 3591 w 437455"/>
                        <a:gd name="connsiteY0" fmla="*/ 246023 h 314178"/>
                        <a:gd name="connsiteX1" fmla="*/ 437456 w 437455"/>
                        <a:gd name="connsiteY1" fmla="*/ 0 h 314178"/>
                        <a:gd name="connsiteX2" fmla="*/ 266 w 437455"/>
                        <a:gd name="connsiteY2" fmla="*/ 314178 h 314178"/>
                        <a:gd name="connsiteX3" fmla="*/ 3591 w 437455"/>
                        <a:gd name="connsiteY3" fmla="*/ 246023 h 314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7455" h="314178">
                          <a:moveTo>
                            <a:pt x="3591" y="246023"/>
                          </a:moveTo>
                          <a:cubicBezTo>
                            <a:pt x="141563" y="152933"/>
                            <a:pt x="287847" y="71480"/>
                            <a:pt x="437456" y="0"/>
                          </a:cubicBezTo>
                          <a:cubicBezTo>
                            <a:pt x="286185" y="94752"/>
                            <a:pt x="139901" y="199478"/>
                            <a:pt x="266" y="314178"/>
                          </a:cubicBezTo>
                          <a:cubicBezTo>
                            <a:pt x="266" y="289244"/>
                            <a:pt x="-1396" y="265971"/>
                            <a:pt x="3591" y="24602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" name="Freeform: Shape 927">
                      <a:extLst>
                        <a:ext uri="{FF2B5EF4-FFF2-40B4-BE49-F238E27FC236}">
                          <a16:creationId xmlns:a16="http://schemas.microsoft.com/office/drawing/2014/main" id="{9B5F224A-A643-493D-1A65-9CA13F5DC0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766" y="4183222"/>
                      <a:ext cx="511994" cy="387320"/>
                    </a:xfrm>
                    <a:custGeom>
                      <a:avLst/>
                      <a:gdLst>
                        <a:gd name="connsiteX0" fmla="*/ 0 w 511994"/>
                        <a:gd name="connsiteY0" fmla="*/ 302542 h 387320"/>
                        <a:gd name="connsiteX1" fmla="*/ 511994 w 511994"/>
                        <a:gd name="connsiteY1" fmla="*/ 0 h 387320"/>
                        <a:gd name="connsiteX2" fmla="*/ 18286 w 511994"/>
                        <a:gd name="connsiteY2" fmla="*/ 387320 h 387320"/>
                        <a:gd name="connsiteX3" fmla="*/ 0 w 511994"/>
                        <a:gd name="connsiteY3" fmla="*/ 302542 h 387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1994" h="387320">
                          <a:moveTo>
                            <a:pt x="0" y="302542"/>
                          </a:moveTo>
                          <a:cubicBezTo>
                            <a:pt x="171219" y="201140"/>
                            <a:pt x="340776" y="101401"/>
                            <a:pt x="511994" y="0"/>
                          </a:cubicBezTo>
                          <a:cubicBezTo>
                            <a:pt x="340776" y="119687"/>
                            <a:pt x="174544" y="247686"/>
                            <a:pt x="18286" y="387320"/>
                          </a:cubicBezTo>
                          <a:cubicBezTo>
                            <a:pt x="11636" y="357399"/>
                            <a:pt x="4987" y="329139"/>
                            <a:pt x="0" y="30254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" name="Freeform: Shape 928">
                      <a:extLst>
                        <a:ext uri="{FF2B5EF4-FFF2-40B4-BE49-F238E27FC236}">
                          <a16:creationId xmlns:a16="http://schemas.microsoft.com/office/drawing/2014/main" id="{CCEF20F9-1639-F14C-344A-AA73BE58FD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73" y="4199845"/>
                      <a:ext cx="430989" cy="247685"/>
                    </a:xfrm>
                    <a:custGeom>
                      <a:avLst/>
                      <a:gdLst>
                        <a:gd name="connsiteX0" fmla="*/ 428879 w 430989"/>
                        <a:gd name="connsiteY0" fmla="*/ 172881 h 247685"/>
                        <a:gd name="connsiteX1" fmla="*/ 0 w 430989"/>
                        <a:gd name="connsiteY1" fmla="*/ 0 h 247685"/>
                        <a:gd name="connsiteX2" fmla="*/ 428879 w 430989"/>
                        <a:gd name="connsiteY2" fmla="*/ 247686 h 247685"/>
                        <a:gd name="connsiteX3" fmla="*/ 428879 w 430989"/>
                        <a:gd name="connsiteY3" fmla="*/ 172881 h 24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0989" h="247685">
                          <a:moveTo>
                            <a:pt x="428879" y="172881"/>
                          </a:moveTo>
                          <a:cubicBezTo>
                            <a:pt x="274283" y="96414"/>
                            <a:pt x="162907" y="58181"/>
                            <a:pt x="0" y="0"/>
                          </a:cubicBezTo>
                          <a:cubicBezTo>
                            <a:pt x="152933" y="103064"/>
                            <a:pt x="275945" y="144622"/>
                            <a:pt x="428879" y="247686"/>
                          </a:cubicBezTo>
                          <a:cubicBezTo>
                            <a:pt x="435528" y="211114"/>
                            <a:pt x="423892" y="204465"/>
                            <a:pt x="428879" y="17288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" name="Freeform: Shape 929">
                      <a:extLst>
                        <a:ext uri="{FF2B5EF4-FFF2-40B4-BE49-F238E27FC236}">
                          <a16:creationId xmlns:a16="http://schemas.microsoft.com/office/drawing/2014/main" id="{982D9957-1D0D-D925-E05D-199F276C03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185" y="3666240"/>
                      <a:ext cx="301536" cy="310853"/>
                    </a:xfrm>
                    <a:custGeom>
                      <a:avLst/>
                      <a:gdLst>
                        <a:gd name="connsiteX0" fmla="*/ 300880 w 301536"/>
                        <a:gd name="connsiteY0" fmla="*/ 310853 h 310853"/>
                        <a:gd name="connsiteX1" fmla="*/ 0 w 301536"/>
                        <a:gd name="connsiteY1" fmla="*/ 0 h 310853"/>
                        <a:gd name="connsiteX2" fmla="*/ 239374 w 301536"/>
                        <a:gd name="connsiteY2" fmla="*/ 176206 h 310853"/>
                        <a:gd name="connsiteX3" fmla="*/ 295893 w 301536"/>
                        <a:gd name="connsiteY3" fmla="*/ 237712 h 310853"/>
                        <a:gd name="connsiteX4" fmla="*/ 300880 w 301536"/>
                        <a:gd name="connsiteY4" fmla="*/ 310853 h 310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1536" h="310853">
                          <a:moveTo>
                            <a:pt x="300880" y="310853"/>
                          </a:moveTo>
                          <a:cubicBezTo>
                            <a:pt x="201141" y="207790"/>
                            <a:pt x="101402" y="103064"/>
                            <a:pt x="0" y="0"/>
                          </a:cubicBezTo>
                          <a:cubicBezTo>
                            <a:pt x="79791" y="58181"/>
                            <a:pt x="159583" y="116362"/>
                            <a:pt x="239374" y="176206"/>
                          </a:cubicBezTo>
                          <a:cubicBezTo>
                            <a:pt x="262647" y="192829"/>
                            <a:pt x="285919" y="211114"/>
                            <a:pt x="295893" y="237712"/>
                          </a:cubicBezTo>
                          <a:cubicBezTo>
                            <a:pt x="304205" y="262646"/>
                            <a:pt x="300880" y="289244"/>
                            <a:pt x="300880" y="31085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" name="Freeform: Shape 930">
                      <a:extLst>
                        <a:ext uri="{FF2B5EF4-FFF2-40B4-BE49-F238E27FC236}">
                          <a16:creationId xmlns:a16="http://schemas.microsoft.com/office/drawing/2014/main" id="{9BB7121E-3A61-5CB0-F03D-F88D090A84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340" y="3106038"/>
                      <a:ext cx="252672" cy="229400"/>
                    </a:xfrm>
                    <a:custGeom>
                      <a:avLst/>
                      <a:gdLst>
                        <a:gd name="connsiteX0" fmla="*/ 246023 w 252672"/>
                        <a:gd name="connsiteY0" fmla="*/ 229400 h 229400"/>
                        <a:gd name="connsiteX1" fmla="*/ 0 w 252672"/>
                        <a:gd name="connsiteY1" fmla="*/ 0 h 229400"/>
                        <a:gd name="connsiteX2" fmla="*/ 252673 w 252672"/>
                        <a:gd name="connsiteY2" fmla="*/ 189505 h 229400"/>
                        <a:gd name="connsiteX3" fmla="*/ 246023 w 252672"/>
                        <a:gd name="connsiteY3" fmla="*/ 229400 h 229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672" h="229400">
                          <a:moveTo>
                            <a:pt x="246023" y="229400"/>
                          </a:moveTo>
                          <a:cubicBezTo>
                            <a:pt x="156258" y="162907"/>
                            <a:pt x="74804" y="84778"/>
                            <a:pt x="0" y="0"/>
                          </a:cubicBezTo>
                          <a:cubicBezTo>
                            <a:pt x="84778" y="63168"/>
                            <a:pt x="169557" y="126336"/>
                            <a:pt x="252673" y="189505"/>
                          </a:cubicBezTo>
                          <a:cubicBezTo>
                            <a:pt x="247686" y="202803"/>
                            <a:pt x="244361" y="217764"/>
                            <a:pt x="246023" y="22940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" name="Freeform: Shape 931">
                      <a:extLst>
                        <a:ext uri="{FF2B5EF4-FFF2-40B4-BE49-F238E27FC236}">
                          <a16:creationId xmlns:a16="http://schemas.microsoft.com/office/drawing/2014/main" id="{8897AB73-13EF-C678-8637-0FC42AC8D0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417" y="2582407"/>
                      <a:ext cx="157316" cy="106388"/>
                    </a:xfrm>
                    <a:custGeom>
                      <a:avLst/>
                      <a:gdLst>
                        <a:gd name="connsiteX0" fmla="*/ 156258 w 157316"/>
                        <a:gd name="connsiteY0" fmla="*/ 106389 h 106388"/>
                        <a:gd name="connsiteX1" fmla="*/ 0 w 157316"/>
                        <a:gd name="connsiteY1" fmla="*/ 0 h 106388"/>
                        <a:gd name="connsiteX2" fmla="*/ 123012 w 157316"/>
                        <a:gd name="connsiteY2" fmla="*/ 63168 h 106388"/>
                        <a:gd name="connsiteX3" fmla="*/ 147947 w 157316"/>
                        <a:gd name="connsiteY3" fmla="*/ 79791 h 106388"/>
                        <a:gd name="connsiteX4" fmla="*/ 156258 w 157316"/>
                        <a:gd name="connsiteY4" fmla="*/ 106389 h 106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316" h="106388">
                          <a:moveTo>
                            <a:pt x="156258" y="106389"/>
                          </a:moveTo>
                          <a:cubicBezTo>
                            <a:pt x="104726" y="69818"/>
                            <a:pt x="53194" y="33246"/>
                            <a:pt x="0" y="0"/>
                          </a:cubicBezTo>
                          <a:cubicBezTo>
                            <a:pt x="41558" y="21610"/>
                            <a:pt x="81454" y="41558"/>
                            <a:pt x="123012" y="63168"/>
                          </a:cubicBezTo>
                          <a:cubicBezTo>
                            <a:pt x="131323" y="68155"/>
                            <a:pt x="141297" y="73142"/>
                            <a:pt x="147947" y="79791"/>
                          </a:cubicBezTo>
                          <a:cubicBezTo>
                            <a:pt x="154596" y="86441"/>
                            <a:pt x="159583" y="99739"/>
                            <a:pt x="156258" y="10638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917" name="Graphic 2">
                <a:extLst>
                  <a:ext uri="{FF2B5EF4-FFF2-40B4-BE49-F238E27FC236}">
                    <a16:creationId xmlns:a16="http://schemas.microsoft.com/office/drawing/2014/main" id="{22A85A10-3DC4-6E0B-DF14-67B797323083}"/>
                  </a:ext>
                </a:extLst>
              </p:cNvPr>
              <p:cNvGrpSpPr/>
              <p:nvPr/>
            </p:nvGrpSpPr>
            <p:grpSpPr>
              <a:xfrm>
                <a:off x="-402299" y="3370984"/>
                <a:ext cx="12914481" cy="4819669"/>
                <a:chOff x="-402299" y="3370984"/>
                <a:chExt cx="12914481" cy="4819669"/>
              </a:xfrm>
            </p:grpSpPr>
            <p:sp>
              <p:nvSpPr>
                <p:cNvPr id="918" name="Freeform: Shape 917">
                  <a:extLst>
                    <a:ext uri="{FF2B5EF4-FFF2-40B4-BE49-F238E27FC236}">
                      <a16:creationId xmlns:a16="http://schemas.microsoft.com/office/drawing/2014/main" id="{A2BD57B8-B68F-075E-655F-328EA36940E3}"/>
                    </a:ext>
                  </a:extLst>
                </p:cNvPr>
                <p:cNvSpPr/>
                <p:nvPr/>
              </p:nvSpPr>
              <p:spPr>
                <a:xfrm>
                  <a:off x="-402299" y="3372050"/>
                  <a:ext cx="12914481" cy="4818603"/>
                </a:xfrm>
                <a:custGeom>
                  <a:avLst/>
                  <a:gdLst>
                    <a:gd name="connsiteX0" fmla="*/ 12740310 w 12740310"/>
                    <a:gd name="connsiteY0" fmla="*/ 254295 h 3454260"/>
                    <a:gd name="connsiteX1" fmla="*/ 12740310 w 12740310"/>
                    <a:gd name="connsiteY1" fmla="*/ 2588192 h 3454260"/>
                    <a:gd name="connsiteX2" fmla="*/ 256290 w 12740310"/>
                    <a:gd name="connsiteY2" fmla="*/ 3454260 h 3454260"/>
                    <a:gd name="connsiteX3" fmla="*/ 65123 w 12740310"/>
                    <a:gd name="connsiteY3" fmla="*/ 1893342 h 3454260"/>
                    <a:gd name="connsiteX4" fmla="*/ 65123 w 12740310"/>
                    <a:gd name="connsiteY4" fmla="*/ 1888355 h 3454260"/>
                    <a:gd name="connsiteX5" fmla="*/ 293 w 12740310"/>
                    <a:gd name="connsiteY5" fmla="*/ 1808564 h 3454260"/>
                    <a:gd name="connsiteX6" fmla="*/ 1252020 w 12740310"/>
                    <a:gd name="connsiteY6" fmla="*/ 1396308 h 3454260"/>
                    <a:gd name="connsiteX7" fmla="*/ 2086504 w 12740310"/>
                    <a:gd name="connsiteY7" fmla="*/ 1384672 h 3454260"/>
                    <a:gd name="connsiteX8" fmla="*/ 2512058 w 12740310"/>
                    <a:gd name="connsiteY8" fmla="*/ 1358075 h 3454260"/>
                    <a:gd name="connsiteX9" fmla="*/ 2788003 w 12740310"/>
                    <a:gd name="connsiteY9" fmla="*/ 1316517 h 3454260"/>
                    <a:gd name="connsiteX10" fmla="*/ 2942599 w 12740310"/>
                    <a:gd name="connsiteY10" fmla="*/ 1306543 h 3454260"/>
                    <a:gd name="connsiteX11" fmla="*/ 3534384 w 12740310"/>
                    <a:gd name="connsiteY11" fmla="*/ 1155272 h 3454260"/>
                    <a:gd name="connsiteX12" fmla="*/ 4224247 w 12740310"/>
                    <a:gd name="connsiteY12" fmla="*/ 972417 h 3454260"/>
                    <a:gd name="connsiteX13" fmla="*/ 4874214 w 12740310"/>
                    <a:gd name="connsiteY13" fmla="*/ 1002339 h 3454260"/>
                    <a:gd name="connsiteX14" fmla="*/ 5402832 w 12740310"/>
                    <a:gd name="connsiteY14" fmla="*/ 1018962 h 3454260"/>
                    <a:gd name="connsiteX15" fmla="*/ 5499246 w 12740310"/>
                    <a:gd name="connsiteY15" fmla="*/ 1007326 h 3454260"/>
                    <a:gd name="connsiteX16" fmla="*/ 5760231 w 12740310"/>
                    <a:gd name="connsiteY16" fmla="*/ 1000676 h 3454260"/>
                    <a:gd name="connsiteX17" fmla="*/ 6250615 w 12740310"/>
                    <a:gd name="connsiteY17" fmla="*/ 942495 h 3454260"/>
                    <a:gd name="connsiteX18" fmla="*/ 6573105 w 12740310"/>
                    <a:gd name="connsiteY18" fmla="*/ 880989 h 3454260"/>
                    <a:gd name="connsiteX19" fmla="*/ 6782557 w 12740310"/>
                    <a:gd name="connsiteY19" fmla="*/ 872678 h 3454260"/>
                    <a:gd name="connsiteX20" fmla="*/ 7224734 w 12740310"/>
                    <a:gd name="connsiteY20" fmla="*/ 812834 h 3454260"/>
                    <a:gd name="connsiteX21" fmla="*/ 7643638 w 12740310"/>
                    <a:gd name="connsiteY21" fmla="*/ 733043 h 3454260"/>
                    <a:gd name="connsiteX22" fmla="*/ 7678547 w 12740310"/>
                    <a:gd name="connsiteY22" fmla="*/ 729718 h 3454260"/>
                    <a:gd name="connsiteX23" fmla="*/ 8225451 w 12740310"/>
                    <a:gd name="connsiteY23" fmla="*/ 570136 h 3454260"/>
                    <a:gd name="connsiteX24" fmla="*/ 8880404 w 12740310"/>
                    <a:gd name="connsiteY24" fmla="*/ 393930 h 3454260"/>
                    <a:gd name="connsiteX25" fmla="*/ 9472190 w 12740310"/>
                    <a:gd name="connsiteY25" fmla="*/ 417202 h 3454260"/>
                    <a:gd name="connsiteX26" fmla="*/ 10078937 w 12740310"/>
                    <a:gd name="connsiteY26" fmla="*/ 418864 h 3454260"/>
                    <a:gd name="connsiteX27" fmla="*/ 10341583 w 12740310"/>
                    <a:gd name="connsiteY27" fmla="*/ 378969 h 3454260"/>
                    <a:gd name="connsiteX28" fmla="*/ 10501165 w 12740310"/>
                    <a:gd name="connsiteY28" fmla="*/ 368995 h 3454260"/>
                    <a:gd name="connsiteX29" fmla="*/ 11124535 w 12740310"/>
                    <a:gd name="connsiteY29" fmla="*/ 192789 h 3454260"/>
                    <a:gd name="connsiteX30" fmla="*/ 11766191 w 12740310"/>
                    <a:gd name="connsiteY30" fmla="*/ 8271 h 3454260"/>
                    <a:gd name="connsiteX31" fmla="*/ 12740310 w 12740310"/>
                    <a:gd name="connsiteY31" fmla="*/ 254295 h 3454260"/>
                    <a:gd name="connsiteX0" fmla="*/ 12740310 w 12740310"/>
                    <a:gd name="connsiteY0" fmla="*/ 254295 h 4818603"/>
                    <a:gd name="connsiteX1" fmla="*/ 12740310 w 12740310"/>
                    <a:gd name="connsiteY1" fmla="*/ 2588192 h 4818603"/>
                    <a:gd name="connsiteX2" fmla="*/ 111147 w 12740310"/>
                    <a:gd name="connsiteY2" fmla="*/ 4818603 h 4818603"/>
                    <a:gd name="connsiteX3" fmla="*/ 65123 w 12740310"/>
                    <a:gd name="connsiteY3" fmla="*/ 1893342 h 4818603"/>
                    <a:gd name="connsiteX4" fmla="*/ 65123 w 12740310"/>
                    <a:gd name="connsiteY4" fmla="*/ 1888355 h 4818603"/>
                    <a:gd name="connsiteX5" fmla="*/ 293 w 12740310"/>
                    <a:gd name="connsiteY5" fmla="*/ 1808564 h 4818603"/>
                    <a:gd name="connsiteX6" fmla="*/ 1252020 w 12740310"/>
                    <a:gd name="connsiteY6" fmla="*/ 1396308 h 4818603"/>
                    <a:gd name="connsiteX7" fmla="*/ 2086504 w 12740310"/>
                    <a:gd name="connsiteY7" fmla="*/ 1384672 h 4818603"/>
                    <a:gd name="connsiteX8" fmla="*/ 2512058 w 12740310"/>
                    <a:gd name="connsiteY8" fmla="*/ 1358075 h 4818603"/>
                    <a:gd name="connsiteX9" fmla="*/ 2788003 w 12740310"/>
                    <a:gd name="connsiteY9" fmla="*/ 1316517 h 4818603"/>
                    <a:gd name="connsiteX10" fmla="*/ 2942599 w 12740310"/>
                    <a:gd name="connsiteY10" fmla="*/ 1306543 h 4818603"/>
                    <a:gd name="connsiteX11" fmla="*/ 3534384 w 12740310"/>
                    <a:gd name="connsiteY11" fmla="*/ 1155272 h 4818603"/>
                    <a:gd name="connsiteX12" fmla="*/ 4224247 w 12740310"/>
                    <a:gd name="connsiteY12" fmla="*/ 972417 h 4818603"/>
                    <a:gd name="connsiteX13" fmla="*/ 4874214 w 12740310"/>
                    <a:gd name="connsiteY13" fmla="*/ 1002339 h 4818603"/>
                    <a:gd name="connsiteX14" fmla="*/ 5402832 w 12740310"/>
                    <a:gd name="connsiteY14" fmla="*/ 1018962 h 4818603"/>
                    <a:gd name="connsiteX15" fmla="*/ 5499246 w 12740310"/>
                    <a:gd name="connsiteY15" fmla="*/ 1007326 h 4818603"/>
                    <a:gd name="connsiteX16" fmla="*/ 5760231 w 12740310"/>
                    <a:gd name="connsiteY16" fmla="*/ 1000676 h 4818603"/>
                    <a:gd name="connsiteX17" fmla="*/ 6250615 w 12740310"/>
                    <a:gd name="connsiteY17" fmla="*/ 942495 h 4818603"/>
                    <a:gd name="connsiteX18" fmla="*/ 6573105 w 12740310"/>
                    <a:gd name="connsiteY18" fmla="*/ 880989 h 4818603"/>
                    <a:gd name="connsiteX19" fmla="*/ 6782557 w 12740310"/>
                    <a:gd name="connsiteY19" fmla="*/ 872678 h 4818603"/>
                    <a:gd name="connsiteX20" fmla="*/ 7224734 w 12740310"/>
                    <a:gd name="connsiteY20" fmla="*/ 812834 h 4818603"/>
                    <a:gd name="connsiteX21" fmla="*/ 7643638 w 12740310"/>
                    <a:gd name="connsiteY21" fmla="*/ 733043 h 4818603"/>
                    <a:gd name="connsiteX22" fmla="*/ 7678547 w 12740310"/>
                    <a:gd name="connsiteY22" fmla="*/ 729718 h 4818603"/>
                    <a:gd name="connsiteX23" fmla="*/ 8225451 w 12740310"/>
                    <a:gd name="connsiteY23" fmla="*/ 570136 h 4818603"/>
                    <a:gd name="connsiteX24" fmla="*/ 8880404 w 12740310"/>
                    <a:gd name="connsiteY24" fmla="*/ 393930 h 4818603"/>
                    <a:gd name="connsiteX25" fmla="*/ 9472190 w 12740310"/>
                    <a:gd name="connsiteY25" fmla="*/ 417202 h 4818603"/>
                    <a:gd name="connsiteX26" fmla="*/ 10078937 w 12740310"/>
                    <a:gd name="connsiteY26" fmla="*/ 418864 h 4818603"/>
                    <a:gd name="connsiteX27" fmla="*/ 10341583 w 12740310"/>
                    <a:gd name="connsiteY27" fmla="*/ 378969 h 4818603"/>
                    <a:gd name="connsiteX28" fmla="*/ 10501165 w 12740310"/>
                    <a:gd name="connsiteY28" fmla="*/ 368995 h 4818603"/>
                    <a:gd name="connsiteX29" fmla="*/ 11124535 w 12740310"/>
                    <a:gd name="connsiteY29" fmla="*/ 192789 h 4818603"/>
                    <a:gd name="connsiteX30" fmla="*/ 11766191 w 12740310"/>
                    <a:gd name="connsiteY30" fmla="*/ 8271 h 4818603"/>
                    <a:gd name="connsiteX31" fmla="*/ 12740310 w 12740310"/>
                    <a:gd name="connsiteY31" fmla="*/ 254295 h 4818603"/>
                    <a:gd name="connsiteX0" fmla="*/ 12740310 w 12914481"/>
                    <a:gd name="connsiteY0" fmla="*/ 254295 h 4818603"/>
                    <a:gd name="connsiteX1" fmla="*/ 12914481 w 12914481"/>
                    <a:gd name="connsiteY1" fmla="*/ 4054135 h 4818603"/>
                    <a:gd name="connsiteX2" fmla="*/ 111147 w 12914481"/>
                    <a:gd name="connsiteY2" fmla="*/ 4818603 h 4818603"/>
                    <a:gd name="connsiteX3" fmla="*/ 65123 w 12914481"/>
                    <a:gd name="connsiteY3" fmla="*/ 1893342 h 4818603"/>
                    <a:gd name="connsiteX4" fmla="*/ 65123 w 12914481"/>
                    <a:gd name="connsiteY4" fmla="*/ 1888355 h 4818603"/>
                    <a:gd name="connsiteX5" fmla="*/ 293 w 12914481"/>
                    <a:gd name="connsiteY5" fmla="*/ 1808564 h 4818603"/>
                    <a:gd name="connsiteX6" fmla="*/ 1252020 w 12914481"/>
                    <a:gd name="connsiteY6" fmla="*/ 1396308 h 4818603"/>
                    <a:gd name="connsiteX7" fmla="*/ 2086504 w 12914481"/>
                    <a:gd name="connsiteY7" fmla="*/ 1384672 h 4818603"/>
                    <a:gd name="connsiteX8" fmla="*/ 2512058 w 12914481"/>
                    <a:gd name="connsiteY8" fmla="*/ 1358075 h 4818603"/>
                    <a:gd name="connsiteX9" fmla="*/ 2788003 w 12914481"/>
                    <a:gd name="connsiteY9" fmla="*/ 1316517 h 4818603"/>
                    <a:gd name="connsiteX10" fmla="*/ 2942599 w 12914481"/>
                    <a:gd name="connsiteY10" fmla="*/ 1306543 h 4818603"/>
                    <a:gd name="connsiteX11" fmla="*/ 3534384 w 12914481"/>
                    <a:gd name="connsiteY11" fmla="*/ 1155272 h 4818603"/>
                    <a:gd name="connsiteX12" fmla="*/ 4224247 w 12914481"/>
                    <a:gd name="connsiteY12" fmla="*/ 972417 h 4818603"/>
                    <a:gd name="connsiteX13" fmla="*/ 4874214 w 12914481"/>
                    <a:gd name="connsiteY13" fmla="*/ 1002339 h 4818603"/>
                    <a:gd name="connsiteX14" fmla="*/ 5402832 w 12914481"/>
                    <a:gd name="connsiteY14" fmla="*/ 1018962 h 4818603"/>
                    <a:gd name="connsiteX15" fmla="*/ 5499246 w 12914481"/>
                    <a:gd name="connsiteY15" fmla="*/ 1007326 h 4818603"/>
                    <a:gd name="connsiteX16" fmla="*/ 5760231 w 12914481"/>
                    <a:gd name="connsiteY16" fmla="*/ 1000676 h 4818603"/>
                    <a:gd name="connsiteX17" fmla="*/ 6250615 w 12914481"/>
                    <a:gd name="connsiteY17" fmla="*/ 942495 h 4818603"/>
                    <a:gd name="connsiteX18" fmla="*/ 6573105 w 12914481"/>
                    <a:gd name="connsiteY18" fmla="*/ 880989 h 4818603"/>
                    <a:gd name="connsiteX19" fmla="*/ 6782557 w 12914481"/>
                    <a:gd name="connsiteY19" fmla="*/ 872678 h 4818603"/>
                    <a:gd name="connsiteX20" fmla="*/ 7224734 w 12914481"/>
                    <a:gd name="connsiteY20" fmla="*/ 812834 h 4818603"/>
                    <a:gd name="connsiteX21" fmla="*/ 7643638 w 12914481"/>
                    <a:gd name="connsiteY21" fmla="*/ 733043 h 4818603"/>
                    <a:gd name="connsiteX22" fmla="*/ 7678547 w 12914481"/>
                    <a:gd name="connsiteY22" fmla="*/ 729718 h 4818603"/>
                    <a:gd name="connsiteX23" fmla="*/ 8225451 w 12914481"/>
                    <a:gd name="connsiteY23" fmla="*/ 570136 h 4818603"/>
                    <a:gd name="connsiteX24" fmla="*/ 8880404 w 12914481"/>
                    <a:gd name="connsiteY24" fmla="*/ 393930 h 4818603"/>
                    <a:gd name="connsiteX25" fmla="*/ 9472190 w 12914481"/>
                    <a:gd name="connsiteY25" fmla="*/ 417202 h 4818603"/>
                    <a:gd name="connsiteX26" fmla="*/ 10078937 w 12914481"/>
                    <a:gd name="connsiteY26" fmla="*/ 418864 h 4818603"/>
                    <a:gd name="connsiteX27" fmla="*/ 10341583 w 12914481"/>
                    <a:gd name="connsiteY27" fmla="*/ 378969 h 4818603"/>
                    <a:gd name="connsiteX28" fmla="*/ 10501165 w 12914481"/>
                    <a:gd name="connsiteY28" fmla="*/ 368995 h 4818603"/>
                    <a:gd name="connsiteX29" fmla="*/ 11124535 w 12914481"/>
                    <a:gd name="connsiteY29" fmla="*/ 192789 h 4818603"/>
                    <a:gd name="connsiteX30" fmla="*/ 11766191 w 12914481"/>
                    <a:gd name="connsiteY30" fmla="*/ 8271 h 4818603"/>
                    <a:gd name="connsiteX31" fmla="*/ 12740310 w 12914481"/>
                    <a:gd name="connsiteY31" fmla="*/ 254295 h 481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2914481" h="4818603">
                      <a:moveTo>
                        <a:pt x="12740310" y="254295"/>
                      </a:moveTo>
                      <a:lnTo>
                        <a:pt x="12914481" y="4054135"/>
                      </a:lnTo>
                      <a:lnTo>
                        <a:pt x="111147" y="4818603"/>
                      </a:lnTo>
                      <a:cubicBezTo>
                        <a:pt x="111147" y="4818603"/>
                        <a:pt x="105019" y="2303935"/>
                        <a:pt x="65123" y="1893342"/>
                      </a:cubicBezTo>
                      <a:lnTo>
                        <a:pt x="65123" y="1888355"/>
                      </a:lnTo>
                      <a:cubicBezTo>
                        <a:pt x="60136" y="1841810"/>
                        <a:pt x="1955" y="1838485"/>
                        <a:pt x="293" y="1808564"/>
                      </a:cubicBezTo>
                      <a:cubicBezTo>
                        <a:pt x="-14668" y="1648981"/>
                        <a:pt x="545534" y="1464463"/>
                        <a:pt x="1252020" y="1396308"/>
                      </a:cubicBezTo>
                      <a:cubicBezTo>
                        <a:pt x="1567860" y="1366387"/>
                        <a:pt x="1858766" y="1363062"/>
                        <a:pt x="2086504" y="1384672"/>
                      </a:cubicBezTo>
                      <a:cubicBezTo>
                        <a:pt x="2226139" y="1397971"/>
                        <a:pt x="2372423" y="1387997"/>
                        <a:pt x="2512058" y="1358075"/>
                      </a:cubicBezTo>
                      <a:cubicBezTo>
                        <a:pt x="2598498" y="1339789"/>
                        <a:pt x="2691588" y="1326491"/>
                        <a:pt x="2788003" y="1316517"/>
                      </a:cubicBezTo>
                      <a:cubicBezTo>
                        <a:pt x="2841197" y="1311530"/>
                        <a:pt x="2891067" y="1308206"/>
                        <a:pt x="2942599" y="1306543"/>
                      </a:cubicBezTo>
                      <a:cubicBezTo>
                        <a:pt x="3157038" y="1298231"/>
                        <a:pt x="3368152" y="1245037"/>
                        <a:pt x="3534384" y="1155272"/>
                      </a:cubicBezTo>
                      <a:cubicBezTo>
                        <a:pt x="3693967" y="1068832"/>
                        <a:pt x="3941653" y="1000676"/>
                        <a:pt x="4224247" y="972417"/>
                      </a:cubicBezTo>
                      <a:cubicBezTo>
                        <a:pt x="4475257" y="947482"/>
                        <a:pt x="4704658" y="960781"/>
                        <a:pt x="4874214" y="1002339"/>
                      </a:cubicBezTo>
                      <a:cubicBezTo>
                        <a:pt x="5037122" y="1042234"/>
                        <a:pt x="5221639" y="1045559"/>
                        <a:pt x="5402832" y="1018962"/>
                      </a:cubicBezTo>
                      <a:cubicBezTo>
                        <a:pt x="5434416" y="1013975"/>
                        <a:pt x="5466000" y="1010650"/>
                        <a:pt x="5499246" y="1007326"/>
                      </a:cubicBezTo>
                      <a:cubicBezTo>
                        <a:pt x="5590674" y="999014"/>
                        <a:pt x="5680439" y="997352"/>
                        <a:pt x="5760231" y="1000676"/>
                      </a:cubicBezTo>
                      <a:cubicBezTo>
                        <a:pt x="5924800" y="1008988"/>
                        <a:pt x="6094357" y="989040"/>
                        <a:pt x="6250615" y="942495"/>
                      </a:cubicBezTo>
                      <a:cubicBezTo>
                        <a:pt x="6345367" y="914236"/>
                        <a:pt x="6455080" y="892626"/>
                        <a:pt x="6573105" y="880989"/>
                      </a:cubicBezTo>
                      <a:cubicBezTo>
                        <a:pt x="6646247" y="874340"/>
                        <a:pt x="6716064" y="871015"/>
                        <a:pt x="6782557" y="872678"/>
                      </a:cubicBezTo>
                      <a:cubicBezTo>
                        <a:pt x="6932166" y="876002"/>
                        <a:pt x="7085099" y="854392"/>
                        <a:pt x="7224734" y="812834"/>
                      </a:cubicBezTo>
                      <a:cubicBezTo>
                        <a:pt x="7346083" y="776263"/>
                        <a:pt x="7489043" y="748004"/>
                        <a:pt x="7643638" y="733043"/>
                      </a:cubicBezTo>
                      <a:cubicBezTo>
                        <a:pt x="7655275" y="731380"/>
                        <a:pt x="7666911" y="731380"/>
                        <a:pt x="7678547" y="729718"/>
                      </a:cubicBezTo>
                      <a:cubicBezTo>
                        <a:pt x="7879688" y="713095"/>
                        <a:pt x="8074179" y="658238"/>
                        <a:pt x="8225451" y="570136"/>
                      </a:cubicBezTo>
                      <a:cubicBezTo>
                        <a:pt x="8365085" y="488682"/>
                        <a:pt x="8604459" y="420527"/>
                        <a:pt x="8880404" y="393930"/>
                      </a:cubicBezTo>
                      <a:cubicBezTo>
                        <a:pt x="9109804" y="372319"/>
                        <a:pt x="9320919" y="382293"/>
                        <a:pt x="9472190" y="417202"/>
                      </a:cubicBezTo>
                      <a:cubicBezTo>
                        <a:pt x="9660032" y="460422"/>
                        <a:pt x="9874471" y="462085"/>
                        <a:pt x="10078937" y="418864"/>
                      </a:cubicBezTo>
                      <a:cubicBezTo>
                        <a:pt x="10160390" y="402241"/>
                        <a:pt x="10248493" y="387280"/>
                        <a:pt x="10341583" y="378969"/>
                      </a:cubicBezTo>
                      <a:cubicBezTo>
                        <a:pt x="10396440" y="373982"/>
                        <a:pt x="10449634" y="370657"/>
                        <a:pt x="10501165" y="368995"/>
                      </a:cubicBezTo>
                      <a:cubicBezTo>
                        <a:pt x="10732228" y="362346"/>
                        <a:pt x="10954978" y="295853"/>
                        <a:pt x="11124535" y="192789"/>
                      </a:cubicBezTo>
                      <a:cubicBezTo>
                        <a:pt x="11270819" y="104686"/>
                        <a:pt x="11501882" y="33206"/>
                        <a:pt x="11766191" y="8271"/>
                      </a:cubicBezTo>
                      <a:cubicBezTo>
                        <a:pt x="12228316" y="-31624"/>
                        <a:pt x="12722025" y="76426"/>
                        <a:pt x="12740310" y="254295"/>
                      </a:cubicBezTo>
                    </a:path>
                  </a:pathLst>
                </a:custGeom>
                <a:solidFill>
                  <a:srgbClr val="AEDEEB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9" name="Freeform: Shape 918">
                  <a:extLst>
                    <a:ext uri="{FF2B5EF4-FFF2-40B4-BE49-F238E27FC236}">
                      <a16:creationId xmlns:a16="http://schemas.microsoft.com/office/drawing/2014/main" id="{4FB4DB6A-F4A5-9AB4-686D-97FC3DB99631}"/>
                    </a:ext>
                  </a:extLst>
                </p:cNvPr>
                <p:cNvSpPr/>
                <p:nvPr/>
              </p:nvSpPr>
              <p:spPr>
                <a:xfrm>
                  <a:off x="-397312" y="3370984"/>
                  <a:ext cx="12735323" cy="1892745"/>
                </a:xfrm>
                <a:custGeom>
                  <a:avLst/>
                  <a:gdLst>
                    <a:gd name="connsiteX0" fmla="*/ 12735323 w 12735323"/>
                    <a:gd name="connsiteY0" fmla="*/ 255360 h 1892745"/>
                    <a:gd name="connsiteX1" fmla="*/ 12735323 w 12735323"/>
                    <a:gd name="connsiteY1" fmla="*/ 486423 h 1892745"/>
                    <a:gd name="connsiteX2" fmla="*/ 11197678 w 12735323"/>
                    <a:gd name="connsiteY2" fmla="*/ 499721 h 1892745"/>
                    <a:gd name="connsiteX3" fmla="*/ 7294552 w 12735323"/>
                    <a:gd name="connsiteY3" fmla="*/ 1088182 h 1892745"/>
                    <a:gd name="connsiteX4" fmla="*/ 6031189 w 12735323"/>
                    <a:gd name="connsiteY4" fmla="*/ 1329219 h 1892745"/>
                    <a:gd name="connsiteX5" fmla="*/ 5421117 w 12735323"/>
                    <a:gd name="connsiteY5" fmla="*/ 1437269 h 1892745"/>
                    <a:gd name="connsiteX6" fmla="*/ 4518478 w 12735323"/>
                    <a:gd name="connsiteY6" fmla="*/ 1259401 h 1892745"/>
                    <a:gd name="connsiteX7" fmla="*/ 3664045 w 12735323"/>
                    <a:gd name="connsiteY7" fmla="*/ 1533684 h 1892745"/>
                    <a:gd name="connsiteX8" fmla="*/ 2997455 w 12735323"/>
                    <a:gd name="connsiteY8" fmla="*/ 1423971 h 1892745"/>
                    <a:gd name="connsiteX9" fmla="*/ 2292632 w 12735323"/>
                    <a:gd name="connsiteY9" fmla="*/ 1731500 h 1892745"/>
                    <a:gd name="connsiteX10" fmla="*/ 1551237 w 12735323"/>
                    <a:gd name="connsiteY10" fmla="*/ 1628436 h 1892745"/>
                    <a:gd name="connsiteX11" fmla="*/ 65123 w 12735323"/>
                    <a:gd name="connsiteY11" fmla="*/ 1892745 h 1892745"/>
                    <a:gd name="connsiteX12" fmla="*/ 65123 w 12735323"/>
                    <a:gd name="connsiteY12" fmla="*/ 1887758 h 1892745"/>
                    <a:gd name="connsiteX13" fmla="*/ 293 w 12735323"/>
                    <a:gd name="connsiteY13" fmla="*/ 1807967 h 1892745"/>
                    <a:gd name="connsiteX14" fmla="*/ 1252019 w 12735323"/>
                    <a:gd name="connsiteY14" fmla="*/ 1395711 h 1892745"/>
                    <a:gd name="connsiteX15" fmla="*/ 2086504 w 12735323"/>
                    <a:gd name="connsiteY15" fmla="*/ 1384075 h 1892745"/>
                    <a:gd name="connsiteX16" fmla="*/ 2512058 w 12735323"/>
                    <a:gd name="connsiteY16" fmla="*/ 1357478 h 1892745"/>
                    <a:gd name="connsiteX17" fmla="*/ 2788003 w 12735323"/>
                    <a:gd name="connsiteY17" fmla="*/ 1315920 h 1892745"/>
                    <a:gd name="connsiteX18" fmla="*/ 2942599 w 12735323"/>
                    <a:gd name="connsiteY18" fmla="*/ 1305946 h 1892745"/>
                    <a:gd name="connsiteX19" fmla="*/ 3534384 w 12735323"/>
                    <a:gd name="connsiteY19" fmla="*/ 1154675 h 1892745"/>
                    <a:gd name="connsiteX20" fmla="*/ 4224247 w 12735323"/>
                    <a:gd name="connsiteY20" fmla="*/ 971820 h 1892745"/>
                    <a:gd name="connsiteX21" fmla="*/ 4874214 w 12735323"/>
                    <a:gd name="connsiteY21" fmla="*/ 1001742 h 1892745"/>
                    <a:gd name="connsiteX22" fmla="*/ 5402832 w 12735323"/>
                    <a:gd name="connsiteY22" fmla="*/ 1018365 h 1892745"/>
                    <a:gd name="connsiteX23" fmla="*/ 5499246 w 12735323"/>
                    <a:gd name="connsiteY23" fmla="*/ 1006729 h 1892745"/>
                    <a:gd name="connsiteX24" fmla="*/ 5760230 w 12735323"/>
                    <a:gd name="connsiteY24" fmla="*/ 1000079 h 1892745"/>
                    <a:gd name="connsiteX25" fmla="*/ 6250615 w 12735323"/>
                    <a:gd name="connsiteY25" fmla="*/ 941898 h 1892745"/>
                    <a:gd name="connsiteX26" fmla="*/ 6573105 w 12735323"/>
                    <a:gd name="connsiteY26" fmla="*/ 880392 h 1892745"/>
                    <a:gd name="connsiteX27" fmla="*/ 6782557 w 12735323"/>
                    <a:gd name="connsiteY27" fmla="*/ 872081 h 1892745"/>
                    <a:gd name="connsiteX28" fmla="*/ 7224734 w 12735323"/>
                    <a:gd name="connsiteY28" fmla="*/ 812238 h 1892745"/>
                    <a:gd name="connsiteX29" fmla="*/ 7643639 w 12735323"/>
                    <a:gd name="connsiteY29" fmla="*/ 732446 h 1892745"/>
                    <a:gd name="connsiteX30" fmla="*/ 7678547 w 12735323"/>
                    <a:gd name="connsiteY30" fmla="*/ 729122 h 1892745"/>
                    <a:gd name="connsiteX31" fmla="*/ 8225451 w 12735323"/>
                    <a:gd name="connsiteY31" fmla="*/ 569539 h 1892745"/>
                    <a:gd name="connsiteX32" fmla="*/ 8880404 w 12735323"/>
                    <a:gd name="connsiteY32" fmla="*/ 393333 h 1892745"/>
                    <a:gd name="connsiteX33" fmla="*/ 9472190 w 12735323"/>
                    <a:gd name="connsiteY33" fmla="*/ 416605 h 1892745"/>
                    <a:gd name="connsiteX34" fmla="*/ 10078937 w 12735323"/>
                    <a:gd name="connsiteY34" fmla="*/ 418268 h 1892745"/>
                    <a:gd name="connsiteX35" fmla="*/ 10341583 w 12735323"/>
                    <a:gd name="connsiteY35" fmla="*/ 378372 h 1892745"/>
                    <a:gd name="connsiteX36" fmla="*/ 10501165 w 12735323"/>
                    <a:gd name="connsiteY36" fmla="*/ 368398 h 1892745"/>
                    <a:gd name="connsiteX37" fmla="*/ 11124535 w 12735323"/>
                    <a:gd name="connsiteY37" fmla="*/ 192192 h 1892745"/>
                    <a:gd name="connsiteX38" fmla="*/ 11766191 w 12735323"/>
                    <a:gd name="connsiteY38" fmla="*/ 7675 h 1892745"/>
                    <a:gd name="connsiteX39" fmla="*/ 12735323 w 12735323"/>
                    <a:gd name="connsiteY39" fmla="*/ 255360 h 189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735323" h="1892745">
                      <a:moveTo>
                        <a:pt x="12735323" y="255360"/>
                      </a:moveTo>
                      <a:lnTo>
                        <a:pt x="12735323" y="486423"/>
                      </a:lnTo>
                      <a:cubicBezTo>
                        <a:pt x="12248264" y="351775"/>
                        <a:pt x="11706347" y="423254"/>
                        <a:pt x="11197678" y="499721"/>
                      </a:cubicBezTo>
                      <a:cubicBezTo>
                        <a:pt x="9896082" y="695875"/>
                        <a:pt x="8596147" y="892029"/>
                        <a:pt x="7294552" y="1088182"/>
                      </a:cubicBezTo>
                      <a:cubicBezTo>
                        <a:pt x="6870660" y="1153013"/>
                        <a:pt x="6445106" y="1216181"/>
                        <a:pt x="6031189" y="1329219"/>
                      </a:cubicBezTo>
                      <a:cubicBezTo>
                        <a:pt x="5831710" y="1384075"/>
                        <a:pt x="5628907" y="1448906"/>
                        <a:pt x="5421117" y="1437269"/>
                      </a:cubicBezTo>
                      <a:cubicBezTo>
                        <a:pt x="5113588" y="1418984"/>
                        <a:pt x="4826007" y="1227818"/>
                        <a:pt x="4518478" y="1259401"/>
                      </a:cubicBezTo>
                      <a:cubicBezTo>
                        <a:pt x="4219260" y="1290985"/>
                        <a:pt x="3964925" y="1530359"/>
                        <a:pt x="3664045" y="1533684"/>
                      </a:cubicBezTo>
                      <a:cubicBezTo>
                        <a:pt x="3437970" y="1535347"/>
                        <a:pt x="3221868" y="1402361"/>
                        <a:pt x="2997455" y="1423971"/>
                      </a:cubicBezTo>
                      <a:cubicBezTo>
                        <a:pt x="2739796" y="1450568"/>
                        <a:pt x="2543642" y="1671657"/>
                        <a:pt x="2292632" y="1731500"/>
                      </a:cubicBezTo>
                      <a:cubicBezTo>
                        <a:pt x="2046608" y="1789681"/>
                        <a:pt x="1797260" y="1684955"/>
                        <a:pt x="1551237" y="1628436"/>
                      </a:cubicBezTo>
                      <a:cubicBezTo>
                        <a:pt x="1047554" y="1513736"/>
                        <a:pt x="502313" y="1618463"/>
                        <a:pt x="65123" y="1892745"/>
                      </a:cubicBezTo>
                      <a:cubicBezTo>
                        <a:pt x="65123" y="1891083"/>
                        <a:pt x="65123" y="1889421"/>
                        <a:pt x="65123" y="1887758"/>
                      </a:cubicBezTo>
                      <a:cubicBezTo>
                        <a:pt x="60136" y="1841213"/>
                        <a:pt x="1955" y="1837889"/>
                        <a:pt x="293" y="1807967"/>
                      </a:cubicBezTo>
                      <a:cubicBezTo>
                        <a:pt x="-14668" y="1648384"/>
                        <a:pt x="545534" y="1463867"/>
                        <a:pt x="1252019" y="1395711"/>
                      </a:cubicBezTo>
                      <a:cubicBezTo>
                        <a:pt x="1567860" y="1365790"/>
                        <a:pt x="1858766" y="1362465"/>
                        <a:pt x="2086504" y="1384075"/>
                      </a:cubicBezTo>
                      <a:cubicBezTo>
                        <a:pt x="2226139" y="1397374"/>
                        <a:pt x="2372423" y="1387400"/>
                        <a:pt x="2512058" y="1357478"/>
                      </a:cubicBezTo>
                      <a:cubicBezTo>
                        <a:pt x="2598498" y="1339193"/>
                        <a:pt x="2691588" y="1325894"/>
                        <a:pt x="2788003" y="1315920"/>
                      </a:cubicBezTo>
                      <a:cubicBezTo>
                        <a:pt x="2841197" y="1310933"/>
                        <a:pt x="2891067" y="1307609"/>
                        <a:pt x="2942599" y="1305946"/>
                      </a:cubicBezTo>
                      <a:cubicBezTo>
                        <a:pt x="3157038" y="1297635"/>
                        <a:pt x="3368152" y="1244441"/>
                        <a:pt x="3534384" y="1154675"/>
                      </a:cubicBezTo>
                      <a:cubicBezTo>
                        <a:pt x="3693967" y="1068235"/>
                        <a:pt x="3941653" y="1000079"/>
                        <a:pt x="4224247" y="971820"/>
                      </a:cubicBezTo>
                      <a:cubicBezTo>
                        <a:pt x="4475258" y="946885"/>
                        <a:pt x="4704657" y="960184"/>
                        <a:pt x="4874214" y="1001742"/>
                      </a:cubicBezTo>
                      <a:cubicBezTo>
                        <a:pt x="5037121" y="1041637"/>
                        <a:pt x="5221639" y="1044962"/>
                        <a:pt x="5402832" y="1018365"/>
                      </a:cubicBezTo>
                      <a:cubicBezTo>
                        <a:pt x="5434416" y="1013378"/>
                        <a:pt x="5466000" y="1010054"/>
                        <a:pt x="5499246" y="1006729"/>
                      </a:cubicBezTo>
                      <a:cubicBezTo>
                        <a:pt x="5590674" y="998417"/>
                        <a:pt x="5680439" y="996755"/>
                        <a:pt x="5760230" y="1000079"/>
                      </a:cubicBezTo>
                      <a:cubicBezTo>
                        <a:pt x="5924800" y="1008391"/>
                        <a:pt x="6094357" y="988443"/>
                        <a:pt x="6250615" y="941898"/>
                      </a:cubicBezTo>
                      <a:cubicBezTo>
                        <a:pt x="6345367" y="913639"/>
                        <a:pt x="6455080" y="892029"/>
                        <a:pt x="6573105" y="880392"/>
                      </a:cubicBezTo>
                      <a:cubicBezTo>
                        <a:pt x="6646247" y="873743"/>
                        <a:pt x="6716064" y="870419"/>
                        <a:pt x="6782557" y="872081"/>
                      </a:cubicBezTo>
                      <a:cubicBezTo>
                        <a:pt x="6932166" y="875406"/>
                        <a:pt x="7085099" y="853796"/>
                        <a:pt x="7224734" y="812238"/>
                      </a:cubicBezTo>
                      <a:cubicBezTo>
                        <a:pt x="7346083" y="775666"/>
                        <a:pt x="7489043" y="747407"/>
                        <a:pt x="7643639" y="732446"/>
                      </a:cubicBezTo>
                      <a:cubicBezTo>
                        <a:pt x="7655275" y="730783"/>
                        <a:pt x="7666911" y="730783"/>
                        <a:pt x="7678547" y="729122"/>
                      </a:cubicBezTo>
                      <a:cubicBezTo>
                        <a:pt x="7879688" y="712498"/>
                        <a:pt x="8074179" y="657642"/>
                        <a:pt x="8225451" y="569539"/>
                      </a:cubicBezTo>
                      <a:cubicBezTo>
                        <a:pt x="8365085" y="488085"/>
                        <a:pt x="8604459" y="419930"/>
                        <a:pt x="8880404" y="393333"/>
                      </a:cubicBezTo>
                      <a:cubicBezTo>
                        <a:pt x="9109805" y="371723"/>
                        <a:pt x="9320918" y="381696"/>
                        <a:pt x="9472190" y="416605"/>
                      </a:cubicBezTo>
                      <a:cubicBezTo>
                        <a:pt x="9660032" y="459826"/>
                        <a:pt x="9874472" y="461488"/>
                        <a:pt x="10078937" y="418268"/>
                      </a:cubicBezTo>
                      <a:cubicBezTo>
                        <a:pt x="10160390" y="401644"/>
                        <a:pt x="10248493" y="386684"/>
                        <a:pt x="10341583" y="378372"/>
                      </a:cubicBezTo>
                      <a:cubicBezTo>
                        <a:pt x="10396439" y="373385"/>
                        <a:pt x="10449634" y="370060"/>
                        <a:pt x="10501165" y="368398"/>
                      </a:cubicBezTo>
                      <a:cubicBezTo>
                        <a:pt x="10732228" y="361749"/>
                        <a:pt x="10954979" y="295256"/>
                        <a:pt x="11124535" y="192192"/>
                      </a:cubicBezTo>
                      <a:cubicBezTo>
                        <a:pt x="11270820" y="104089"/>
                        <a:pt x="11501882" y="32609"/>
                        <a:pt x="11766191" y="7675"/>
                      </a:cubicBezTo>
                      <a:cubicBezTo>
                        <a:pt x="12223329" y="-30559"/>
                        <a:pt x="12717038" y="77492"/>
                        <a:pt x="12735323" y="255360"/>
                      </a:cubicBezTo>
                    </a:path>
                  </a:pathLst>
                </a:custGeom>
                <a:solidFill>
                  <a:srgbClr val="BEE7ED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22F72B-9DF6-FE06-F02B-C4E279FD58E7}"/>
                </a:ext>
              </a:extLst>
            </p:cNvPr>
            <p:cNvSpPr/>
            <p:nvPr/>
          </p:nvSpPr>
          <p:spPr>
            <a:xfrm>
              <a:off x="10240163" y="5690945"/>
              <a:ext cx="2337221" cy="470436"/>
            </a:xfrm>
            <a:custGeom>
              <a:avLst/>
              <a:gdLst>
                <a:gd name="connsiteX0" fmla="*/ 2337222 w 2337221"/>
                <a:gd name="connsiteY0" fmla="*/ 400619 h 470436"/>
                <a:gd name="connsiteX1" fmla="*/ 2317274 w 2337221"/>
                <a:gd name="connsiteY1" fmla="*/ 470437 h 470436"/>
                <a:gd name="connsiteX2" fmla="*/ 1009028 w 2337221"/>
                <a:gd name="connsiteY2" fmla="*/ 177868 h 470436"/>
                <a:gd name="connsiteX3" fmla="*/ 0 w 2337221"/>
                <a:gd name="connsiteY3" fmla="*/ 127999 h 470436"/>
                <a:gd name="connsiteX4" fmla="*/ 217764 w 2337221"/>
                <a:gd name="connsiteY4" fmla="*/ 94752 h 470436"/>
                <a:gd name="connsiteX5" fmla="*/ 1048924 w 2337221"/>
                <a:gd name="connsiteY5" fmla="*/ 0 h 470436"/>
                <a:gd name="connsiteX6" fmla="*/ 2337222 w 2337221"/>
                <a:gd name="connsiteY6" fmla="*/ 400619 h 47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7221" h="470436">
                  <a:moveTo>
                    <a:pt x="2337222" y="400619"/>
                  </a:moveTo>
                  <a:cubicBezTo>
                    <a:pt x="2337222" y="423892"/>
                    <a:pt x="2330572" y="447164"/>
                    <a:pt x="2317274" y="470437"/>
                  </a:cubicBezTo>
                  <a:cubicBezTo>
                    <a:pt x="1956550" y="214439"/>
                    <a:pt x="1461179" y="174544"/>
                    <a:pt x="1009028" y="177868"/>
                  </a:cubicBezTo>
                  <a:cubicBezTo>
                    <a:pt x="674902" y="179531"/>
                    <a:pt x="325815" y="191167"/>
                    <a:pt x="0" y="127999"/>
                  </a:cubicBezTo>
                  <a:cubicBezTo>
                    <a:pt x="74804" y="124674"/>
                    <a:pt x="147947" y="114700"/>
                    <a:pt x="217764" y="94752"/>
                  </a:cubicBezTo>
                  <a:cubicBezTo>
                    <a:pt x="442178" y="34909"/>
                    <a:pt x="733084" y="0"/>
                    <a:pt x="1048924" y="0"/>
                  </a:cubicBezTo>
                  <a:cubicBezTo>
                    <a:pt x="1762059" y="0"/>
                    <a:pt x="2337222" y="179531"/>
                    <a:pt x="2337222" y="400619"/>
                  </a:cubicBezTo>
                </a:path>
              </a:pathLst>
            </a:custGeom>
            <a:solidFill>
              <a:srgbClr val="E1FCFC"/>
            </a:soli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E800850-08CD-F4A0-A59F-AE8E48138A05}"/>
                </a:ext>
              </a:extLst>
            </p:cNvPr>
            <p:cNvSpPr/>
            <p:nvPr/>
          </p:nvSpPr>
          <p:spPr>
            <a:xfrm>
              <a:off x="-402006" y="6306003"/>
              <a:ext cx="12979391" cy="1999770"/>
            </a:xfrm>
            <a:custGeom>
              <a:avLst/>
              <a:gdLst>
                <a:gd name="connsiteX0" fmla="*/ 12979392 w 12979391"/>
                <a:gd name="connsiteY0" fmla="*/ 613396 h 1999770"/>
                <a:gd name="connsiteX1" fmla="*/ 12721732 w 12979391"/>
                <a:gd name="connsiteY1" fmla="*/ 841134 h 1999770"/>
                <a:gd name="connsiteX2" fmla="*/ 12720069 w 12979391"/>
                <a:gd name="connsiteY2" fmla="*/ 1068872 h 1999770"/>
                <a:gd name="connsiteX3" fmla="*/ 12713421 w 12979391"/>
                <a:gd name="connsiteY3" fmla="*/ 1999771 h 1999770"/>
                <a:gd name="connsiteX4" fmla="*/ 255997 w 12979391"/>
                <a:gd name="connsiteY4" fmla="*/ 1999771 h 1999770"/>
                <a:gd name="connsiteX5" fmla="*/ 255997 w 12979391"/>
                <a:gd name="connsiteY5" fmla="*/ 1786994 h 1999770"/>
                <a:gd name="connsiteX6" fmla="*/ 0 w 12979391"/>
                <a:gd name="connsiteY6" fmla="*/ 1585853 h 1999770"/>
                <a:gd name="connsiteX7" fmla="*/ 814537 w 12979391"/>
                <a:gd name="connsiteY7" fmla="*/ 1309908 h 1999770"/>
                <a:gd name="connsiteX8" fmla="*/ 1042274 w 12979391"/>
                <a:gd name="connsiteY8" fmla="*/ 1281649 h 1999770"/>
                <a:gd name="connsiteX9" fmla="*/ 1235104 w 12979391"/>
                <a:gd name="connsiteY9" fmla="*/ 1203519 h 1999770"/>
                <a:gd name="connsiteX10" fmla="*/ 2259092 w 12979391"/>
                <a:gd name="connsiteY10" fmla="*/ 1005703 h 1999770"/>
                <a:gd name="connsiteX11" fmla="*/ 3178355 w 12979391"/>
                <a:gd name="connsiteY11" fmla="*/ 799576 h 1999770"/>
                <a:gd name="connsiteX12" fmla="*/ 3426041 w 12979391"/>
                <a:gd name="connsiteY12" fmla="*/ 739732 h 1999770"/>
                <a:gd name="connsiteX13" fmla="*/ 3565676 w 12979391"/>
                <a:gd name="connsiteY13" fmla="*/ 758018 h 1999770"/>
                <a:gd name="connsiteX14" fmla="*/ 4107592 w 12979391"/>
                <a:gd name="connsiteY14" fmla="*/ 761343 h 1999770"/>
                <a:gd name="connsiteX15" fmla="*/ 5218021 w 12979391"/>
                <a:gd name="connsiteY15" fmla="*/ 641656 h 1999770"/>
                <a:gd name="connsiteX16" fmla="*/ 5450746 w 12979391"/>
                <a:gd name="connsiteY16" fmla="*/ 646642 h 1999770"/>
                <a:gd name="connsiteX17" fmla="*/ 6340087 w 12979391"/>
                <a:gd name="connsiteY17" fmla="*/ 492047 h 1999770"/>
                <a:gd name="connsiteX18" fmla="*/ 7550256 w 12979391"/>
                <a:gd name="connsiteY18" fmla="*/ 299218 h 1999770"/>
                <a:gd name="connsiteX19" fmla="*/ 7960849 w 12979391"/>
                <a:gd name="connsiteY19" fmla="*/ 317503 h 1999770"/>
                <a:gd name="connsiteX20" fmla="*/ 8838553 w 12979391"/>
                <a:gd name="connsiteY20" fmla="*/ 221089 h 1999770"/>
                <a:gd name="connsiteX21" fmla="*/ 9300678 w 12979391"/>
                <a:gd name="connsiteY21" fmla="*/ 151271 h 1999770"/>
                <a:gd name="connsiteX22" fmla="*/ 9593247 w 12979391"/>
                <a:gd name="connsiteY22" fmla="*/ 177868 h 1999770"/>
                <a:gd name="connsiteX23" fmla="*/ 10067008 w 12979391"/>
                <a:gd name="connsiteY23" fmla="*/ 134648 h 1999770"/>
                <a:gd name="connsiteX24" fmla="*/ 10831675 w 12979391"/>
                <a:gd name="connsiteY24" fmla="*/ 0 h 1999770"/>
                <a:gd name="connsiteX25" fmla="*/ 11711041 w 12979391"/>
                <a:gd name="connsiteY25" fmla="*/ 191167 h 1999770"/>
                <a:gd name="connsiteX26" fmla="*/ 12164855 w 12979391"/>
                <a:gd name="connsiteY26" fmla="*/ 299218 h 1999770"/>
                <a:gd name="connsiteX27" fmla="*/ 12164855 w 12979391"/>
                <a:gd name="connsiteY27" fmla="*/ 299218 h 1999770"/>
                <a:gd name="connsiteX28" fmla="*/ 12979392 w 12979391"/>
                <a:gd name="connsiteY28" fmla="*/ 613396 h 199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979391" h="1999770">
                  <a:moveTo>
                    <a:pt x="12979392" y="613396"/>
                  </a:moveTo>
                  <a:cubicBezTo>
                    <a:pt x="12979392" y="703162"/>
                    <a:pt x="12879653" y="784615"/>
                    <a:pt x="12721732" y="841134"/>
                  </a:cubicBezTo>
                  <a:lnTo>
                    <a:pt x="12720069" y="1068872"/>
                  </a:lnTo>
                  <a:lnTo>
                    <a:pt x="12713421" y="1999771"/>
                  </a:lnTo>
                  <a:lnTo>
                    <a:pt x="255997" y="1999771"/>
                  </a:lnTo>
                  <a:lnTo>
                    <a:pt x="255997" y="1786994"/>
                  </a:lnTo>
                  <a:cubicBezTo>
                    <a:pt x="98077" y="1737125"/>
                    <a:pt x="0" y="1665644"/>
                    <a:pt x="0" y="1585853"/>
                  </a:cubicBezTo>
                  <a:cubicBezTo>
                    <a:pt x="0" y="1432920"/>
                    <a:pt x="365710" y="1309908"/>
                    <a:pt x="814537" y="1309908"/>
                  </a:cubicBezTo>
                  <a:cubicBezTo>
                    <a:pt x="894328" y="1309908"/>
                    <a:pt x="970795" y="1299934"/>
                    <a:pt x="1042274" y="1281649"/>
                  </a:cubicBezTo>
                  <a:cubicBezTo>
                    <a:pt x="1113754" y="1263363"/>
                    <a:pt x="1178585" y="1236766"/>
                    <a:pt x="1235104" y="1203519"/>
                  </a:cubicBezTo>
                  <a:cubicBezTo>
                    <a:pt x="1429595" y="1085495"/>
                    <a:pt x="1815253" y="1005703"/>
                    <a:pt x="2259092" y="1005703"/>
                  </a:cubicBezTo>
                  <a:cubicBezTo>
                    <a:pt x="2598206" y="1005703"/>
                    <a:pt x="2924020" y="932561"/>
                    <a:pt x="3178355" y="799576"/>
                  </a:cubicBezTo>
                  <a:cubicBezTo>
                    <a:pt x="3251497" y="761343"/>
                    <a:pt x="3336276" y="739732"/>
                    <a:pt x="3426041" y="739732"/>
                  </a:cubicBezTo>
                  <a:cubicBezTo>
                    <a:pt x="3474248" y="739732"/>
                    <a:pt x="3520793" y="746381"/>
                    <a:pt x="3565676" y="758018"/>
                  </a:cubicBezTo>
                  <a:cubicBezTo>
                    <a:pt x="3738557" y="802901"/>
                    <a:pt x="3933048" y="804563"/>
                    <a:pt x="4107592" y="761343"/>
                  </a:cubicBezTo>
                  <a:cubicBezTo>
                    <a:pt x="4413459" y="686538"/>
                    <a:pt x="4797455" y="641656"/>
                    <a:pt x="5218021" y="641656"/>
                  </a:cubicBezTo>
                  <a:cubicBezTo>
                    <a:pt x="5296151" y="641656"/>
                    <a:pt x="5374279" y="643318"/>
                    <a:pt x="5450746" y="646642"/>
                  </a:cubicBezTo>
                  <a:cubicBezTo>
                    <a:pt x="5768249" y="659941"/>
                    <a:pt x="6084090" y="605084"/>
                    <a:pt x="6340087" y="492047"/>
                  </a:cubicBezTo>
                  <a:cubicBezTo>
                    <a:pt x="6606058" y="375684"/>
                    <a:pt x="7049898" y="299218"/>
                    <a:pt x="7550256" y="299218"/>
                  </a:cubicBezTo>
                  <a:cubicBezTo>
                    <a:pt x="7693215" y="299218"/>
                    <a:pt x="7831188" y="305867"/>
                    <a:pt x="7960849" y="317503"/>
                  </a:cubicBezTo>
                  <a:cubicBezTo>
                    <a:pt x="8263391" y="344100"/>
                    <a:pt x="8570920" y="309192"/>
                    <a:pt x="8838553" y="221089"/>
                  </a:cubicBezTo>
                  <a:cubicBezTo>
                    <a:pt x="8969877" y="177868"/>
                    <a:pt x="9129459" y="151271"/>
                    <a:pt x="9300678" y="151271"/>
                  </a:cubicBezTo>
                  <a:cubicBezTo>
                    <a:pt x="9403742" y="151271"/>
                    <a:pt x="9501819" y="161245"/>
                    <a:pt x="9593247" y="177868"/>
                  </a:cubicBezTo>
                  <a:cubicBezTo>
                    <a:pt x="9754492" y="207790"/>
                    <a:pt x="9929035" y="191167"/>
                    <a:pt x="10067008" y="134648"/>
                  </a:cubicBezTo>
                  <a:cubicBezTo>
                    <a:pt x="10268148" y="51532"/>
                    <a:pt x="10535782" y="0"/>
                    <a:pt x="10831675" y="0"/>
                  </a:cubicBezTo>
                  <a:cubicBezTo>
                    <a:pt x="11187410" y="0"/>
                    <a:pt x="11506576" y="74804"/>
                    <a:pt x="11711041" y="191167"/>
                  </a:cubicBezTo>
                  <a:cubicBezTo>
                    <a:pt x="11834053" y="260984"/>
                    <a:pt x="11995298" y="299218"/>
                    <a:pt x="12164855" y="299218"/>
                  </a:cubicBezTo>
                  <a:lnTo>
                    <a:pt x="12164855" y="299218"/>
                  </a:lnTo>
                  <a:cubicBezTo>
                    <a:pt x="12615343" y="299218"/>
                    <a:pt x="12979392" y="440515"/>
                    <a:pt x="12979392" y="613396"/>
                  </a:cubicBezTo>
                </a:path>
              </a:pathLst>
            </a:custGeom>
            <a:solidFill>
              <a:srgbClr val="FFFFFF"/>
            </a:soli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" name="Graphic 2">
              <a:extLst>
                <a:ext uri="{FF2B5EF4-FFF2-40B4-BE49-F238E27FC236}">
                  <a16:creationId xmlns:a16="http://schemas.microsoft.com/office/drawing/2014/main" id="{F5D65CA0-07EA-6EBD-137D-13374D795993}"/>
                </a:ext>
              </a:extLst>
            </p:cNvPr>
            <p:cNvGrpSpPr/>
            <p:nvPr/>
          </p:nvGrpSpPr>
          <p:grpSpPr>
            <a:xfrm>
              <a:off x="10134748" y="2540312"/>
              <a:ext cx="1793008" cy="2497526"/>
              <a:chOff x="10134748" y="2540312"/>
              <a:chExt cx="1793008" cy="2497526"/>
            </a:xfrm>
          </p:grpSpPr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01B56CDD-5F40-FF99-01C0-B72E3410EF33}"/>
                  </a:ext>
                </a:extLst>
              </p:cNvPr>
              <p:cNvSpPr/>
              <p:nvPr/>
            </p:nvSpPr>
            <p:spPr>
              <a:xfrm>
                <a:off x="10212983" y="4671119"/>
                <a:ext cx="1714774" cy="366718"/>
              </a:xfrm>
              <a:custGeom>
                <a:avLst/>
                <a:gdLst>
                  <a:gd name="connsiteX0" fmla="*/ 728679 w 1714774"/>
                  <a:gd name="connsiteY0" fmla="*/ 142121 h 366718"/>
                  <a:gd name="connsiteX1" fmla="*/ 401202 w 1714774"/>
                  <a:gd name="connsiteY1" fmla="*/ 123835 h 366718"/>
                  <a:gd name="connsiteX2" fmla="*/ 38816 w 1714774"/>
                  <a:gd name="connsiteY2" fmla="*/ 173705 h 366718"/>
                  <a:gd name="connsiteX3" fmla="*/ 111959 w 1714774"/>
                  <a:gd name="connsiteY3" fmla="*/ 334950 h 366718"/>
                  <a:gd name="connsiteX4" fmla="*/ 461046 w 1714774"/>
                  <a:gd name="connsiteY4" fmla="*/ 364872 h 366718"/>
                  <a:gd name="connsiteX5" fmla="*/ 821769 w 1714774"/>
                  <a:gd name="connsiteY5" fmla="*/ 326639 h 366718"/>
                  <a:gd name="connsiteX6" fmla="*/ 1272258 w 1714774"/>
                  <a:gd name="connsiteY6" fmla="*/ 316665 h 366718"/>
                  <a:gd name="connsiteX7" fmla="*/ 1619682 w 1714774"/>
                  <a:gd name="connsiteY7" fmla="*/ 203627 h 366718"/>
                  <a:gd name="connsiteX8" fmla="*/ 1393607 w 1714774"/>
                  <a:gd name="connsiteY8" fmla="*/ 9135 h 366718"/>
                  <a:gd name="connsiteX9" fmla="*/ 728679 w 1714774"/>
                  <a:gd name="connsiteY9" fmla="*/ 142121 h 36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774" h="366718">
                    <a:moveTo>
                      <a:pt x="728679" y="142121"/>
                    </a:moveTo>
                    <a:cubicBezTo>
                      <a:pt x="623953" y="150433"/>
                      <a:pt x="505928" y="127160"/>
                      <a:pt x="401202" y="123835"/>
                    </a:cubicBezTo>
                    <a:cubicBezTo>
                      <a:pt x="298138" y="120511"/>
                      <a:pt x="131906" y="123835"/>
                      <a:pt x="38816" y="173705"/>
                    </a:cubicBezTo>
                    <a:cubicBezTo>
                      <a:pt x="-49286" y="221912"/>
                      <a:pt x="28843" y="310015"/>
                      <a:pt x="111959" y="334950"/>
                    </a:cubicBezTo>
                    <a:cubicBezTo>
                      <a:pt x="243281" y="374846"/>
                      <a:pt x="328060" y="366534"/>
                      <a:pt x="461046" y="364872"/>
                    </a:cubicBezTo>
                    <a:cubicBezTo>
                      <a:pt x="570759" y="363209"/>
                      <a:pt x="710394" y="329963"/>
                      <a:pt x="821769" y="326639"/>
                    </a:cubicBezTo>
                    <a:cubicBezTo>
                      <a:pt x="1021247" y="319989"/>
                      <a:pt x="1122649" y="349911"/>
                      <a:pt x="1272258" y="316665"/>
                    </a:cubicBezTo>
                    <a:cubicBezTo>
                      <a:pt x="1370334" y="295054"/>
                      <a:pt x="1506644" y="265133"/>
                      <a:pt x="1619682" y="203627"/>
                    </a:cubicBezTo>
                    <a:cubicBezTo>
                      <a:pt x="1862381" y="73966"/>
                      <a:pt x="1586436" y="-32422"/>
                      <a:pt x="1393607" y="9135"/>
                    </a:cubicBezTo>
                    <a:cubicBezTo>
                      <a:pt x="1139272" y="63992"/>
                      <a:pt x="931482" y="80615"/>
                      <a:pt x="728679" y="142121"/>
                    </a:cubicBezTo>
                  </a:path>
                </a:pathLst>
              </a:custGeom>
              <a:solidFill>
                <a:srgbClr val="BFDBE4"/>
              </a:solidFill>
              <a:ln w="16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60" name="Graphic 2">
                <a:extLst>
                  <a:ext uri="{FF2B5EF4-FFF2-40B4-BE49-F238E27FC236}">
                    <a16:creationId xmlns:a16="http://schemas.microsoft.com/office/drawing/2014/main" id="{7D0AF780-73C7-1850-8031-300417FE0712}"/>
                  </a:ext>
                </a:extLst>
              </p:cNvPr>
              <p:cNvGrpSpPr/>
              <p:nvPr/>
            </p:nvGrpSpPr>
            <p:grpSpPr>
              <a:xfrm>
                <a:off x="10134748" y="2540312"/>
                <a:ext cx="1771058" cy="2407674"/>
                <a:chOff x="10134748" y="2540312"/>
                <a:chExt cx="1771058" cy="2407674"/>
              </a:xfrm>
            </p:grpSpPr>
            <p:grpSp>
              <p:nvGrpSpPr>
                <p:cNvPr id="861" name="Graphic 2">
                  <a:extLst>
                    <a:ext uri="{FF2B5EF4-FFF2-40B4-BE49-F238E27FC236}">
                      <a16:creationId xmlns:a16="http://schemas.microsoft.com/office/drawing/2014/main" id="{F5272B42-5E23-2134-C267-2A8D9B6607AF}"/>
                    </a:ext>
                  </a:extLst>
                </p:cNvPr>
                <p:cNvGrpSpPr/>
                <p:nvPr/>
              </p:nvGrpSpPr>
              <p:grpSpPr>
                <a:xfrm>
                  <a:off x="10437979" y="3992055"/>
                  <a:ext cx="1080507" cy="955931"/>
                  <a:chOff x="10437979" y="3992055"/>
                  <a:chExt cx="1080507" cy="955931"/>
                </a:xfrm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id="{EA41BDAC-6E92-FD69-FCD2-E4B3457578EF}"/>
                      </a:ext>
                    </a:extLst>
                  </p:cNvPr>
                  <p:cNvSpPr/>
                  <p:nvPr/>
                </p:nvSpPr>
                <p:spPr>
                  <a:xfrm>
                    <a:off x="10437979" y="3992055"/>
                    <a:ext cx="1080507" cy="955931"/>
                  </a:xfrm>
                  <a:custGeom>
                    <a:avLst/>
                    <a:gdLst>
                      <a:gd name="connsiteX0" fmla="*/ 540254 w 1080507"/>
                      <a:gd name="connsiteY0" fmla="*/ 0 h 955931"/>
                      <a:gd name="connsiteX1" fmla="*/ 1080508 w 1080507"/>
                      <a:gd name="connsiteY1" fmla="*/ 498696 h 955931"/>
                      <a:gd name="connsiteX2" fmla="*/ 546903 w 1080507"/>
                      <a:gd name="connsiteY2" fmla="*/ 955834 h 955931"/>
                      <a:gd name="connsiteX3" fmla="*/ 0 w 1080507"/>
                      <a:gd name="connsiteY3" fmla="*/ 498696 h 955931"/>
                      <a:gd name="connsiteX4" fmla="*/ 540254 w 1080507"/>
                      <a:gd name="connsiteY4" fmla="*/ 0 h 955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0507" h="955931">
                        <a:moveTo>
                          <a:pt x="540254" y="0"/>
                        </a:moveTo>
                        <a:cubicBezTo>
                          <a:pt x="837808" y="0"/>
                          <a:pt x="1080508" y="222751"/>
                          <a:pt x="1080508" y="498696"/>
                        </a:cubicBezTo>
                        <a:cubicBezTo>
                          <a:pt x="1080508" y="774641"/>
                          <a:pt x="932561" y="950847"/>
                          <a:pt x="546903" y="955834"/>
                        </a:cubicBezTo>
                        <a:cubicBezTo>
                          <a:pt x="161245" y="960821"/>
                          <a:pt x="0" y="774641"/>
                          <a:pt x="0" y="498696"/>
                        </a:cubicBezTo>
                        <a:cubicBezTo>
                          <a:pt x="0" y="224413"/>
                          <a:pt x="242698" y="0"/>
                          <a:pt x="540254" y="0"/>
                        </a:cubicBezTo>
                      </a:path>
                    </a:pathLst>
                  </a:custGeom>
                  <a:solidFill>
                    <a:srgbClr val="E5F2F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id="{EBE6B14E-25C3-B462-6A78-644E6332E9FF}"/>
                      </a:ext>
                    </a:extLst>
                  </p:cNvPr>
                  <p:cNvSpPr/>
                  <p:nvPr/>
                </p:nvSpPr>
                <p:spPr>
                  <a:xfrm>
                    <a:off x="10437979" y="3992055"/>
                    <a:ext cx="1009028" cy="842795"/>
                  </a:xfrm>
                  <a:custGeom>
                    <a:avLst/>
                    <a:gdLst>
                      <a:gd name="connsiteX0" fmla="*/ 1009028 w 1009028"/>
                      <a:gd name="connsiteY0" fmla="*/ 344100 h 842795"/>
                      <a:gd name="connsiteX1" fmla="*/ 994067 w 1009028"/>
                      <a:gd name="connsiteY1" fmla="*/ 227737 h 842795"/>
                      <a:gd name="connsiteX2" fmla="*/ 540254 w 1009028"/>
                      <a:gd name="connsiteY2" fmla="*/ 0 h 842795"/>
                      <a:gd name="connsiteX3" fmla="*/ 0 w 1009028"/>
                      <a:gd name="connsiteY3" fmla="*/ 498696 h 842795"/>
                      <a:gd name="connsiteX4" fmla="*/ 9974 w 1009028"/>
                      <a:gd name="connsiteY4" fmla="*/ 606747 h 842795"/>
                      <a:gd name="connsiteX5" fmla="*/ 468774 w 1009028"/>
                      <a:gd name="connsiteY5" fmla="*/ 842796 h 842795"/>
                      <a:gd name="connsiteX6" fmla="*/ 1009028 w 1009028"/>
                      <a:gd name="connsiteY6" fmla="*/ 344100 h 842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028" h="842795">
                        <a:moveTo>
                          <a:pt x="1009028" y="344100"/>
                        </a:moveTo>
                        <a:cubicBezTo>
                          <a:pt x="1009028" y="304204"/>
                          <a:pt x="1004040" y="265971"/>
                          <a:pt x="994067" y="227737"/>
                        </a:cubicBezTo>
                        <a:cubicBezTo>
                          <a:pt x="897653" y="89765"/>
                          <a:pt x="729758" y="0"/>
                          <a:pt x="540254" y="0"/>
                        </a:cubicBezTo>
                        <a:cubicBezTo>
                          <a:pt x="242698" y="0"/>
                          <a:pt x="0" y="222751"/>
                          <a:pt x="0" y="498696"/>
                        </a:cubicBezTo>
                        <a:cubicBezTo>
                          <a:pt x="0" y="536929"/>
                          <a:pt x="3325" y="571838"/>
                          <a:pt x="9974" y="606747"/>
                        </a:cubicBezTo>
                        <a:cubicBezTo>
                          <a:pt x="104726" y="748044"/>
                          <a:pt x="275945" y="842796"/>
                          <a:pt x="468774" y="842796"/>
                        </a:cubicBezTo>
                        <a:cubicBezTo>
                          <a:pt x="767992" y="842796"/>
                          <a:pt x="1009028" y="620045"/>
                          <a:pt x="1009028" y="34410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2" name="Graphic 2">
                  <a:extLst>
                    <a:ext uri="{FF2B5EF4-FFF2-40B4-BE49-F238E27FC236}">
                      <a16:creationId xmlns:a16="http://schemas.microsoft.com/office/drawing/2014/main" id="{462A99F5-BC0C-13EB-BFB2-BA691B1A97DE}"/>
                    </a:ext>
                  </a:extLst>
                </p:cNvPr>
                <p:cNvGrpSpPr/>
                <p:nvPr/>
              </p:nvGrpSpPr>
              <p:grpSpPr>
                <a:xfrm>
                  <a:off x="11311935" y="3531362"/>
                  <a:ext cx="593871" cy="258313"/>
                  <a:chOff x="11311935" y="3531362"/>
                  <a:chExt cx="593871" cy="258313"/>
                </a:xfrm>
                <a:solidFill>
                  <a:srgbClr val="713D4F"/>
                </a:solidFill>
              </p:grpSpPr>
              <p:sp>
                <p:nvSpPr>
                  <p:cNvPr id="911" name="Freeform: Shape 910">
                    <a:extLst>
                      <a:ext uri="{FF2B5EF4-FFF2-40B4-BE49-F238E27FC236}">
                        <a16:creationId xmlns:a16="http://schemas.microsoft.com/office/drawing/2014/main" id="{31701DDC-39C4-343B-BFC0-475F620D330D}"/>
                      </a:ext>
                    </a:extLst>
                  </p:cNvPr>
                  <p:cNvSpPr/>
                  <p:nvPr/>
                </p:nvSpPr>
                <p:spPr>
                  <a:xfrm>
                    <a:off x="11311935" y="3531362"/>
                    <a:ext cx="520959" cy="258313"/>
                  </a:xfrm>
                  <a:custGeom>
                    <a:avLst/>
                    <a:gdLst>
                      <a:gd name="connsiteX0" fmla="*/ 18710 w 520959"/>
                      <a:gd name="connsiteY0" fmla="*/ 257890 h 258313"/>
                      <a:gd name="connsiteX1" fmla="*/ 332887 w 520959"/>
                      <a:gd name="connsiteY1" fmla="*/ 158151 h 258313"/>
                      <a:gd name="connsiteX2" fmla="*/ 515743 w 520959"/>
                      <a:gd name="connsiteY2" fmla="*/ 23503 h 258313"/>
                      <a:gd name="connsiteX3" fmla="*/ 517405 w 520959"/>
                      <a:gd name="connsiteY3" fmla="*/ 5217 h 258313"/>
                      <a:gd name="connsiteX4" fmla="*/ 499119 w 520959"/>
                      <a:gd name="connsiteY4" fmla="*/ 3555 h 258313"/>
                      <a:gd name="connsiteX5" fmla="*/ 321251 w 520959"/>
                      <a:gd name="connsiteY5" fmla="*/ 134878 h 258313"/>
                      <a:gd name="connsiteX6" fmla="*/ 8735 w 520959"/>
                      <a:gd name="connsiteY6" fmla="*/ 232955 h 258313"/>
                      <a:gd name="connsiteX7" fmla="*/ 423 w 520959"/>
                      <a:gd name="connsiteY7" fmla="*/ 249578 h 258313"/>
                      <a:gd name="connsiteX8" fmla="*/ 18710 w 520959"/>
                      <a:gd name="connsiteY8" fmla="*/ 257890 h 25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0959" h="258313">
                        <a:moveTo>
                          <a:pt x="18710" y="257890"/>
                        </a:moveTo>
                        <a:cubicBezTo>
                          <a:pt x="121773" y="221319"/>
                          <a:pt x="234811" y="204695"/>
                          <a:pt x="332887" y="158151"/>
                        </a:cubicBezTo>
                        <a:cubicBezTo>
                          <a:pt x="399380" y="126567"/>
                          <a:pt x="457561" y="68385"/>
                          <a:pt x="515743" y="23503"/>
                        </a:cubicBezTo>
                        <a:cubicBezTo>
                          <a:pt x="522392" y="18516"/>
                          <a:pt x="522392" y="10204"/>
                          <a:pt x="517405" y="5217"/>
                        </a:cubicBezTo>
                        <a:cubicBezTo>
                          <a:pt x="512418" y="-1432"/>
                          <a:pt x="504106" y="-1432"/>
                          <a:pt x="499119" y="3555"/>
                        </a:cubicBezTo>
                        <a:cubicBezTo>
                          <a:pt x="442601" y="46775"/>
                          <a:pt x="386082" y="103294"/>
                          <a:pt x="321251" y="134878"/>
                        </a:cubicBezTo>
                        <a:cubicBezTo>
                          <a:pt x="223175" y="181423"/>
                          <a:pt x="111799" y="198046"/>
                          <a:pt x="8735" y="232955"/>
                        </a:cubicBezTo>
                        <a:cubicBezTo>
                          <a:pt x="2086" y="236280"/>
                          <a:pt x="-1238" y="242929"/>
                          <a:pt x="423" y="249578"/>
                        </a:cubicBezTo>
                        <a:cubicBezTo>
                          <a:pt x="5410" y="256227"/>
                          <a:pt x="12060" y="259552"/>
                          <a:pt x="18710" y="257890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2" name="Freeform: Shape 911">
                    <a:extLst>
                      <a:ext uri="{FF2B5EF4-FFF2-40B4-BE49-F238E27FC236}">
                        <a16:creationId xmlns:a16="http://schemas.microsoft.com/office/drawing/2014/main" id="{3C84E48B-FD9A-E2D2-60A1-65C056C2B7FA}"/>
                      </a:ext>
                    </a:extLst>
                  </p:cNvPr>
                  <p:cNvSpPr/>
                  <p:nvPr/>
                </p:nvSpPr>
                <p:spPr>
                  <a:xfrm>
                    <a:off x="11681964" y="3608059"/>
                    <a:ext cx="223842" cy="48830"/>
                  </a:xfrm>
                  <a:custGeom>
                    <a:avLst/>
                    <a:gdLst>
                      <a:gd name="connsiteX0" fmla="*/ 17715 w 223842"/>
                      <a:gd name="connsiteY0" fmla="*/ 48207 h 48830"/>
                      <a:gd name="connsiteX1" fmla="*/ 2754 w 223842"/>
                      <a:gd name="connsiteY1" fmla="*/ 43220 h 48830"/>
                      <a:gd name="connsiteX2" fmla="*/ 1092 w 223842"/>
                      <a:gd name="connsiteY2" fmla="*/ 29922 h 48830"/>
                      <a:gd name="connsiteX3" fmla="*/ 9403 w 223842"/>
                      <a:gd name="connsiteY3" fmla="*/ 21610 h 48830"/>
                      <a:gd name="connsiteX4" fmla="*/ 21040 w 223842"/>
                      <a:gd name="connsiteY4" fmla="*/ 19948 h 48830"/>
                      <a:gd name="connsiteX5" fmla="*/ 36001 w 223842"/>
                      <a:gd name="connsiteY5" fmla="*/ 18286 h 48830"/>
                      <a:gd name="connsiteX6" fmla="*/ 80884 w 223842"/>
                      <a:gd name="connsiteY6" fmla="*/ 13298 h 48830"/>
                      <a:gd name="connsiteX7" fmla="*/ 208882 w 223842"/>
                      <a:gd name="connsiteY7" fmla="*/ 0 h 48830"/>
                      <a:gd name="connsiteX8" fmla="*/ 223843 w 223842"/>
                      <a:gd name="connsiteY8" fmla="*/ 11636 h 48830"/>
                      <a:gd name="connsiteX9" fmla="*/ 212206 w 223842"/>
                      <a:gd name="connsiteY9" fmla="*/ 26597 h 48830"/>
                      <a:gd name="connsiteX10" fmla="*/ 84208 w 223842"/>
                      <a:gd name="connsiteY10" fmla="*/ 39896 h 48830"/>
                      <a:gd name="connsiteX11" fmla="*/ 39326 w 223842"/>
                      <a:gd name="connsiteY11" fmla="*/ 44882 h 48830"/>
                      <a:gd name="connsiteX12" fmla="*/ 24364 w 223842"/>
                      <a:gd name="connsiteY12" fmla="*/ 46545 h 48830"/>
                      <a:gd name="connsiteX13" fmla="*/ 17715 w 223842"/>
                      <a:gd name="connsiteY13" fmla="*/ 48207 h 48830"/>
                      <a:gd name="connsiteX14" fmla="*/ 24364 w 223842"/>
                      <a:gd name="connsiteY14" fmla="*/ 44882 h 48830"/>
                      <a:gd name="connsiteX15" fmla="*/ 24364 w 223842"/>
                      <a:gd name="connsiteY15" fmla="*/ 44882 h 48830"/>
                      <a:gd name="connsiteX16" fmla="*/ 24364 w 223842"/>
                      <a:gd name="connsiteY16" fmla="*/ 44882 h 48830"/>
                      <a:gd name="connsiteX17" fmla="*/ 24364 w 223842"/>
                      <a:gd name="connsiteY17" fmla="*/ 44882 h 48830"/>
                      <a:gd name="connsiteX18" fmla="*/ 26026 w 223842"/>
                      <a:gd name="connsiteY18" fmla="*/ 39896 h 48830"/>
                      <a:gd name="connsiteX19" fmla="*/ 22703 w 223842"/>
                      <a:gd name="connsiteY19" fmla="*/ 44882 h 48830"/>
                      <a:gd name="connsiteX20" fmla="*/ 26026 w 223842"/>
                      <a:gd name="connsiteY20" fmla="*/ 39896 h 48830"/>
                      <a:gd name="connsiteX21" fmla="*/ 27689 w 223842"/>
                      <a:gd name="connsiteY21" fmla="*/ 39896 h 48830"/>
                      <a:gd name="connsiteX22" fmla="*/ 27689 w 223842"/>
                      <a:gd name="connsiteY22" fmla="*/ 39896 h 48830"/>
                      <a:gd name="connsiteX23" fmla="*/ 27689 w 223842"/>
                      <a:gd name="connsiteY23" fmla="*/ 39896 h 48830"/>
                      <a:gd name="connsiteX24" fmla="*/ 27689 w 223842"/>
                      <a:gd name="connsiteY24" fmla="*/ 39896 h 48830"/>
                      <a:gd name="connsiteX25" fmla="*/ 27689 w 223842"/>
                      <a:gd name="connsiteY25" fmla="*/ 38233 h 48830"/>
                      <a:gd name="connsiteX26" fmla="*/ 27689 w 223842"/>
                      <a:gd name="connsiteY26" fmla="*/ 38233 h 48830"/>
                      <a:gd name="connsiteX27" fmla="*/ 27689 w 223842"/>
                      <a:gd name="connsiteY27" fmla="*/ 38233 h 48830"/>
                      <a:gd name="connsiteX28" fmla="*/ 27689 w 223842"/>
                      <a:gd name="connsiteY28" fmla="*/ 38233 h 48830"/>
                      <a:gd name="connsiteX29" fmla="*/ 27689 w 223842"/>
                      <a:gd name="connsiteY29" fmla="*/ 38233 h 48830"/>
                      <a:gd name="connsiteX30" fmla="*/ 26026 w 223842"/>
                      <a:gd name="connsiteY30" fmla="*/ 28259 h 48830"/>
                      <a:gd name="connsiteX31" fmla="*/ 27689 w 223842"/>
                      <a:gd name="connsiteY31" fmla="*/ 38233 h 48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23842" h="48830">
                        <a:moveTo>
                          <a:pt x="17715" y="48207"/>
                        </a:moveTo>
                        <a:cubicBezTo>
                          <a:pt x="12728" y="49870"/>
                          <a:pt x="6079" y="48207"/>
                          <a:pt x="2754" y="43220"/>
                        </a:cubicBezTo>
                        <a:cubicBezTo>
                          <a:pt x="-570" y="39896"/>
                          <a:pt x="-570" y="34909"/>
                          <a:pt x="1092" y="29922"/>
                        </a:cubicBezTo>
                        <a:cubicBezTo>
                          <a:pt x="1092" y="28259"/>
                          <a:pt x="2754" y="23272"/>
                          <a:pt x="9403" y="21610"/>
                        </a:cubicBezTo>
                        <a:cubicBezTo>
                          <a:pt x="11066" y="21610"/>
                          <a:pt x="19378" y="19948"/>
                          <a:pt x="21040" y="19948"/>
                        </a:cubicBezTo>
                        <a:cubicBezTo>
                          <a:pt x="26026" y="19948"/>
                          <a:pt x="31014" y="18286"/>
                          <a:pt x="36001" y="18286"/>
                        </a:cubicBezTo>
                        <a:cubicBezTo>
                          <a:pt x="50961" y="16623"/>
                          <a:pt x="65922" y="14961"/>
                          <a:pt x="80884" y="13298"/>
                        </a:cubicBezTo>
                        <a:cubicBezTo>
                          <a:pt x="124104" y="8312"/>
                          <a:pt x="165662" y="3324"/>
                          <a:pt x="208882" y="0"/>
                        </a:cubicBezTo>
                        <a:cubicBezTo>
                          <a:pt x="215531" y="0"/>
                          <a:pt x="222181" y="4987"/>
                          <a:pt x="223843" y="11636"/>
                        </a:cubicBezTo>
                        <a:cubicBezTo>
                          <a:pt x="223843" y="18286"/>
                          <a:pt x="218856" y="24935"/>
                          <a:pt x="212206" y="26597"/>
                        </a:cubicBezTo>
                        <a:cubicBezTo>
                          <a:pt x="168986" y="31584"/>
                          <a:pt x="127428" y="36571"/>
                          <a:pt x="84208" y="39896"/>
                        </a:cubicBezTo>
                        <a:cubicBezTo>
                          <a:pt x="69247" y="41558"/>
                          <a:pt x="54286" y="43220"/>
                          <a:pt x="39326" y="44882"/>
                        </a:cubicBezTo>
                        <a:cubicBezTo>
                          <a:pt x="34338" y="44882"/>
                          <a:pt x="29351" y="46545"/>
                          <a:pt x="24364" y="46545"/>
                        </a:cubicBezTo>
                        <a:lnTo>
                          <a:pt x="17715" y="48207"/>
                        </a:lnTo>
                        <a:close/>
                        <a:moveTo>
                          <a:pt x="24364" y="44882"/>
                        </a:moveTo>
                        <a:lnTo>
                          <a:pt x="24364" y="44882"/>
                        </a:lnTo>
                        <a:lnTo>
                          <a:pt x="24364" y="44882"/>
                        </a:lnTo>
                        <a:lnTo>
                          <a:pt x="24364" y="44882"/>
                        </a:lnTo>
                        <a:close/>
                        <a:moveTo>
                          <a:pt x="26026" y="39896"/>
                        </a:moveTo>
                        <a:cubicBezTo>
                          <a:pt x="26026" y="41558"/>
                          <a:pt x="24364" y="43220"/>
                          <a:pt x="22703" y="44882"/>
                        </a:cubicBezTo>
                        <a:cubicBezTo>
                          <a:pt x="26026" y="43220"/>
                          <a:pt x="26026" y="41558"/>
                          <a:pt x="26026" y="39896"/>
                        </a:cubicBezTo>
                        <a:moveTo>
                          <a:pt x="27689" y="39896"/>
                        </a:moveTo>
                        <a:lnTo>
                          <a:pt x="27689" y="39896"/>
                        </a:lnTo>
                        <a:lnTo>
                          <a:pt x="27689" y="39896"/>
                        </a:lnTo>
                        <a:lnTo>
                          <a:pt x="27689" y="39896"/>
                        </a:lnTo>
                        <a:close/>
                        <a:moveTo>
                          <a:pt x="27689" y="38233"/>
                        </a:moveTo>
                        <a:lnTo>
                          <a:pt x="27689" y="38233"/>
                        </a:lnTo>
                        <a:lnTo>
                          <a:pt x="27689" y="38233"/>
                        </a:lnTo>
                        <a:lnTo>
                          <a:pt x="27689" y="38233"/>
                        </a:lnTo>
                        <a:close/>
                        <a:moveTo>
                          <a:pt x="27689" y="38233"/>
                        </a:moveTo>
                        <a:cubicBezTo>
                          <a:pt x="27689" y="34909"/>
                          <a:pt x="27689" y="31584"/>
                          <a:pt x="26026" y="28259"/>
                        </a:cubicBezTo>
                        <a:cubicBezTo>
                          <a:pt x="27689" y="31584"/>
                          <a:pt x="27689" y="34909"/>
                          <a:pt x="27689" y="38233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3" name="Graphic 2">
                  <a:extLst>
                    <a:ext uri="{FF2B5EF4-FFF2-40B4-BE49-F238E27FC236}">
                      <a16:creationId xmlns:a16="http://schemas.microsoft.com/office/drawing/2014/main" id="{A74CFF2B-95F8-1A85-494C-96BA6F8F6FFF}"/>
                    </a:ext>
                  </a:extLst>
                </p:cNvPr>
                <p:cNvGrpSpPr/>
                <p:nvPr/>
              </p:nvGrpSpPr>
              <p:grpSpPr>
                <a:xfrm>
                  <a:off x="10134748" y="3398964"/>
                  <a:ext cx="526048" cy="388692"/>
                  <a:chOff x="10134748" y="3398964"/>
                  <a:chExt cx="526048" cy="388692"/>
                </a:xfrm>
                <a:solidFill>
                  <a:srgbClr val="713D4F"/>
                </a:solidFill>
              </p:grpSpPr>
              <p:sp>
                <p:nvSpPr>
                  <p:cNvPr id="909" name="Freeform: Shape 908">
                    <a:extLst>
                      <a:ext uri="{FF2B5EF4-FFF2-40B4-BE49-F238E27FC236}">
                        <a16:creationId xmlns:a16="http://schemas.microsoft.com/office/drawing/2014/main" id="{905149CA-2819-EEDC-CEBF-7F8E624A2C7A}"/>
                      </a:ext>
                    </a:extLst>
                  </p:cNvPr>
                  <p:cNvSpPr/>
                  <p:nvPr/>
                </p:nvSpPr>
                <p:spPr>
                  <a:xfrm>
                    <a:off x="10225202" y="3398964"/>
                    <a:ext cx="435595" cy="388692"/>
                  </a:xfrm>
                  <a:custGeom>
                    <a:avLst/>
                    <a:gdLst>
                      <a:gd name="connsiteX0" fmla="*/ 1662 w 435595"/>
                      <a:gd name="connsiteY0" fmla="*/ 19590 h 388692"/>
                      <a:gd name="connsiteX1" fmla="*/ 88103 w 435595"/>
                      <a:gd name="connsiteY1" fmla="*/ 122653 h 388692"/>
                      <a:gd name="connsiteX2" fmla="*/ 415580 w 435595"/>
                      <a:gd name="connsiteY2" fmla="*/ 386962 h 388692"/>
                      <a:gd name="connsiteX3" fmla="*/ 433865 w 435595"/>
                      <a:gd name="connsiteY3" fmla="*/ 383638 h 388692"/>
                      <a:gd name="connsiteX4" fmla="*/ 430541 w 435595"/>
                      <a:gd name="connsiteY4" fmla="*/ 365352 h 388692"/>
                      <a:gd name="connsiteX5" fmla="*/ 108051 w 435595"/>
                      <a:gd name="connsiteY5" fmla="*/ 104368 h 388692"/>
                      <a:gd name="connsiteX6" fmla="*/ 24935 w 435595"/>
                      <a:gd name="connsiteY6" fmla="*/ 7954 h 388692"/>
                      <a:gd name="connsiteX7" fmla="*/ 6649 w 435595"/>
                      <a:gd name="connsiteY7" fmla="*/ 1304 h 388692"/>
                      <a:gd name="connsiteX8" fmla="*/ 1662 w 435595"/>
                      <a:gd name="connsiteY8" fmla="*/ 19590 h 38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5595" h="388692">
                        <a:moveTo>
                          <a:pt x="1662" y="19590"/>
                        </a:moveTo>
                        <a:cubicBezTo>
                          <a:pt x="19947" y="56161"/>
                          <a:pt x="59844" y="91070"/>
                          <a:pt x="88103" y="122653"/>
                        </a:cubicBezTo>
                        <a:cubicBezTo>
                          <a:pt x="184517" y="229042"/>
                          <a:pt x="295893" y="308834"/>
                          <a:pt x="415580" y="386962"/>
                        </a:cubicBezTo>
                        <a:cubicBezTo>
                          <a:pt x="422229" y="390287"/>
                          <a:pt x="430541" y="388625"/>
                          <a:pt x="433865" y="383638"/>
                        </a:cubicBezTo>
                        <a:cubicBezTo>
                          <a:pt x="437190" y="376989"/>
                          <a:pt x="435527" y="368677"/>
                          <a:pt x="430541" y="365352"/>
                        </a:cubicBezTo>
                        <a:cubicBezTo>
                          <a:pt x="312516" y="288885"/>
                          <a:pt x="202803" y="209094"/>
                          <a:pt x="108051" y="104368"/>
                        </a:cubicBezTo>
                        <a:cubicBezTo>
                          <a:pt x="81453" y="76109"/>
                          <a:pt x="43220" y="42862"/>
                          <a:pt x="24935" y="7954"/>
                        </a:cubicBezTo>
                        <a:cubicBezTo>
                          <a:pt x="21610" y="1304"/>
                          <a:pt x="13299" y="-2020"/>
                          <a:pt x="6649" y="1304"/>
                        </a:cubicBezTo>
                        <a:cubicBezTo>
                          <a:pt x="0" y="4629"/>
                          <a:pt x="-1663" y="12941"/>
                          <a:pt x="1662" y="19590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0" name="Freeform: Shape 909">
                    <a:extLst>
                      <a:ext uri="{FF2B5EF4-FFF2-40B4-BE49-F238E27FC236}">
                        <a16:creationId xmlns:a16="http://schemas.microsoft.com/office/drawing/2014/main" id="{5F2AB077-3E25-E293-6D4B-81132534FA6F}"/>
                      </a:ext>
                    </a:extLst>
                  </p:cNvPr>
                  <p:cNvSpPr/>
                  <p:nvPr/>
                </p:nvSpPr>
                <p:spPr>
                  <a:xfrm>
                    <a:off x="10134748" y="3506339"/>
                    <a:ext cx="243386" cy="56837"/>
                  </a:xfrm>
                  <a:custGeom>
                    <a:avLst/>
                    <a:gdLst>
                      <a:gd name="connsiteX0" fmla="*/ 15650 w 243386"/>
                      <a:gd name="connsiteY0" fmla="*/ 319 h 56837"/>
                      <a:gd name="connsiteX1" fmla="*/ 20636 w 243386"/>
                      <a:gd name="connsiteY1" fmla="*/ 319 h 56837"/>
                      <a:gd name="connsiteX2" fmla="*/ 37260 w 243386"/>
                      <a:gd name="connsiteY2" fmla="*/ 1981 h 56837"/>
                      <a:gd name="connsiteX3" fmla="*/ 83804 w 243386"/>
                      <a:gd name="connsiteY3" fmla="*/ 6968 h 56837"/>
                      <a:gd name="connsiteX4" fmla="*/ 231751 w 243386"/>
                      <a:gd name="connsiteY4" fmla="*/ 30240 h 56837"/>
                      <a:gd name="connsiteX5" fmla="*/ 243387 w 243386"/>
                      <a:gd name="connsiteY5" fmla="*/ 45201 h 56837"/>
                      <a:gd name="connsiteX6" fmla="*/ 228426 w 243386"/>
                      <a:gd name="connsiteY6" fmla="*/ 56837 h 56837"/>
                      <a:gd name="connsiteX7" fmla="*/ 82142 w 243386"/>
                      <a:gd name="connsiteY7" fmla="*/ 33565 h 56837"/>
                      <a:gd name="connsiteX8" fmla="*/ 37260 w 243386"/>
                      <a:gd name="connsiteY8" fmla="*/ 28578 h 56837"/>
                      <a:gd name="connsiteX9" fmla="*/ 20636 w 243386"/>
                      <a:gd name="connsiteY9" fmla="*/ 26916 h 56837"/>
                      <a:gd name="connsiteX10" fmla="*/ 15650 w 243386"/>
                      <a:gd name="connsiteY10" fmla="*/ 28578 h 56837"/>
                      <a:gd name="connsiteX11" fmla="*/ 9000 w 243386"/>
                      <a:gd name="connsiteY11" fmla="*/ 26916 h 56837"/>
                      <a:gd name="connsiteX12" fmla="*/ 2350 w 243386"/>
                      <a:gd name="connsiteY12" fmla="*/ 21928 h 56837"/>
                      <a:gd name="connsiteX13" fmla="*/ 688 w 243386"/>
                      <a:gd name="connsiteY13" fmla="*/ 11955 h 56837"/>
                      <a:gd name="connsiteX14" fmla="*/ 15650 w 243386"/>
                      <a:gd name="connsiteY14" fmla="*/ 319 h 56837"/>
                      <a:gd name="connsiteX15" fmla="*/ 25623 w 243386"/>
                      <a:gd name="connsiteY15" fmla="*/ 10293 h 56837"/>
                      <a:gd name="connsiteX16" fmla="*/ 25623 w 243386"/>
                      <a:gd name="connsiteY16" fmla="*/ 16942 h 56837"/>
                      <a:gd name="connsiteX17" fmla="*/ 25623 w 243386"/>
                      <a:gd name="connsiteY17" fmla="*/ 10293 h 56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43386" h="56837">
                        <a:moveTo>
                          <a:pt x="15650" y="319"/>
                        </a:moveTo>
                        <a:cubicBezTo>
                          <a:pt x="17312" y="319"/>
                          <a:pt x="18973" y="319"/>
                          <a:pt x="20636" y="319"/>
                        </a:cubicBezTo>
                        <a:cubicBezTo>
                          <a:pt x="25623" y="319"/>
                          <a:pt x="32273" y="1981"/>
                          <a:pt x="37260" y="1981"/>
                        </a:cubicBezTo>
                        <a:cubicBezTo>
                          <a:pt x="52220" y="3643"/>
                          <a:pt x="67181" y="5306"/>
                          <a:pt x="83804" y="6968"/>
                        </a:cubicBezTo>
                        <a:cubicBezTo>
                          <a:pt x="133674" y="13617"/>
                          <a:pt x="181882" y="21928"/>
                          <a:pt x="231751" y="30240"/>
                        </a:cubicBezTo>
                        <a:cubicBezTo>
                          <a:pt x="238400" y="31903"/>
                          <a:pt x="243387" y="38552"/>
                          <a:pt x="243387" y="45201"/>
                        </a:cubicBezTo>
                        <a:cubicBezTo>
                          <a:pt x="241725" y="51851"/>
                          <a:pt x="235075" y="56837"/>
                          <a:pt x="228426" y="56837"/>
                        </a:cubicBezTo>
                        <a:cubicBezTo>
                          <a:pt x="180219" y="48526"/>
                          <a:pt x="130349" y="40214"/>
                          <a:pt x="82142" y="33565"/>
                        </a:cubicBezTo>
                        <a:cubicBezTo>
                          <a:pt x="67181" y="31903"/>
                          <a:pt x="52220" y="30240"/>
                          <a:pt x="37260" y="28578"/>
                        </a:cubicBezTo>
                        <a:cubicBezTo>
                          <a:pt x="32273" y="28578"/>
                          <a:pt x="27285" y="26916"/>
                          <a:pt x="20636" y="26916"/>
                        </a:cubicBezTo>
                        <a:cubicBezTo>
                          <a:pt x="18973" y="26916"/>
                          <a:pt x="15650" y="28578"/>
                          <a:pt x="15650" y="28578"/>
                        </a:cubicBezTo>
                        <a:cubicBezTo>
                          <a:pt x="13987" y="28578"/>
                          <a:pt x="10662" y="28578"/>
                          <a:pt x="9000" y="26916"/>
                        </a:cubicBezTo>
                        <a:cubicBezTo>
                          <a:pt x="5675" y="25253"/>
                          <a:pt x="4013" y="23591"/>
                          <a:pt x="2350" y="21928"/>
                        </a:cubicBezTo>
                        <a:cubicBezTo>
                          <a:pt x="688" y="20267"/>
                          <a:pt x="-974" y="15279"/>
                          <a:pt x="688" y="11955"/>
                        </a:cubicBezTo>
                        <a:cubicBezTo>
                          <a:pt x="688" y="3643"/>
                          <a:pt x="9000" y="-1344"/>
                          <a:pt x="15650" y="319"/>
                        </a:cubicBezTo>
                        <a:moveTo>
                          <a:pt x="25623" y="10293"/>
                        </a:moveTo>
                        <a:cubicBezTo>
                          <a:pt x="25623" y="11955"/>
                          <a:pt x="27285" y="15279"/>
                          <a:pt x="25623" y="16942"/>
                        </a:cubicBezTo>
                        <a:cubicBezTo>
                          <a:pt x="25623" y="13617"/>
                          <a:pt x="25623" y="11955"/>
                          <a:pt x="25623" y="10293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4" name="Graphic 2">
                  <a:extLst>
                    <a:ext uri="{FF2B5EF4-FFF2-40B4-BE49-F238E27FC236}">
                      <a16:creationId xmlns:a16="http://schemas.microsoft.com/office/drawing/2014/main" id="{EAEE37FC-7E64-875C-9240-4835B09642CD}"/>
                    </a:ext>
                  </a:extLst>
                </p:cNvPr>
                <p:cNvGrpSpPr/>
                <p:nvPr/>
              </p:nvGrpSpPr>
              <p:grpSpPr>
                <a:xfrm>
                  <a:off x="10541043" y="3490034"/>
                  <a:ext cx="857756" cy="699376"/>
                  <a:chOff x="10541043" y="3490034"/>
                  <a:chExt cx="857756" cy="699376"/>
                </a:xfrm>
              </p:grpSpPr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CFEC29AE-F69A-85E7-BCA6-62CB38B53257}"/>
                      </a:ext>
                    </a:extLst>
                  </p:cNvPr>
                  <p:cNvSpPr/>
                  <p:nvPr/>
                </p:nvSpPr>
                <p:spPr>
                  <a:xfrm>
                    <a:off x="10541043" y="3490034"/>
                    <a:ext cx="857756" cy="699376"/>
                  </a:xfrm>
                  <a:custGeom>
                    <a:avLst/>
                    <a:gdLst>
                      <a:gd name="connsiteX0" fmla="*/ 428878 w 857756"/>
                      <a:gd name="connsiteY0" fmla="*/ 0 h 699376"/>
                      <a:gd name="connsiteX1" fmla="*/ 857757 w 857756"/>
                      <a:gd name="connsiteY1" fmla="*/ 359061 h 699376"/>
                      <a:gd name="connsiteX2" fmla="*/ 420567 w 857756"/>
                      <a:gd name="connsiteY2" fmla="*/ 698174 h 699376"/>
                      <a:gd name="connsiteX3" fmla="*/ 0 w 857756"/>
                      <a:gd name="connsiteY3" fmla="*/ 359061 h 699376"/>
                      <a:gd name="connsiteX4" fmla="*/ 428878 w 857756"/>
                      <a:gd name="connsiteY4" fmla="*/ 0 h 699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56" h="699376">
                        <a:moveTo>
                          <a:pt x="428878" y="0"/>
                        </a:moveTo>
                        <a:cubicBezTo>
                          <a:pt x="664928" y="0"/>
                          <a:pt x="857757" y="161245"/>
                          <a:pt x="857757" y="359061"/>
                        </a:cubicBezTo>
                        <a:cubicBezTo>
                          <a:pt x="857757" y="556877"/>
                          <a:pt x="763004" y="679889"/>
                          <a:pt x="420567" y="698174"/>
                        </a:cubicBezTo>
                        <a:cubicBezTo>
                          <a:pt x="108051" y="714797"/>
                          <a:pt x="0" y="556877"/>
                          <a:pt x="0" y="359061"/>
                        </a:cubicBezTo>
                        <a:cubicBezTo>
                          <a:pt x="0" y="161245"/>
                          <a:pt x="191167" y="0"/>
                          <a:pt x="428878" y="0"/>
                        </a:cubicBezTo>
                      </a:path>
                    </a:pathLst>
                  </a:custGeom>
                  <a:solidFill>
                    <a:srgbClr val="E5F2F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078B5024-421A-9A82-AF39-B50F5E29865D}"/>
                      </a:ext>
                    </a:extLst>
                  </p:cNvPr>
                  <p:cNvSpPr/>
                  <p:nvPr/>
                </p:nvSpPr>
                <p:spPr>
                  <a:xfrm>
                    <a:off x="10541043" y="3490034"/>
                    <a:ext cx="776302" cy="588461"/>
                  </a:xfrm>
                  <a:custGeom>
                    <a:avLst/>
                    <a:gdLst>
                      <a:gd name="connsiteX0" fmla="*/ 428878 w 776302"/>
                      <a:gd name="connsiteY0" fmla="*/ 0 h 588461"/>
                      <a:gd name="connsiteX1" fmla="*/ 0 w 776302"/>
                      <a:gd name="connsiteY1" fmla="*/ 359061 h 588461"/>
                      <a:gd name="connsiteX2" fmla="*/ 8312 w 776302"/>
                      <a:gd name="connsiteY2" fmla="*/ 447164 h 588461"/>
                      <a:gd name="connsiteX3" fmla="*/ 347424 w 776302"/>
                      <a:gd name="connsiteY3" fmla="*/ 588461 h 588461"/>
                      <a:gd name="connsiteX4" fmla="*/ 776302 w 776302"/>
                      <a:gd name="connsiteY4" fmla="*/ 229400 h 588461"/>
                      <a:gd name="connsiteX5" fmla="*/ 761342 w 776302"/>
                      <a:gd name="connsiteY5" fmla="*/ 132986 h 588461"/>
                      <a:gd name="connsiteX6" fmla="*/ 428878 w 776302"/>
                      <a:gd name="connsiteY6" fmla="*/ 0 h 588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76302" h="588461">
                        <a:moveTo>
                          <a:pt x="428878" y="0"/>
                        </a:moveTo>
                        <a:cubicBezTo>
                          <a:pt x="192829" y="0"/>
                          <a:pt x="0" y="161245"/>
                          <a:pt x="0" y="359061"/>
                        </a:cubicBezTo>
                        <a:cubicBezTo>
                          <a:pt x="0" y="388983"/>
                          <a:pt x="3324" y="418905"/>
                          <a:pt x="8312" y="447164"/>
                        </a:cubicBezTo>
                        <a:cubicBezTo>
                          <a:pt x="86440" y="531942"/>
                          <a:pt x="209452" y="588461"/>
                          <a:pt x="347424" y="588461"/>
                        </a:cubicBezTo>
                        <a:cubicBezTo>
                          <a:pt x="583474" y="588461"/>
                          <a:pt x="776302" y="427216"/>
                          <a:pt x="776302" y="229400"/>
                        </a:cubicBezTo>
                        <a:cubicBezTo>
                          <a:pt x="776302" y="196154"/>
                          <a:pt x="771316" y="164570"/>
                          <a:pt x="761342" y="132986"/>
                        </a:cubicBezTo>
                        <a:cubicBezTo>
                          <a:pt x="681551" y="51532"/>
                          <a:pt x="561864" y="0"/>
                          <a:pt x="428878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5" name="Graphic 2">
                  <a:extLst>
                    <a:ext uri="{FF2B5EF4-FFF2-40B4-BE49-F238E27FC236}">
                      <a16:creationId xmlns:a16="http://schemas.microsoft.com/office/drawing/2014/main" id="{F818EAA9-98B2-D375-AF6C-1F89E4487F11}"/>
                    </a:ext>
                  </a:extLst>
                </p:cNvPr>
                <p:cNvGrpSpPr/>
                <p:nvPr/>
              </p:nvGrpSpPr>
              <p:grpSpPr>
                <a:xfrm>
                  <a:off x="10906753" y="3820836"/>
                  <a:ext cx="39895" cy="280931"/>
                  <a:chOff x="10906753" y="3820836"/>
                  <a:chExt cx="39895" cy="280931"/>
                </a:xfrm>
                <a:solidFill>
                  <a:srgbClr val="183E5B"/>
                </a:solidFill>
              </p:grpSpPr>
              <p:sp>
                <p:nvSpPr>
                  <p:cNvPr id="904" name="Freeform: Shape 903">
                    <a:extLst>
                      <a:ext uri="{FF2B5EF4-FFF2-40B4-BE49-F238E27FC236}">
                        <a16:creationId xmlns:a16="http://schemas.microsoft.com/office/drawing/2014/main" id="{E7749498-D20B-A6BD-0D25-36881B03D560}"/>
                      </a:ext>
                    </a:extLst>
                  </p:cNvPr>
                  <p:cNvSpPr/>
                  <p:nvPr/>
                </p:nvSpPr>
                <p:spPr>
                  <a:xfrm>
                    <a:off x="10906753" y="3820836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9974"/>
                          <a:pt x="8312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5" name="Freeform: Shape 904">
                    <a:extLst>
                      <a:ext uri="{FF2B5EF4-FFF2-40B4-BE49-F238E27FC236}">
                        <a16:creationId xmlns:a16="http://schemas.microsoft.com/office/drawing/2014/main" id="{7BFF1406-CEE3-7B7F-79AC-680EEE6B89A7}"/>
                      </a:ext>
                    </a:extLst>
                  </p:cNvPr>
                  <p:cNvSpPr/>
                  <p:nvPr/>
                </p:nvSpPr>
                <p:spPr>
                  <a:xfrm>
                    <a:off x="10906753" y="3938860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8312"/>
                          <a:pt x="9974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9CA2D725-3A30-B01C-E5EA-E0F14EBF20E3}"/>
                      </a:ext>
                    </a:extLst>
                  </p:cNvPr>
                  <p:cNvSpPr/>
                  <p:nvPr/>
                </p:nvSpPr>
                <p:spPr>
                  <a:xfrm>
                    <a:off x="10906753" y="4061872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8312"/>
                          <a:pt x="9974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6" name="Graphic 2">
                  <a:extLst>
                    <a:ext uri="{FF2B5EF4-FFF2-40B4-BE49-F238E27FC236}">
                      <a16:creationId xmlns:a16="http://schemas.microsoft.com/office/drawing/2014/main" id="{BF7E96EB-C3B8-7B54-86D7-6E4B81FC8F60}"/>
                    </a:ext>
                  </a:extLst>
                </p:cNvPr>
                <p:cNvGrpSpPr/>
                <p:nvPr/>
              </p:nvGrpSpPr>
              <p:grpSpPr>
                <a:xfrm>
                  <a:off x="10600886" y="3007961"/>
                  <a:ext cx="744718" cy="698174"/>
                  <a:chOff x="10600886" y="3007961"/>
                  <a:chExt cx="744718" cy="698174"/>
                </a:xfrm>
              </p:grpSpPr>
              <p:grpSp>
                <p:nvGrpSpPr>
                  <p:cNvPr id="896" name="Graphic 2">
                    <a:extLst>
                      <a:ext uri="{FF2B5EF4-FFF2-40B4-BE49-F238E27FC236}">
                        <a16:creationId xmlns:a16="http://schemas.microsoft.com/office/drawing/2014/main" id="{53FEDD03-8ADD-E5F9-E669-CC7C929B6D3C}"/>
                      </a:ext>
                    </a:extLst>
                  </p:cNvPr>
                  <p:cNvGrpSpPr/>
                  <p:nvPr/>
                </p:nvGrpSpPr>
                <p:grpSpPr>
                  <a:xfrm>
                    <a:off x="10600886" y="3007961"/>
                    <a:ext cx="744718" cy="698174"/>
                    <a:chOff x="10600886" y="3007961"/>
                    <a:chExt cx="744718" cy="698174"/>
                  </a:xfrm>
                </p:grpSpPr>
                <p:sp>
                  <p:nvSpPr>
                    <p:cNvPr id="902" name="Freeform: Shape 901">
                      <a:extLst>
                        <a:ext uri="{FF2B5EF4-FFF2-40B4-BE49-F238E27FC236}">
                          <a16:creationId xmlns:a16="http://schemas.microsoft.com/office/drawing/2014/main" id="{09781179-B916-0789-E619-62C876EA60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0886" y="3007961"/>
                      <a:ext cx="744718" cy="698174"/>
                    </a:xfrm>
                    <a:custGeom>
                      <a:avLst/>
                      <a:gdLst>
                        <a:gd name="connsiteX0" fmla="*/ 372360 w 744718"/>
                        <a:gd name="connsiteY0" fmla="*/ 0 h 698174"/>
                        <a:gd name="connsiteX1" fmla="*/ 744719 w 744718"/>
                        <a:gd name="connsiteY1" fmla="*/ 349087 h 698174"/>
                        <a:gd name="connsiteX2" fmla="*/ 372360 w 744718"/>
                        <a:gd name="connsiteY2" fmla="*/ 698174 h 698174"/>
                        <a:gd name="connsiteX3" fmla="*/ 0 w 744718"/>
                        <a:gd name="connsiteY3" fmla="*/ 349087 h 698174"/>
                        <a:gd name="connsiteX4" fmla="*/ 372360 w 744718"/>
                        <a:gd name="connsiteY4" fmla="*/ 0 h 698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4718" h="698174">
                          <a:moveTo>
                            <a:pt x="372360" y="0"/>
                          </a:moveTo>
                          <a:cubicBezTo>
                            <a:pt x="578487" y="0"/>
                            <a:pt x="744719" y="156258"/>
                            <a:pt x="744719" y="349087"/>
                          </a:cubicBezTo>
                          <a:cubicBezTo>
                            <a:pt x="744719" y="541916"/>
                            <a:pt x="578487" y="698174"/>
                            <a:pt x="372360" y="698174"/>
                          </a:cubicBezTo>
                          <a:cubicBezTo>
                            <a:pt x="166232" y="698174"/>
                            <a:pt x="0" y="541916"/>
                            <a:pt x="0" y="349087"/>
                          </a:cubicBezTo>
                          <a:cubicBezTo>
                            <a:pt x="0" y="156258"/>
                            <a:pt x="166232" y="0"/>
                            <a:pt x="372360" y="0"/>
                          </a:cubicBezTo>
                        </a:path>
                      </a:pathLst>
                    </a:custGeom>
                    <a:solidFill>
                      <a:srgbClr val="E5F2F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" name="Freeform: Shape 902">
                      <a:extLst>
                        <a:ext uri="{FF2B5EF4-FFF2-40B4-BE49-F238E27FC236}">
                          <a16:creationId xmlns:a16="http://schemas.microsoft.com/office/drawing/2014/main" id="{B48A5498-F56D-9FA3-35EA-A2F8174E7A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0886" y="3009624"/>
                      <a:ext cx="706485" cy="573500"/>
                    </a:xfrm>
                    <a:custGeom>
                      <a:avLst/>
                      <a:gdLst>
                        <a:gd name="connsiteX0" fmla="*/ 706486 w 706485"/>
                        <a:gd name="connsiteY0" fmla="*/ 224413 h 573500"/>
                        <a:gd name="connsiteX1" fmla="*/ 704824 w 706485"/>
                        <a:gd name="connsiteY1" fmla="*/ 191167 h 573500"/>
                        <a:gd name="connsiteX2" fmla="*/ 372360 w 706485"/>
                        <a:gd name="connsiteY2" fmla="*/ 0 h 573500"/>
                        <a:gd name="connsiteX3" fmla="*/ 0 w 706485"/>
                        <a:gd name="connsiteY3" fmla="*/ 349087 h 573500"/>
                        <a:gd name="connsiteX4" fmla="*/ 1662 w 706485"/>
                        <a:gd name="connsiteY4" fmla="*/ 382334 h 573500"/>
                        <a:gd name="connsiteX5" fmla="*/ 334126 w 706485"/>
                        <a:gd name="connsiteY5" fmla="*/ 573500 h 573500"/>
                        <a:gd name="connsiteX6" fmla="*/ 706486 w 706485"/>
                        <a:gd name="connsiteY6" fmla="*/ 224413 h 573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6485" h="573500">
                          <a:moveTo>
                            <a:pt x="706486" y="224413"/>
                          </a:moveTo>
                          <a:cubicBezTo>
                            <a:pt x="706486" y="212777"/>
                            <a:pt x="706486" y="201141"/>
                            <a:pt x="704824" y="191167"/>
                          </a:cubicBezTo>
                          <a:cubicBezTo>
                            <a:pt x="643318" y="78129"/>
                            <a:pt x="516981" y="0"/>
                            <a:pt x="372360" y="0"/>
                          </a:cubicBezTo>
                          <a:cubicBezTo>
                            <a:pt x="166232" y="0"/>
                            <a:pt x="0" y="156258"/>
                            <a:pt x="0" y="349087"/>
                          </a:cubicBezTo>
                          <a:cubicBezTo>
                            <a:pt x="0" y="360723"/>
                            <a:pt x="0" y="372360"/>
                            <a:pt x="1662" y="382334"/>
                          </a:cubicBezTo>
                          <a:cubicBezTo>
                            <a:pt x="63168" y="495371"/>
                            <a:pt x="189505" y="573500"/>
                            <a:pt x="334126" y="573500"/>
                          </a:cubicBezTo>
                          <a:cubicBezTo>
                            <a:pt x="540254" y="571838"/>
                            <a:pt x="706486" y="415580"/>
                            <a:pt x="706486" y="224413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97" name="Graphic 2">
                    <a:extLst>
                      <a:ext uri="{FF2B5EF4-FFF2-40B4-BE49-F238E27FC236}">
                        <a16:creationId xmlns:a16="http://schemas.microsoft.com/office/drawing/2014/main" id="{D80CB487-7CF8-3F7F-631A-3ED74564B595}"/>
                      </a:ext>
                    </a:extLst>
                  </p:cNvPr>
                  <p:cNvGrpSpPr/>
                  <p:nvPr/>
                </p:nvGrpSpPr>
                <p:grpSpPr>
                  <a:xfrm>
                    <a:off x="10803689" y="3260634"/>
                    <a:ext cx="340775" cy="244135"/>
                    <a:chOff x="10803689" y="3260634"/>
                    <a:chExt cx="340775" cy="244135"/>
                  </a:xfrm>
                </p:grpSpPr>
                <p:sp>
                  <p:nvSpPr>
                    <p:cNvPr id="898" name="Freeform: Shape 897">
                      <a:extLst>
                        <a:ext uri="{FF2B5EF4-FFF2-40B4-BE49-F238E27FC236}">
                          <a16:creationId xmlns:a16="http://schemas.microsoft.com/office/drawing/2014/main" id="{C80C8038-CCCF-9CAA-34BC-3F9B48A235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4289" y="3280582"/>
                      <a:ext cx="30176" cy="49869"/>
                    </a:xfrm>
                    <a:custGeom>
                      <a:avLst/>
                      <a:gdLst>
                        <a:gd name="connsiteX0" fmla="*/ 15215 w 30176"/>
                        <a:gd name="connsiteY0" fmla="*/ 0 h 49869"/>
                        <a:gd name="connsiteX1" fmla="*/ 30176 w 30176"/>
                        <a:gd name="connsiteY1" fmla="*/ 24935 h 49869"/>
                        <a:gd name="connsiteX2" fmla="*/ 15215 w 30176"/>
                        <a:gd name="connsiteY2" fmla="*/ 49870 h 49869"/>
                        <a:gd name="connsiteX3" fmla="*/ 255 w 30176"/>
                        <a:gd name="connsiteY3" fmla="*/ 24935 h 49869"/>
                        <a:gd name="connsiteX4" fmla="*/ 15215 w 30176"/>
                        <a:gd name="connsiteY4" fmla="*/ 0 h 49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176" h="49869">
                          <a:moveTo>
                            <a:pt x="15215" y="0"/>
                          </a:moveTo>
                          <a:cubicBezTo>
                            <a:pt x="23527" y="0"/>
                            <a:pt x="30176" y="11636"/>
                            <a:pt x="30176" y="24935"/>
                          </a:cubicBezTo>
                          <a:cubicBezTo>
                            <a:pt x="30176" y="38233"/>
                            <a:pt x="23527" y="49870"/>
                            <a:pt x="15215" y="49870"/>
                          </a:cubicBezTo>
                          <a:cubicBezTo>
                            <a:pt x="6903" y="49870"/>
                            <a:pt x="255" y="38233"/>
                            <a:pt x="255" y="24935"/>
                          </a:cubicBezTo>
                          <a:cubicBezTo>
                            <a:pt x="-1408" y="11636"/>
                            <a:pt x="5241" y="0"/>
                            <a:pt x="15215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9" name="Freeform: Shape 898">
                      <a:extLst>
                        <a:ext uri="{FF2B5EF4-FFF2-40B4-BE49-F238E27FC236}">
                          <a16:creationId xmlns:a16="http://schemas.microsoft.com/office/drawing/2014/main" id="{CC243172-111D-24A0-2F8C-333628A920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03689" y="3260634"/>
                      <a:ext cx="29921" cy="49869"/>
                    </a:xfrm>
                    <a:custGeom>
                      <a:avLst/>
                      <a:gdLst>
                        <a:gd name="connsiteX0" fmla="*/ 14960 w 29921"/>
                        <a:gd name="connsiteY0" fmla="*/ 0 h 49869"/>
                        <a:gd name="connsiteX1" fmla="*/ 29922 w 29921"/>
                        <a:gd name="connsiteY1" fmla="*/ 24935 h 49869"/>
                        <a:gd name="connsiteX2" fmla="*/ 14960 w 29921"/>
                        <a:gd name="connsiteY2" fmla="*/ 49870 h 49869"/>
                        <a:gd name="connsiteX3" fmla="*/ 0 w 29921"/>
                        <a:gd name="connsiteY3" fmla="*/ 24935 h 49869"/>
                        <a:gd name="connsiteX4" fmla="*/ 14960 w 29921"/>
                        <a:gd name="connsiteY4" fmla="*/ 0 h 49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21" h="49869">
                          <a:moveTo>
                            <a:pt x="14960" y="0"/>
                          </a:moveTo>
                          <a:cubicBezTo>
                            <a:pt x="23272" y="0"/>
                            <a:pt x="29922" y="11636"/>
                            <a:pt x="29922" y="24935"/>
                          </a:cubicBezTo>
                          <a:cubicBezTo>
                            <a:pt x="29922" y="38233"/>
                            <a:pt x="23272" y="49870"/>
                            <a:pt x="14960" y="49870"/>
                          </a:cubicBezTo>
                          <a:cubicBezTo>
                            <a:pt x="6649" y="49870"/>
                            <a:pt x="0" y="38233"/>
                            <a:pt x="0" y="24935"/>
                          </a:cubicBezTo>
                          <a:cubicBezTo>
                            <a:pt x="0" y="11636"/>
                            <a:pt x="4987" y="0"/>
                            <a:pt x="14960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0" name="Freeform: Shape 899">
                      <a:extLst>
                        <a:ext uri="{FF2B5EF4-FFF2-40B4-BE49-F238E27FC236}">
                          <a16:creationId xmlns:a16="http://schemas.microsoft.com/office/drawing/2014/main" id="{A3CD1062-5B93-866E-A58D-47113E99C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0234" y="3421879"/>
                      <a:ext cx="237711" cy="82890"/>
                    </a:xfrm>
                    <a:custGeom>
                      <a:avLst/>
                      <a:gdLst>
                        <a:gd name="connsiteX0" fmla="*/ 0 w 237711"/>
                        <a:gd name="connsiteY0" fmla="*/ 18286 h 82890"/>
                        <a:gd name="connsiteX1" fmla="*/ 237712 w 237711"/>
                        <a:gd name="connsiteY1" fmla="*/ 0 h 8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711" h="82890">
                          <a:moveTo>
                            <a:pt x="0" y="18286"/>
                          </a:moveTo>
                          <a:cubicBezTo>
                            <a:pt x="66493" y="108051"/>
                            <a:pt x="206128" y="106388"/>
                            <a:pt x="237712" y="0"/>
                          </a:cubicBezTo>
                        </a:path>
                      </a:pathLst>
                    </a:custGeom>
                    <a:noFill/>
                    <a:ln w="16321" cap="rnd">
                      <a:solidFill>
                        <a:srgbClr val="183E5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1" name="Freeform: Shape 900">
                      <a:extLst>
                        <a:ext uri="{FF2B5EF4-FFF2-40B4-BE49-F238E27FC236}">
                          <a16:creationId xmlns:a16="http://schemas.microsoft.com/office/drawing/2014/main" id="{D2EEACED-EE3E-12D4-C3F1-BBE28CF00A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3611" y="3328563"/>
                      <a:ext cx="166231" cy="95062"/>
                    </a:xfrm>
                    <a:custGeom>
                      <a:avLst/>
                      <a:gdLst>
                        <a:gd name="connsiteX0" fmla="*/ 113038 w 166231"/>
                        <a:gd name="connsiteY0" fmla="*/ 1889 h 95062"/>
                        <a:gd name="connsiteX1" fmla="*/ 166232 w 166231"/>
                        <a:gd name="connsiteY1" fmla="*/ 48434 h 95062"/>
                        <a:gd name="connsiteX2" fmla="*/ 113038 w 166231"/>
                        <a:gd name="connsiteY2" fmla="*/ 94979 h 95062"/>
                        <a:gd name="connsiteX3" fmla="*/ 0 w 166231"/>
                        <a:gd name="connsiteY3" fmla="*/ 40122 h 95062"/>
                        <a:gd name="connsiteX4" fmla="*/ 113038 w 166231"/>
                        <a:gd name="connsiteY4" fmla="*/ 1889 h 95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231" h="95062">
                          <a:moveTo>
                            <a:pt x="113038" y="1889"/>
                          </a:moveTo>
                          <a:cubicBezTo>
                            <a:pt x="141297" y="-8085"/>
                            <a:pt x="166232" y="23499"/>
                            <a:pt x="166232" y="48434"/>
                          </a:cubicBezTo>
                          <a:cubicBezTo>
                            <a:pt x="166232" y="73369"/>
                            <a:pt x="142959" y="96641"/>
                            <a:pt x="113038" y="94979"/>
                          </a:cubicBezTo>
                          <a:cubicBezTo>
                            <a:pt x="53194" y="93316"/>
                            <a:pt x="0" y="40122"/>
                            <a:pt x="0" y="40122"/>
                          </a:cubicBezTo>
                          <a:cubicBezTo>
                            <a:pt x="0" y="40122"/>
                            <a:pt x="71480" y="15187"/>
                            <a:pt x="113038" y="1889"/>
                          </a:cubicBezTo>
                        </a:path>
                      </a:pathLst>
                    </a:custGeom>
                    <a:solidFill>
                      <a:srgbClr val="D45936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67" name="Graphic 2">
                  <a:extLst>
                    <a:ext uri="{FF2B5EF4-FFF2-40B4-BE49-F238E27FC236}">
                      <a16:creationId xmlns:a16="http://schemas.microsoft.com/office/drawing/2014/main" id="{93B6F210-FFDE-C2BB-1D7C-263D58AB69EB}"/>
                    </a:ext>
                  </a:extLst>
                </p:cNvPr>
                <p:cNvGrpSpPr/>
                <p:nvPr/>
              </p:nvGrpSpPr>
              <p:grpSpPr>
                <a:xfrm>
                  <a:off x="10579276" y="3472107"/>
                  <a:ext cx="856509" cy="770938"/>
                  <a:chOff x="10579276" y="3472107"/>
                  <a:chExt cx="856509" cy="770938"/>
                </a:xfrm>
              </p:grpSpPr>
              <p:grpSp>
                <p:nvGrpSpPr>
                  <p:cNvPr id="876" name="Graphic 2">
                    <a:extLst>
                      <a:ext uri="{FF2B5EF4-FFF2-40B4-BE49-F238E27FC236}">
                        <a16:creationId xmlns:a16="http://schemas.microsoft.com/office/drawing/2014/main" id="{BAF50322-0A05-1A19-A9FC-0E8BBD0A0D76}"/>
                      </a:ext>
                    </a:extLst>
                  </p:cNvPr>
                  <p:cNvGrpSpPr/>
                  <p:nvPr/>
                </p:nvGrpSpPr>
                <p:grpSpPr>
                  <a:xfrm>
                    <a:off x="11078726" y="3672889"/>
                    <a:ext cx="357060" cy="570156"/>
                    <a:chOff x="11078726" y="3672889"/>
                    <a:chExt cx="357060" cy="570156"/>
                  </a:xfrm>
                </p:grpSpPr>
                <p:grpSp>
                  <p:nvGrpSpPr>
                    <p:cNvPr id="884" name="Graphic 2">
                      <a:extLst>
                        <a:ext uri="{FF2B5EF4-FFF2-40B4-BE49-F238E27FC236}">
                          <a16:creationId xmlns:a16="http://schemas.microsoft.com/office/drawing/2014/main" id="{CD1673D0-3A7B-E179-9EAA-8CA10BCE0B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4050" y="3672889"/>
                      <a:ext cx="231736" cy="570156"/>
                      <a:chOff x="11204050" y="3672889"/>
                      <a:chExt cx="231736" cy="570156"/>
                    </a:xfrm>
                  </p:grpSpPr>
                  <p:sp>
                    <p:nvSpPr>
                      <p:cNvPr id="891" name="Freeform: Shape 890">
                        <a:extLst>
                          <a:ext uri="{FF2B5EF4-FFF2-40B4-BE49-F238E27FC236}">
                            <a16:creationId xmlns:a16="http://schemas.microsoft.com/office/drawing/2014/main" id="{9465B2DB-8380-3811-529B-A11D7230CB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0906" y="3672889"/>
                        <a:ext cx="161244" cy="570156"/>
                      </a:xfrm>
                      <a:custGeom>
                        <a:avLst/>
                        <a:gdLst>
                          <a:gd name="connsiteX0" fmla="*/ 124674 w 161244"/>
                          <a:gd name="connsiteY0" fmla="*/ 0 h 570156"/>
                          <a:gd name="connsiteX1" fmla="*/ 161244 w 161244"/>
                          <a:gd name="connsiteY1" fmla="*/ 531942 h 570156"/>
                          <a:gd name="connsiteX2" fmla="*/ 0 w 161244"/>
                          <a:gd name="connsiteY2" fmla="*/ 568514 h 570156"/>
                          <a:gd name="connsiteX3" fmla="*/ 23272 w 161244"/>
                          <a:gd name="connsiteY3" fmla="*/ 18286 h 570156"/>
                          <a:gd name="connsiteX4" fmla="*/ 124674 w 161244"/>
                          <a:gd name="connsiteY4" fmla="*/ 0 h 5701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244" h="570156">
                            <a:moveTo>
                              <a:pt x="124674" y="0"/>
                            </a:moveTo>
                            <a:lnTo>
                              <a:pt x="161244" y="531942"/>
                            </a:lnTo>
                            <a:cubicBezTo>
                              <a:pt x="109713" y="551890"/>
                              <a:pt x="54856" y="576825"/>
                              <a:pt x="0" y="568514"/>
                            </a:cubicBezTo>
                            <a:lnTo>
                              <a:pt x="23272" y="18286"/>
                            </a:lnTo>
                            <a:lnTo>
                              <a:pt x="124674" y="0"/>
                            </a:lnTo>
                            <a:close/>
                          </a:path>
                        </a:pathLst>
                      </a:custGeom>
                      <a:solidFill>
                        <a:srgbClr val="89124A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92" name="Graphic 2">
                        <a:extLst>
                          <a:ext uri="{FF2B5EF4-FFF2-40B4-BE49-F238E27FC236}">
                            <a16:creationId xmlns:a16="http://schemas.microsoft.com/office/drawing/2014/main" id="{1E4322C2-DC31-537B-27E1-BAE87B289EC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204050" y="3800888"/>
                        <a:ext cx="231736" cy="422909"/>
                        <a:chOff x="11204050" y="3800888"/>
                        <a:chExt cx="231736" cy="422909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893" name="Freeform: Shape 892">
                          <a:extLst>
                            <a:ext uri="{FF2B5EF4-FFF2-40B4-BE49-F238E27FC236}">
                              <a16:creationId xmlns:a16="http://schemas.microsoft.com/office/drawing/2014/main" id="{01D98B48-3149-A5A4-BDA0-D949A90EEF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25918" y="3800888"/>
                          <a:ext cx="199797" cy="116541"/>
                        </a:xfrm>
                        <a:custGeom>
                          <a:avLst/>
                          <a:gdLst>
                            <a:gd name="connsiteX0" fmla="*/ 171220 w 199797"/>
                            <a:gd name="connsiteY0" fmla="*/ 13298 h 116541"/>
                            <a:gd name="connsiteX1" fmla="*/ 156258 w 199797"/>
                            <a:gd name="connsiteY1" fmla="*/ 34908 h 116541"/>
                            <a:gd name="connsiteX2" fmla="*/ 129662 w 199797"/>
                            <a:gd name="connsiteY2" fmla="*/ 43220 h 116541"/>
                            <a:gd name="connsiteX3" fmla="*/ 108051 w 199797"/>
                            <a:gd name="connsiteY3" fmla="*/ 39896 h 116541"/>
                            <a:gd name="connsiteX4" fmla="*/ 78129 w 199797"/>
                            <a:gd name="connsiteY4" fmla="*/ 44882 h 116541"/>
                            <a:gd name="connsiteX5" fmla="*/ 51533 w 199797"/>
                            <a:gd name="connsiteY5" fmla="*/ 73142 h 116541"/>
                            <a:gd name="connsiteX6" fmla="*/ 13299 w 199797"/>
                            <a:gd name="connsiteY6" fmla="*/ 89765 h 116541"/>
                            <a:gd name="connsiteX7" fmla="*/ 0 w 199797"/>
                            <a:gd name="connsiteY7" fmla="*/ 103064 h 116541"/>
                            <a:gd name="connsiteX8" fmla="*/ 13299 w 199797"/>
                            <a:gd name="connsiteY8" fmla="*/ 116362 h 116541"/>
                            <a:gd name="connsiteX9" fmla="*/ 73142 w 199797"/>
                            <a:gd name="connsiteY9" fmla="*/ 89765 h 116541"/>
                            <a:gd name="connsiteX10" fmla="*/ 93091 w 199797"/>
                            <a:gd name="connsiteY10" fmla="*/ 66493 h 116541"/>
                            <a:gd name="connsiteX11" fmla="*/ 109714 w 199797"/>
                            <a:gd name="connsiteY11" fmla="*/ 64830 h 116541"/>
                            <a:gd name="connsiteX12" fmla="*/ 129662 w 199797"/>
                            <a:gd name="connsiteY12" fmla="*/ 68155 h 116541"/>
                            <a:gd name="connsiteX13" fmla="*/ 172882 w 199797"/>
                            <a:gd name="connsiteY13" fmla="*/ 54856 h 116541"/>
                            <a:gd name="connsiteX14" fmla="*/ 199478 w 199797"/>
                            <a:gd name="connsiteY14" fmla="*/ 14961 h 116541"/>
                            <a:gd name="connsiteX15" fmla="*/ 187843 w 199797"/>
                            <a:gd name="connsiteY15" fmla="*/ 0 h 116541"/>
                            <a:gd name="connsiteX16" fmla="*/ 171220 w 199797"/>
                            <a:gd name="connsiteY16" fmla="*/ 13298 h 1165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99797" h="116541">
                              <a:moveTo>
                                <a:pt x="171220" y="13298"/>
                              </a:moveTo>
                              <a:cubicBezTo>
                                <a:pt x="169557" y="21610"/>
                                <a:pt x="162908" y="29922"/>
                                <a:pt x="156258" y="34908"/>
                              </a:cubicBezTo>
                              <a:cubicBezTo>
                                <a:pt x="147947" y="39896"/>
                                <a:pt x="137973" y="44882"/>
                                <a:pt x="129662" y="43220"/>
                              </a:cubicBezTo>
                              <a:cubicBezTo>
                                <a:pt x="123012" y="43220"/>
                                <a:pt x="114700" y="41558"/>
                                <a:pt x="108051" y="39896"/>
                              </a:cubicBezTo>
                              <a:cubicBezTo>
                                <a:pt x="98077" y="38233"/>
                                <a:pt x="88104" y="39896"/>
                                <a:pt x="78129" y="44882"/>
                              </a:cubicBezTo>
                              <a:cubicBezTo>
                                <a:pt x="66493" y="51532"/>
                                <a:pt x="59844" y="63168"/>
                                <a:pt x="51533" y="73142"/>
                              </a:cubicBezTo>
                              <a:cubicBezTo>
                                <a:pt x="41558" y="84778"/>
                                <a:pt x="29923" y="91428"/>
                                <a:pt x="13299" y="89765"/>
                              </a:cubicBezTo>
                              <a:cubicBezTo>
                                <a:pt x="6650" y="89765"/>
                                <a:pt x="0" y="94752"/>
                                <a:pt x="0" y="103064"/>
                              </a:cubicBezTo>
                              <a:cubicBezTo>
                                <a:pt x="0" y="109713"/>
                                <a:pt x="4988" y="116362"/>
                                <a:pt x="13299" y="116362"/>
                              </a:cubicBezTo>
                              <a:cubicBezTo>
                                <a:pt x="38234" y="118024"/>
                                <a:pt x="56519" y="108051"/>
                                <a:pt x="73142" y="89765"/>
                              </a:cubicBezTo>
                              <a:cubicBezTo>
                                <a:pt x="79792" y="81454"/>
                                <a:pt x="83116" y="71480"/>
                                <a:pt x="93091" y="66493"/>
                              </a:cubicBezTo>
                              <a:cubicBezTo>
                                <a:pt x="98077" y="63168"/>
                                <a:pt x="104727" y="64830"/>
                                <a:pt x="109714" y="64830"/>
                              </a:cubicBezTo>
                              <a:cubicBezTo>
                                <a:pt x="116362" y="66493"/>
                                <a:pt x="123012" y="66493"/>
                                <a:pt x="129662" y="68155"/>
                              </a:cubicBezTo>
                              <a:cubicBezTo>
                                <a:pt x="144622" y="69817"/>
                                <a:pt x="159583" y="63168"/>
                                <a:pt x="172882" y="54856"/>
                              </a:cubicBezTo>
                              <a:cubicBezTo>
                                <a:pt x="186180" y="44882"/>
                                <a:pt x="196155" y="31584"/>
                                <a:pt x="199478" y="14961"/>
                              </a:cubicBezTo>
                              <a:cubicBezTo>
                                <a:pt x="201141" y="8312"/>
                                <a:pt x="196155" y="0"/>
                                <a:pt x="187843" y="0"/>
                              </a:cubicBezTo>
                              <a:cubicBezTo>
                                <a:pt x="179531" y="0"/>
                                <a:pt x="172882" y="4987"/>
                                <a:pt x="171220" y="13298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4" name="Freeform: Shape 893">
                          <a:extLst>
                            <a:ext uri="{FF2B5EF4-FFF2-40B4-BE49-F238E27FC236}">
                              <a16:creationId xmlns:a16="http://schemas.microsoft.com/office/drawing/2014/main" id="{D3204571-6CA0-EEFA-583F-6631595A36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32152" y="3987252"/>
                          <a:ext cx="203634" cy="102879"/>
                        </a:xfrm>
                        <a:custGeom>
                          <a:avLst/>
                          <a:gdLst>
                            <a:gd name="connsiteX0" fmla="*/ 174959 w 203634"/>
                            <a:gd name="connsiteY0" fmla="*/ 8127 h 102879"/>
                            <a:gd name="connsiteX1" fmla="*/ 169972 w 203634"/>
                            <a:gd name="connsiteY1" fmla="*/ 13114 h 102879"/>
                            <a:gd name="connsiteX2" fmla="*/ 150024 w 203634"/>
                            <a:gd name="connsiteY2" fmla="*/ 23087 h 102879"/>
                            <a:gd name="connsiteX3" fmla="*/ 123428 w 203634"/>
                            <a:gd name="connsiteY3" fmla="*/ 24750 h 102879"/>
                            <a:gd name="connsiteX4" fmla="*/ 86856 w 203634"/>
                            <a:gd name="connsiteY4" fmla="*/ 29737 h 102879"/>
                            <a:gd name="connsiteX5" fmla="*/ 58597 w 203634"/>
                            <a:gd name="connsiteY5" fmla="*/ 53010 h 102879"/>
                            <a:gd name="connsiteX6" fmla="*/ 32000 w 203634"/>
                            <a:gd name="connsiteY6" fmla="*/ 74619 h 102879"/>
                            <a:gd name="connsiteX7" fmla="*/ 17039 w 203634"/>
                            <a:gd name="connsiteY7" fmla="*/ 72957 h 102879"/>
                            <a:gd name="connsiteX8" fmla="*/ 415 w 203634"/>
                            <a:gd name="connsiteY8" fmla="*/ 82931 h 102879"/>
                            <a:gd name="connsiteX9" fmla="*/ 10389 w 203634"/>
                            <a:gd name="connsiteY9" fmla="*/ 99554 h 102879"/>
                            <a:gd name="connsiteX10" fmla="*/ 35324 w 203634"/>
                            <a:gd name="connsiteY10" fmla="*/ 102879 h 102879"/>
                            <a:gd name="connsiteX11" fmla="*/ 75220 w 203634"/>
                            <a:gd name="connsiteY11" fmla="*/ 77944 h 102879"/>
                            <a:gd name="connsiteX12" fmla="*/ 98493 w 203634"/>
                            <a:gd name="connsiteY12" fmla="*/ 56334 h 102879"/>
                            <a:gd name="connsiteX13" fmla="*/ 123428 w 203634"/>
                            <a:gd name="connsiteY13" fmla="*/ 54672 h 102879"/>
                            <a:gd name="connsiteX14" fmla="*/ 159998 w 203634"/>
                            <a:gd name="connsiteY14" fmla="*/ 53010 h 102879"/>
                            <a:gd name="connsiteX15" fmla="*/ 188257 w 203634"/>
                            <a:gd name="connsiteY15" fmla="*/ 39711 h 102879"/>
                            <a:gd name="connsiteX16" fmla="*/ 203219 w 203634"/>
                            <a:gd name="connsiteY16" fmla="*/ 19763 h 102879"/>
                            <a:gd name="connsiteX17" fmla="*/ 193244 w 203634"/>
                            <a:gd name="connsiteY17" fmla="*/ 3140 h 102879"/>
                            <a:gd name="connsiteX18" fmla="*/ 174959 w 203634"/>
                            <a:gd name="connsiteY18" fmla="*/ 8127 h 1028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03634" h="102879">
                              <a:moveTo>
                                <a:pt x="174959" y="8127"/>
                              </a:moveTo>
                              <a:cubicBezTo>
                                <a:pt x="174959" y="9789"/>
                                <a:pt x="171634" y="11452"/>
                                <a:pt x="169972" y="13114"/>
                              </a:cubicBezTo>
                              <a:cubicBezTo>
                                <a:pt x="163323" y="18101"/>
                                <a:pt x="155011" y="21426"/>
                                <a:pt x="150024" y="23087"/>
                              </a:cubicBezTo>
                              <a:cubicBezTo>
                                <a:pt x="141713" y="26412"/>
                                <a:pt x="131739" y="24750"/>
                                <a:pt x="123428" y="24750"/>
                              </a:cubicBezTo>
                              <a:cubicBezTo>
                                <a:pt x="110128" y="24750"/>
                                <a:pt x="98493" y="24750"/>
                                <a:pt x="86856" y="29737"/>
                              </a:cubicBezTo>
                              <a:cubicBezTo>
                                <a:pt x="75220" y="34724"/>
                                <a:pt x="66908" y="43035"/>
                                <a:pt x="58597" y="53010"/>
                              </a:cubicBezTo>
                              <a:cubicBezTo>
                                <a:pt x="50285" y="61321"/>
                                <a:pt x="45298" y="72957"/>
                                <a:pt x="32000" y="74619"/>
                              </a:cubicBezTo>
                              <a:cubicBezTo>
                                <a:pt x="27012" y="74619"/>
                                <a:pt x="22025" y="74619"/>
                                <a:pt x="17039" y="72957"/>
                              </a:cubicBezTo>
                              <a:cubicBezTo>
                                <a:pt x="10389" y="71295"/>
                                <a:pt x="2077" y="74619"/>
                                <a:pt x="415" y="82931"/>
                              </a:cubicBezTo>
                              <a:cubicBezTo>
                                <a:pt x="-1246" y="89580"/>
                                <a:pt x="2077" y="97892"/>
                                <a:pt x="10389" y="99554"/>
                              </a:cubicBezTo>
                              <a:cubicBezTo>
                                <a:pt x="18701" y="101217"/>
                                <a:pt x="27012" y="102879"/>
                                <a:pt x="35324" y="102879"/>
                              </a:cubicBezTo>
                              <a:cubicBezTo>
                                <a:pt x="53610" y="101217"/>
                                <a:pt x="65246" y="91243"/>
                                <a:pt x="75220" y="77944"/>
                              </a:cubicBezTo>
                              <a:cubicBezTo>
                                <a:pt x="81870" y="69633"/>
                                <a:pt x="88518" y="59659"/>
                                <a:pt x="98493" y="56334"/>
                              </a:cubicBezTo>
                              <a:cubicBezTo>
                                <a:pt x="106804" y="53010"/>
                                <a:pt x="115116" y="53010"/>
                                <a:pt x="123428" y="54672"/>
                              </a:cubicBezTo>
                              <a:cubicBezTo>
                                <a:pt x="135063" y="54672"/>
                                <a:pt x="148362" y="56334"/>
                                <a:pt x="159998" y="53010"/>
                              </a:cubicBezTo>
                              <a:cubicBezTo>
                                <a:pt x="168309" y="51347"/>
                                <a:pt x="178284" y="46360"/>
                                <a:pt x="188257" y="39711"/>
                              </a:cubicBezTo>
                              <a:cubicBezTo>
                                <a:pt x="196569" y="34724"/>
                                <a:pt x="201556" y="26412"/>
                                <a:pt x="203219" y="19763"/>
                              </a:cubicBezTo>
                              <a:cubicBezTo>
                                <a:pt x="204881" y="13114"/>
                                <a:pt x="201556" y="4802"/>
                                <a:pt x="193244" y="3140"/>
                              </a:cubicBezTo>
                              <a:cubicBezTo>
                                <a:pt x="183271" y="-3509"/>
                                <a:pt x="176621" y="1478"/>
                                <a:pt x="174959" y="8127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5" name="Freeform: Shape 894">
                          <a:extLst>
                            <a:ext uri="{FF2B5EF4-FFF2-40B4-BE49-F238E27FC236}">
                              <a16:creationId xmlns:a16="http://schemas.microsoft.com/office/drawing/2014/main" id="{3198B324-DD4F-8B28-E74C-A5F990B0E2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04050" y="4100106"/>
                          <a:ext cx="221346" cy="123691"/>
                        </a:xfrm>
                        <a:custGeom>
                          <a:avLst/>
                          <a:gdLst>
                            <a:gd name="connsiteX0" fmla="*/ 193088 w 221346"/>
                            <a:gd name="connsiteY0" fmla="*/ 13298 h 123691"/>
                            <a:gd name="connsiteX1" fmla="*/ 149867 w 221346"/>
                            <a:gd name="connsiteY1" fmla="*/ 54856 h 123691"/>
                            <a:gd name="connsiteX2" fmla="*/ 131582 w 221346"/>
                            <a:gd name="connsiteY2" fmla="*/ 54856 h 123691"/>
                            <a:gd name="connsiteX3" fmla="*/ 106647 w 221346"/>
                            <a:gd name="connsiteY3" fmla="*/ 59843 h 123691"/>
                            <a:gd name="connsiteX4" fmla="*/ 83374 w 221346"/>
                            <a:gd name="connsiteY4" fmla="*/ 76466 h 123691"/>
                            <a:gd name="connsiteX5" fmla="*/ 66751 w 221346"/>
                            <a:gd name="connsiteY5" fmla="*/ 89765 h 123691"/>
                            <a:gd name="connsiteX6" fmla="*/ 15220 w 221346"/>
                            <a:gd name="connsiteY6" fmla="*/ 94752 h 123691"/>
                            <a:gd name="connsiteX7" fmla="*/ 258 w 221346"/>
                            <a:gd name="connsiteY7" fmla="*/ 106388 h 123691"/>
                            <a:gd name="connsiteX8" fmla="*/ 11895 w 221346"/>
                            <a:gd name="connsiteY8" fmla="*/ 121349 h 123691"/>
                            <a:gd name="connsiteX9" fmla="*/ 80049 w 221346"/>
                            <a:gd name="connsiteY9" fmla="*/ 113038 h 123691"/>
                            <a:gd name="connsiteX10" fmla="*/ 101660 w 221346"/>
                            <a:gd name="connsiteY10" fmla="*/ 96414 h 123691"/>
                            <a:gd name="connsiteX11" fmla="*/ 118284 w 221346"/>
                            <a:gd name="connsiteY11" fmla="*/ 84778 h 123691"/>
                            <a:gd name="connsiteX12" fmla="*/ 136569 w 221346"/>
                            <a:gd name="connsiteY12" fmla="*/ 81454 h 123691"/>
                            <a:gd name="connsiteX13" fmla="*/ 154854 w 221346"/>
                            <a:gd name="connsiteY13" fmla="*/ 79791 h 123691"/>
                            <a:gd name="connsiteX14" fmla="*/ 221347 w 221346"/>
                            <a:gd name="connsiteY14" fmla="*/ 13298 h 123691"/>
                            <a:gd name="connsiteX15" fmla="*/ 208048 w 221346"/>
                            <a:gd name="connsiteY15" fmla="*/ 0 h 123691"/>
                            <a:gd name="connsiteX16" fmla="*/ 193088 w 221346"/>
                            <a:gd name="connsiteY16" fmla="*/ 13298 h 1236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21346" h="123691">
                              <a:moveTo>
                                <a:pt x="193088" y="13298"/>
                              </a:moveTo>
                              <a:cubicBezTo>
                                <a:pt x="193088" y="34908"/>
                                <a:pt x="169815" y="51532"/>
                                <a:pt x="149867" y="54856"/>
                              </a:cubicBezTo>
                              <a:cubicBezTo>
                                <a:pt x="143218" y="56519"/>
                                <a:pt x="136569" y="54856"/>
                                <a:pt x="131582" y="54856"/>
                              </a:cubicBezTo>
                              <a:cubicBezTo>
                                <a:pt x="123270" y="54856"/>
                                <a:pt x="114959" y="56519"/>
                                <a:pt x="106647" y="59843"/>
                              </a:cubicBezTo>
                              <a:cubicBezTo>
                                <a:pt x="98336" y="63168"/>
                                <a:pt x="90024" y="69817"/>
                                <a:pt x="83374" y="76466"/>
                              </a:cubicBezTo>
                              <a:cubicBezTo>
                                <a:pt x="78387" y="81454"/>
                                <a:pt x="73401" y="86440"/>
                                <a:pt x="66751" y="89765"/>
                              </a:cubicBezTo>
                              <a:cubicBezTo>
                                <a:pt x="50128" y="99739"/>
                                <a:pt x="33505" y="96414"/>
                                <a:pt x="15220" y="94752"/>
                              </a:cubicBezTo>
                              <a:cubicBezTo>
                                <a:pt x="8570" y="93089"/>
                                <a:pt x="1921" y="99739"/>
                                <a:pt x="258" y="106388"/>
                              </a:cubicBezTo>
                              <a:cubicBezTo>
                                <a:pt x="-1404" y="113038"/>
                                <a:pt x="5245" y="119687"/>
                                <a:pt x="11895" y="121349"/>
                              </a:cubicBezTo>
                              <a:cubicBezTo>
                                <a:pt x="35168" y="124674"/>
                                <a:pt x="58439" y="126336"/>
                                <a:pt x="80049" y="113038"/>
                              </a:cubicBezTo>
                              <a:cubicBezTo>
                                <a:pt x="88361" y="108051"/>
                                <a:pt x="95011" y="101401"/>
                                <a:pt x="101660" y="96414"/>
                              </a:cubicBezTo>
                              <a:cubicBezTo>
                                <a:pt x="106647" y="91428"/>
                                <a:pt x="111634" y="86440"/>
                                <a:pt x="118284" y="84778"/>
                              </a:cubicBezTo>
                              <a:cubicBezTo>
                                <a:pt x="124932" y="81454"/>
                                <a:pt x="129919" y="81454"/>
                                <a:pt x="136569" y="81454"/>
                              </a:cubicBezTo>
                              <a:cubicBezTo>
                                <a:pt x="143218" y="81454"/>
                                <a:pt x="148205" y="81454"/>
                                <a:pt x="154854" y="79791"/>
                              </a:cubicBezTo>
                              <a:cubicBezTo>
                                <a:pt x="186438" y="74804"/>
                                <a:pt x="219685" y="48207"/>
                                <a:pt x="221347" y="13298"/>
                              </a:cubicBezTo>
                              <a:cubicBezTo>
                                <a:pt x="221347" y="6649"/>
                                <a:pt x="216360" y="0"/>
                                <a:pt x="208048" y="0"/>
                              </a:cubicBezTo>
                              <a:cubicBezTo>
                                <a:pt x="199737" y="0"/>
                                <a:pt x="193088" y="6649"/>
                                <a:pt x="193088" y="13298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885" name="Graphic 2">
                      <a:extLst>
                        <a:ext uri="{FF2B5EF4-FFF2-40B4-BE49-F238E27FC236}">
                          <a16:creationId xmlns:a16="http://schemas.microsoft.com/office/drawing/2014/main" id="{97F3754A-A9D4-AB6D-3E85-026C6E371A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78726" y="3694499"/>
                      <a:ext cx="220020" cy="498695"/>
                      <a:chOff x="11078726" y="3694499"/>
                      <a:chExt cx="220020" cy="498695"/>
                    </a:xfrm>
                  </p:grpSpPr>
                  <p:sp>
                    <p:nvSpPr>
                      <p:cNvPr id="886" name="Freeform: Shape 885">
                        <a:extLst>
                          <a:ext uri="{FF2B5EF4-FFF2-40B4-BE49-F238E27FC236}">
                            <a16:creationId xmlns:a16="http://schemas.microsoft.com/office/drawing/2014/main" id="{3F1B5AB1-5E07-9B5C-2FCC-1383B279C1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34490" y="3694499"/>
                        <a:ext cx="142960" cy="498695"/>
                      </a:xfrm>
                      <a:custGeom>
                        <a:avLst/>
                        <a:gdLst>
                          <a:gd name="connsiteX0" fmla="*/ 126337 w 142960"/>
                          <a:gd name="connsiteY0" fmla="*/ 0 h 498695"/>
                          <a:gd name="connsiteX1" fmla="*/ 142960 w 142960"/>
                          <a:gd name="connsiteY1" fmla="*/ 470437 h 498695"/>
                          <a:gd name="connsiteX2" fmla="*/ 1663 w 142960"/>
                          <a:gd name="connsiteY2" fmla="*/ 498696 h 498695"/>
                          <a:gd name="connsiteX3" fmla="*/ 0 w 142960"/>
                          <a:gd name="connsiteY3" fmla="*/ 28260 h 498695"/>
                          <a:gd name="connsiteX4" fmla="*/ 126337 w 142960"/>
                          <a:gd name="connsiteY4" fmla="*/ 0 h 4986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2960" h="498695">
                            <a:moveTo>
                              <a:pt x="126337" y="0"/>
                            </a:moveTo>
                            <a:lnTo>
                              <a:pt x="142960" y="470437"/>
                            </a:lnTo>
                            <a:cubicBezTo>
                              <a:pt x="93091" y="490384"/>
                              <a:pt x="46546" y="498696"/>
                              <a:pt x="1663" y="498696"/>
                            </a:cubicBezTo>
                            <a:lnTo>
                              <a:pt x="0" y="28260"/>
                            </a:lnTo>
                            <a:lnTo>
                              <a:pt x="126337" y="0"/>
                            </a:lnTo>
                            <a:close/>
                          </a:path>
                        </a:pathLst>
                      </a:custGeom>
                      <a:solidFill>
                        <a:srgbClr val="9F205C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87" name="Graphic 2">
                        <a:extLst>
                          <a:ext uri="{FF2B5EF4-FFF2-40B4-BE49-F238E27FC236}">
                            <a16:creationId xmlns:a16="http://schemas.microsoft.com/office/drawing/2014/main" id="{4130A7D1-ACA9-BD23-2056-36685D37E3C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078726" y="3790914"/>
                        <a:ext cx="220020" cy="339797"/>
                        <a:chOff x="11078726" y="3790914"/>
                        <a:chExt cx="220020" cy="339797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888" name="Freeform: Shape 887">
                          <a:extLst>
                            <a:ext uri="{FF2B5EF4-FFF2-40B4-BE49-F238E27FC236}">
                              <a16:creationId xmlns:a16="http://schemas.microsoft.com/office/drawing/2014/main" id="{85522A6D-C3AE-E976-BD6F-E2324F916A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78726" y="3790914"/>
                          <a:ext cx="218358" cy="64830"/>
                        </a:xfrm>
                        <a:custGeom>
                          <a:avLst/>
                          <a:gdLst>
                            <a:gd name="connsiteX0" fmla="*/ 5895 w 218358"/>
                            <a:gd name="connsiteY0" fmla="*/ 44882 h 64830"/>
                            <a:gd name="connsiteX1" fmla="*/ 80699 w 218358"/>
                            <a:gd name="connsiteY1" fmla="*/ 53194 h 64830"/>
                            <a:gd name="connsiteX2" fmla="*/ 103972 w 218358"/>
                            <a:gd name="connsiteY2" fmla="*/ 33246 h 64830"/>
                            <a:gd name="connsiteX3" fmla="*/ 120595 w 218358"/>
                            <a:gd name="connsiteY3" fmla="*/ 24935 h 64830"/>
                            <a:gd name="connsiteX4" fmla="*/ 133894 w 218358"/>
                            <a:gd name="connsiteY4" fmla="*/ 31584 h 64830"/>
                            <a:gd name="connsiteX5" fmla="*/ 152180 w 218358"/>
                            <a:gd name="connsiteY5" fmla="*/ 48207 h 64830"/>
                            <a:gd name="connsiteX6" fmla="*/ 185426 w 218358"/>
                            <a:gd name="connsiteY6" fmla="*/ 64830 h 64830"/>
                            <a:gd name="connsiteX7" fmla="*/ 213685 w 218358"/>
                            <a:gd name="connsiteY7" fmla="*/ 54856 h 64830"/>
                            <a:gd name="connsiteX8" fmla="*/ 215348 w 218358"/>
                            <a:gd name="connsiteY8" fmla="*/ 36571 h 64830"/>
                            <a:gd name="connsiteX9" fmla="*/ 197062 w 218358"/>
                            <a:gd name="connsiteY9" fmla="*/ 34909 h 64830"/>
                            <a:gd name="connsiteX10" fmla="*/ 187088 w 218358"/>
                            <a:gd name="connsiteY10" fmla="*/ 39896 h 64830"/>
                            <a:gd name="connsiteX11" fmla="*/ 175452 w 218358"/>
                            <a:gd name="connsiteY11" fmla="*/ 34909 h 64830"/>
                            <a:gd name="connsiteX12" fmla="*/ 162153 w 218358"/>
                            <a:gd name="connsiteY12" fmla="*/ 23272 h 64830"/>
                            <a:gd name="connsiteX13" fmla="*/ 118934 w 218358"/>
                            <a:gd name="connsiteY13" fmla="*/ 0 h 64830"/>
                            <a:gd name="connsiteX14" fmla="*/ 90674 w 218358"/>
                            <a:gd name="connsiteY14" fmla="*/ 11636 h 64830"/>
                            <a:gd name="connsiteX15" fmla="*/ 65739 w 218358"/>
                            <a:gd name="connsiteY15" fmla="*/ 34909 h 64830"/>
                            <a:gd name="connsiteX16" fmla="*/ 22518 w 218358"/>
                            <a:gd name="connsiteY16" fmla="*/ 26597 h 64830"/>
                            <a:gd name="connsiteX17" fmla="*/ 4233 w 218358"/>
                            <a:gd name="connsiteY17" fmla="*/ 29922 h 64830"/>
                            <a:gd name="connsiteX18" fmla="*/ 5895 w 218358"/>
                            <a:gd name="connsiteY18" fmla="*/ 44882 h 648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18358" h="64830">
                              <a:moveTo>
                                <a:pt x="5895" y="44882"/>
                              </a:moveTo>
                              <a:cubicBezTo>
                                <a:pt x="29168" y="61506"/>
                                <a:pt x="52441" y="71480"/>
                                <a:pt x="80699" y="53194"/>
                              </a:cubicBezTo>
                              <a:cubicBezTo>
                                <a:pt x="89011" y="48207"/>
                                <a:pt x="95661" y="39896"/>
                                <a:pt x="103972" y="33246"/>
                              </a:cubicBezTo>
                              <a:cubicBezTo>
                                <a:pt x="108959" y="28259"/>
                                <a:pt x="113946" y="24935"/>
                                <a:pt x="120595" y="24935"/>
                              </a:cubicBezTo>
                              <a:cubicBezTo>
                                <a:pt x="125582" y="24935"/>
                                <a:pt x="128907" y="28259"/>
                                <a:pt x="133894" y="31584"/>
                              </a:cubicBezTo>
                              <a:cubicBezTo>
                                <a:pt x="140543" y="36571"/>
                                <a:pt x="145530" y="43220"/>
                                <a:pt x="152180" y="48207"/>
                              </a:cubicBezTo>
                              <a:cubicBezTo>
                                <a:pt x="162153" y="58181"/>
                                <a:pt x="173790" y="64830"/>
                                <a:pt x="185426" y="64830"/>
                              </a:cubicBezTo>
                              <a:cubicBezTo>
                                <a:pt x="193738" y="64830"/>
                                <a:pt x="203711" y="63168"/>
                                <a:pt x="213685" y="54856"/>
                              </a:cubicBezTo>
                              <a:cubicBezTo>
                                <a:pt x="218673" y="49870"/>
                                <a:pt x="220335" y="41558"/>
                                <a:pt x="215348" y="36571"/>
                              </a:cubicBezTo>
                              <a:cubicBezTo>
                                <a:pt x="210361" y="31584"/>
                                <a:pt x="202050" y="29922"/>
                                <a:pt x="197062" y="34909"/>
                              </a:cubicBezTo>
                              <a:cubicBezTo>
                                <a:pt x="193738" y="38233"/>
                                <a:pt x="190413" y="38233"/>
                                <a:pt x="187088" y="39896"/>
                              </a:cubicBezTo>
                              <a:cubicBezTo>
                                <a:pt x="182101" y="39896"/>
                                <a:pt x="178777" y="38233"/>
                                <a:pt x="175452" y="34909"/>
                              </a:cubicBezTo>
                              <a:cubicBezTo>
                                <a:pt x="170465" y="31584"/>
                                <a:pt x="167140" y="26597"/>
                                <a:pt x="162153" y="23272"/>
                              </a:cubicBezTo>
                              <a:cubicBezTo>
                                <a:pt x="148855" y="9974"/>
                                <a:pt x="135557" y="0"/>
                                <a:pt x="118934" y="0"/>
                              </a:cubicBezTo>
                              <a:cubicBezTo>
                                <a:pt x="108959" y="0"/>
                                <a:pt x="98985" y="4987"/>
                                <a:pt x="90674" y="11636"/>
                              </a:cubicBezTo>
                              <a:cubicBezTo>
                                <a:pt x="82362" y="18286"/>
                                <a:pt x="74051" y="28259"/>
                                <a:pt x="65739" y="34909"/>
                              </a:cubicBezTo>
                              <a:cubicBezTo>
                                <a:pt x="49116" y="46545"/>
                                <a:pt x="35818" y="36571"/>
                                <a:pt x="22518" y="26597"/>
                              </a:cubicBezTo>
                              <a:cubicBezTo>
                                <a:pt x="15870" y="21610"/>
                                <a:pt x="7558" y="23272"/>
                                <a:pt x="4233" y="29922"/>
                              </a:cubicBezTo>
                              <a:cubicBezTo>
                                <a:pt x="-2417" y="31584"/>
                                <a:pt x="-754" y="39896"/>
                                <a:pt x="5895" y="44882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89" name="Freeform: Shape 888">
                          <a:extLst>
                            <a:ext uri="{FF2B5EF4-FFF2-40B4-BE49-F238E27FC236}">
                              <a16:creationId xmlns:a16="http://schemas.microsoft.com/office/drawing/2014/main" id="{E7DDD4F6-81AA-6B49-92D0-8416DBAFA8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84621" y="3936765"/>
                          <a:ext cx="214125" cy="58637"/>
                        </a:xfrm>
                        <a:custGeom>
                          <a:avLst/>
                          <a:gdLst>
                            <a:gd name="connsiteX0" fmla="*/ 28260 w 214125"/>
                            <a:gd name="connsiteY0" fmla="*/ 22043 h 58637"/>
                            <a:gd name="connsiteX1" fmla="*/ 41558 w 214125"/>
                            <a:gd name="connsiteY1" fmla="*/ 28692 h 58637"/>
                            <a:gd name="connsiteX2" fmla="*/ 71481 w 214125"/>
                            <a:gd name="connsiteY2" fmla="*/ 22043 h 58637"/>
                            <a:gd name="connsiteX3" fmla="*/ 114700 w 214125"/>
                            <a:gd name="connsiteY3" fmla="*/ 432 h 58637"/>
                            <a:gd name="connsiteX4" fmla="*/ 141297 w 214125"/>
                            <a:gd name="connsiteY4" fmla="*/ 7082 h 58637"/>
                            <a:gd name="connsiteX5" fmla="*/ 159583 w 214125"/>
                            <a:gd name="connsiteY5" fmla="*/ 27030 h 58637"/>
                            <a:gd name="connsiteX6" fmla="*/ 192830 w 214125"/>
                            <a:gd name="connsiteY6" fmla="*/ 22043 h 58637"/>
                            <a:gd name="connsiteX7" fmla="*/ 211115 w 214125"/>
                            <a:gd name="connsiteY7" fmla="*/ 23705 h 58637"/>
                            <a:gd name="connsiteX8" fmla="*/ 209453 w 214125"/>
                            <a:gd name="connsiteY8" fmla="*/ 41990 h 58637"/>
                            <a:gd name="connsiteX9" fmla="*/ 139635 w 214125"/>
                            <a:gd name="connsiteY9" fmla="*/ 46978 h 58637"/>
                            <a:gd name="connsiteX10" fmla="*/ 127999 w 214125"/>
                            <a:gd name="connsiteY10" fmla="*/ 32016 h 58637"/>
                            <a:gd name="connsiteX11" fmla="*/ 123012 w 214125"/>
                            <a:gd name="connsiteY11" fmla="*/ 27030 h 58637"/>
                            <a:gd name="connsiteX12" fmla="*/ 119687 w 214125"/>
                            <a:gd name="connsiteY12" fmla="*/ 25367 h 58637"/>
                            <a:gd name="connsiteX13" fmla="*/ 84779 w 214125"/>
                            <a:gd name="connsiteY13" fmla="*/ 43653 h 58637"/>
                            <a:gd name="connsiteX14" fmla="*/ 31584 w 214125"/>
                            <a:gd name="connsiteY14" fmla="*/ 51964 h 58637"/>
                            <a:gd name="connsiteX15" fmla="*/ 9975 w 214125"/>
                            <a:gd name="connsiteY15" fmla="*/ 41990 h 58637"/>
                            <a:gd name="connsiteX16" fmla="*/ 0 w 214125"/>
                            <a:gd name="connsiteY16" fmla="*/ 27030 h 58637"/>
                            <a:gd name="connsiteX17" fmla="*/ 11636 w 214125"/>
                            <a:gd name="connsiteY17" fmla="*/ 12069 h 58637"/>
                            <a:gd name="connsiteX18" fmla="*/ 28260 w 214125"/>
                            <a:gd name="connsiteY18" fmla="*/ 22043 h 586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14125" h="58637">
                              <a:moveTo>
                                <a:pt x="28260" y="22043"/>
                              </a:moveTo>
                              <a:cubicBezTo>
                                <a:pt x="31584" y="23705"/>
                                <a:pt x="39896" y="27030"/>
                                <a:pt x="41558" y="28692"/>
                              </a:cubicBezTo>
                              <a:cubicBezTo>
                                <a:pt x="53194" y="32016"/>
                                <a:pt x="63169" y="27030"/>
                                <a:pt x="71481" y="22043"/>
                              </a:cubicBezTo>
                              <a:cubicBezTo>
                                <a:pt x="84779" y="13731"/>
                                <a:pt x="99739" y="3757"/>
                                <a:pt x="114700" y="432"/>
                              </a:cubicBezTo>
                              <a:cubicBezTo>
                                <a:pt x="124674" y="-1230"/>
                                <a:pt x="134649" y="2095"/>
                                <a:pt x="141297" y="7082"/>
                              </a:cubicBezTo>
                              <a:cubicBezTo>
                                <a:pt x="147947" y="12069"/>
                                <a:pt x="152934" y="22043"/>
                                <a:pt x="159583" y="27030"/>
                              </a:cubicBezTo>
                              <a:cubicBezTo>
                                <a:pt x="171220" y="37004"/>
                                <a:pt x="182855" y="30355"/>
                                <a:pt x="192830" y="22043"/>
                              </a:cubicBezTo>
                              <a:cubicBezTo>
                                <a:pt x="197816" y="17056"/>
                                <a:pt x="207790" y="18718"/>
                                <a:pt x="211115" y="23705"/>
                              </a:cubicBezTo>
                              <a:cubicBezTo>
                                <a:pt x="216102" y="28692"/>
                                <a:pt x="214440" y="38666"/>
                                <a:pt x="209453" y="41990"/>
                              </a:cubicBezTo>
                              <a:cubicBezTo>
                                <a:pt x="189505" y="58614"/>
                                <a:pt x="162908" y="66925"/>
                                <a:pt x="139635" y="46978"/>
                              </a:cubicBezTo>
                              <a:cubicBezTo>
                                <a:pt x="136310" y="43653"/>
                                <a:pt x="131324" y="37004"/>
                                <a:pt x="127999" y="32016"/>
                              </a:cubicBezTo>
                              <a:cubicBezTo>
                                <a:pt x="126337" y="30355"/>
                                <a:pt x="124674" y="28692"/>
                                <a:pt x="123012" y="27030"/>
                              </a:cubicBezTo>
                              <a:cubicBezTo>
                                <a:pt x="121350" y="27030"/>
                                <a:pt x="121350" y="25367"/>
                                <a:pt x="119687" y="25367"/>
                              </a:cubicBezTo>
                              <a:cubicBezTo>
                                <a:pt x="108051" y="27030"/>
                                <a:pt x="96415" y="37004"/>
                                <a:pt x="84779" y="43653"/>
                              </a:cubicBezTo>
                              <a:cubicBezTo>
                                <a:pt x="68156" y="53627"/>
                                <a:pt x="51533" y="58614"/>
                                <a:pt x="31584" y="51964"/>
                              </a:cubicBezTo>
                              <a:cubicBezTo>
                                <a:pt x="28260" y="50302"/>
                                <a:pt x="16623" y="46978"/>
                                <a:pt x="9975" y="41990"/>
                              </a:cubicBezTo>
                              <a:cubicBezTo>
                                <a:pt x="3325" y="37004"/>
                                <a:pt x="0" y="32016"/>
                                <a:pt x="0" y="27030"/>
                              </a:cubicBezTo>
                              <a:cubicBezTo>
                                <a:pt x="0" y="20380"/>
                                <a:pt x="4988" y="13731"/>
                                <a:pt x="11636" y="12069"/>
                              </a:cubicBezTo>
                              <a:cubicBezTo>
                                <a:pt x="21611" y="15393"/>
                                <a:pt x="26598" y="18718"/>
                                <a:pt x="28260" y="22043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0" name="Freeform: Shape 889">
                          <a:extLst>
                            <a:ext uri="{FF2B5EF4-FFF2-40B4-BE49-F238E27FC236}">
                              <a16:creationId xmlns:a16="http://schemas.microsoft.com/office/drawing/2014/main" id="{6B5F267F-40F4-79F9-739C-1402B947A9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97920" y="4076576"/>
                          <a:ext cx="195794" cy="54135"/>
                        </a:xfrm>
                        <a:custGeom>
                          <a:avLst/>
                          <a:gdLst>
                            <a:gd name="connsiteX0" fmla="*/ 26597 w 195794"/>
                            <a:gd name="connsiteY0" fmla="*/ 10230 h 54135"/>
                            <a:gd name="connsiteX1" fmla="*/ 36570 w 195794"/>
                            <a:gd name="connsiteY1" fmla="*/ 13555 h 54135"/>
                            <a:gd name="connsiteX2" fmla="*/ 68155 w 195794"/>
                            <a:gd name="connsiteY2" fmla="*/ 8568 h 54135"/>
                            <a:gd name="connsiteX3" fmla="*/ 96414 w 195794"/>
                            <a:gd name="connsiteY3" fmla="*/ 256 h 54135"/>
                            <a:gd name="connsiteX4" fmla="*/ 139634 w 195794"/>
                            <a:gd name="connsiteY4" fmla="*/ 13555 h 54135"/>
                            <a:gd name="connsiteX5" fmla="*/ 156257 w 195794"/>
                            <a:gd name="connsiteY5" fmla="*/ 23529 h 54135"/>
                            <a:gd name="connsiteX6" fmla="*/ 176205 w 195794"/>
                            <a:gd name="connsiteY6" fmla="*/ 23529 h 54135"/>
                            <a:gd name="connsiteX7" fmla="*/ 194491 w 195794"/>
                            <a:gd name="connsiteY7" fmla="*/ 30178 h 54135"/>
                            <a:gd name="connsiteX8" fmla="*/ 187842 w 195794"/>
                            <a:gd name="connsiteY8" fmla="*/ 48464 h 54135"/>
                            <a:gd name="connsiteX9" fmla="*/ 131323 w 195794"/>
                            <a:gd name="connsiteY9" fmla="*/ 41814 h 54135"/>
                            <a:gd name="connsiteX10" fmla="*/ 116362 w 195794"/>
                            <a:gd name="connsiteY10" fmla="*/ 31841 h 54135"/>
                            <a:gd name="connsiteX11" fmla="*/ 98076 w 195794"/>
                            <a:gd name="connsiteY11" fmla="*/ 26854 h 54135"/>
                            <a:gd name="connsiteX12" fmla="*/ 69817 w 195794"/>
                            <a:gd name="connsiteY12" fmla="*/ 35165 h 54135"/>
                            <a:gd name="connsiteX13" fmla="*/ 29922 w 195794"/>
                            <a:gd name="connsiteY13" fmla="*/ 40152 h 54135"/>
                            <a:gd name="connsiteX14" fmla="*/ 13298 w 195794"/>
                            <a:gd name="connsiteY14" fmla="*/ 35165 h 54135"/>
                            <a:gd name="connsiteX15" fmla="*/ 4987 w 195794"/>
                            <a:gd name="connsiteY15" fmla="*/ 28516 h 54135"/>
                            <a:gd name="connsiteX16" fmla="*/ 0 w 195794"/>
                            <a:gd name="connsiteY16" fmla="*/ 18542 h 54135"/>
                            <a:gd name="connsiteX17" fmla="*/ 3324 w 195794"/>
                            <a:gd name="connsiteY17" fmla="*/ 8568 h 54135"/>
                            <a:gd name="connsiteX18" fmla="*/ 21610 w 195794"/>
                            <a:gd name="connsiteY18" fmla="*/ 5244 h 54135"/>
                            <a:gd name="connsiteX19" fmla="*/ 26597 w 195794"/>
                            <a:gd name="connsiteY19" fmla="*/ 10230 h 54135"/>
                            <a:gd name="connsiteX20" fmla="*/ 26597 w 195794"/>
                            <a:gd name="connsiteY20" fmla="*/ 23529 h 54135"/>
                            <a:gd name="connsiteX21" fmla="*/ 26597 w 195794"/>
                            <a:gd name="connsiteY21" fmla="*/ 23529 h 54135"/>
                            <a:gd name="connsiteX22" fmla="*/ 26597 w 195794"/>
                            <a:gd name="connsiteY22" fmla="*/ 23529 h 54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95794" h="54135">
                              <a:moveTo>
                                <a:pt x="26597" y="10230"/>
                              </a:moveTo>
                              <a:cubicBezTo>
                                <a:pt x="29922" y="11893"/>
                                <a:pt x="34908" y="13555"/>
                                <a:pt x="36570" y="13555"/>
                              </a:cubicBezTo>
                              <a:cubicBezTo>
                                <a:pt x="48207" y="15218"/>
                                <a:pt x="58181" y="11893"/>
                                <a:pt x="68155" y="8568"/>
                              </a:cubicBezTo>
                              <a:cubicBezTo>
                                <a:pt x="78128" y="5244"/>
                                <a:pt x="86440" y="1919"/>
                                <a:pt x="96414" y="256"/>
                              </a:cubicBezTo>
                              <a:cubicBezTo>
                                <a:pt x="113038" y="-1406"/>
                                <a:pt x="126336" y="5244"/>
                                <a:pt x="139634" y="13555"/>
                              </a:cubicBezTo>
                              <a:cubicBezTo>
                                <a:pt x="144621" y="16880"/>
                                <a:pt x="151271" y="21867"/>
                                <a:pt x="156257" y="23529"/>
                              </a:cubicBezTo>
                              <a:cubicBezTo>
                                <a:pt x="161244" y="26854"/>
                                <a:pt x="167894" y="26854"/>
                                <a:pt x="176205" y="23529"/>
                              </a:cubicBezTo>
                              <a:cubicBezTo>
                                <a:pt x="182855" y="20204"/>
                                <a:pt x="191167" y="23529"/>
                                <a:pt x="194491" y="30178"/>
                              </a:cubicBezTo>
                              <a:cubicBezTo>
                                <a:pt x="197815" y="36828"/>
                                <a:pt x="194491" y="45139"/>
                                <a:pt x="187842" y="48464"/>
                              </a:cubicBezTo>
                              <a:cubicBezTo>
                                <a:pt x="166232" y="60100"/>
                                <a:pt x="149609" y="51788"/>
                                <a:pt x="131323" y="41814"/>
                              </a:cubicBezTo>
                              <a:cubicBezTo>
                                <a:pt x="126336" y="38490"/>
                                <a:pt x="121349" y="35165"/>
                                <a:pt x="116362" y="31841"/>
                              </a:cubicBezTo>
                              <a:cubicBezTo>
                                <a:pt x="111375" y="28516"/>
                                <a:pt x="104726" y="26854"/>
                                <a:pt x="98076" y="26854"/>
                              </a:cubicBezTo>
                              <a:cubicBezTo>
                                <a:pt x="88103" y="28516"/>
                                <a:pt x="78128" y="31841"/>
                                <a:pt x="69817" y="35165"/>
                              </a:cubicBezTo>
                              <a:cubicBezTo>
                                <a:pt x="58181" y="40152"/>
                                <a:pt x="44882" y="41814"/>
                                <a:pt x="29922" y="40152"/>
                              </a:cubicBezTo>
                              <a:cubicBezTo>
                                <a:pt x="28259" y="40152"/>
                                <a:pt x="19947" y="36828"/>
                                <a:pt x="13298" y="35165"/>
                              </a:cubicBezTo>
                              <a:cubicBezTo>
                                <a:pt x="9974" y="33503"/>
                                <a:pt x="6649" y="31841"/>
                                <a:pt x="4987" y="28516"/>
                              </a:cubicBezTo>
                              <a:cubicBezTo>
                                <a:pt x="1662" y="25191"/>
                                <a:pt x="0" y="21867"/>
                                <a:pt x="0" y="18542"/>
                              </a:cubicBezTo>
                              <a:cubicBezTo>
                                <a:pt x="0" y="15218"/>
                                <a:pt x="0" y="11893"/>
                                <a:pt x="3324" y="8568"/>
                              </a:cubicBezTo>
                              <a:cubicBezTo>
                                <a:pt x="8312" y="1919"/>
                                <a:pt x="16623" y="1919"/>
                                <a:pt x="21610" y="5244"/>
                              </a:cubicBezTo>
                              <a:cubicBezTo>
                                <a:pt x="24935" y="6906"/>
                                <a:pt x="24935" y="8568"/>
                                <a:pt x="26597" y="10230"/>
                              </a:cubicBezTo>
                              <a:moveTo>
                                <a:pt x="26597" y="23529"/>
                              </a:moveTo>
                              <a:cubicBezTo>
                                <a:pt x="26597" y="23529"/>
                                <a:pt x="26597" y="23529"/>
                                <a:pt x="26597" y="23529"/>
                              </a:cubicBezTo>
                              <a:cubicBezTo>
                                <a:pt x="26597" y="23529"/>
                                <a:pt x="26597" y="23529"/>
                                <a:pt x="26597" y="23529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877" name="Graphic 2">
                    <a:extLst>
                      <a:ext uri="{FF2B5EF4-FFF2-40B4-BE49-F238E27FC236}">
                        <a16:creationId xmlns:a16="http://schemas.microsoft.com/office/drawing/2014/main" id="{14CC3BDB-818A-5893-DBBB-E01C74215E30}"/>
                      </a:ext>
                    </a:extLst>
                  </p:cNvPr>
                  <p:cNvGrpSpPr/>
                  <p:nvPr/>
                </p:nvGrpSpPr>
                <p:grpSpPr>
                  <a:xfrm>
                    <a:off x="10579276" y="3472107"/>
                    <a:ext cx="816198" cy="330859"/>
                    <a:chOff x="10579276" y="3472107"/>
                    <a:chExt cx="816198" cy="330859"/>
                  </a:xfrm>
                </p:grpSpPr>
                <p:sp>
                  <p:nvSpPr>
                    <p:cNvPr id="878" name="Freeform: Shape 877">
                      <a:extLst>
                        <a:ext uri="{FF2B5EF4-FFF2-40B4-BE49-F238E27FC236}">
                          <a16:creationId xmlns:a16="http://schemas.microsoft.com/office/drawing/2014/main" id="{58D6A015-8522-7CD7-F58D-9321A1698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276" y="3506657"/>
                      <a:ext cx="816198" cy="271415"/>
                    </a:xfrm>
                    <a:custGeom>
                      <a:avLst/>
                      <a:gdLst>
                        <a:gd name="connsiteX0" fmla="*/ 51532 w 816198"/>
                        <a:gd name="connsiteY0" fmla="*/ 13298 h 271415"/>
                        <a:gd name="connsiteX1" fmla="*/ 771316 w 816198"/>
                        <a:gd name="connsiteY1" fmla="*/ 0 h 271415"/>
                        <a:gd name="connsiteX2" fmla="*/ 816199 w 816198"/>
                        <a:gd name="connsiteY2" fmla="*/ 179530 h 271415"/>
                        <a:gd name="connsiteX3" fmla="*/ 0 w 816198"/>
                        <a:gd name="connsiteY3" fmla="*/ 196154 h 271415"/>
                        <a:gd name="connsiteX4" fmla="*/ 51532 w 816198"/>
                        <a:gd name="connsiteY4" fmla="*/ 13298 h 2714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6198" h="271415">
                          <a:moveTo>
                            <a:pt x="51532" y="13298"/>
                          </a:moveTo>
                          <a:cubicBezTo>
                            <a:pt x="307529" y="101402"/>
                            <a:pt x="535267" y="99739"/>
                            <a:pt x="771316" y="0"/>
                          </a:cubicBezTo>
                          <a:cubicBezTo>
                            <a:pt x="804562" y="66493"/>
                            <a:pt x="814537" y="139635"/>
                            <a:pt x="816199" y="179530"/>
                          </a:cubicBezTo>
                          <a:cubicBezTo>
                            <a:pt x="560202" y="302542"/>
                            <a:pt x="272620" y="295893"/>
                            <a:pt x="0" y="196154"/>
                          </a:cubicBezTo>
                          <a:cubicBezTo>
                            <a:pt x="1662" y="121349"/>
                            <a:pt x="26597" y="56519"/>
                            <a:pt x="51532" y="13298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79" name="Graphic 2">
                      <a:extLst>
                        <a:ext uri="{FF2B5EF4-FFF2-40B4-BE49-F238E27FC236}">
                          <a16:creationId xmlns:a16="http://schemas.microsoft.com/office/drawing/2014/main" id="{BF07E1B2-5EE3-E9C9-3798-8E93AB0592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55300" y="3472107"/>
                      <a:ext cx="704477" cy="330859"/>
                      <a:chOff x="10655300" y="3472107"/>
                      <a:chExt cx="704477" cy="330859"/>
                    </a:xfrm>
                    <a:solidFill>
                      <a:srgbClr val="FFC362"/>
                    </a:solidFill>
                  </p:grpSpPr>
                  <p:sp>
                    <p:nvSpPr>
                      <p:cNvPr id="880" name="Freeform: Shape 879">
                        <a:extLst>
                          <a:ext uri="{FF2B5EF4-FFF2-40B4-BE49-F238E27FC236}">
                            <a16:creationId xmlns:a16="http://schemas.microsoft.com/office/drawing/2014/main" id="{5285B1D8-DD38-839B-A9E1-2B4D3178FA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55300" y="3491696"/>
                        <a:ext cx="130624" cy="268907"/>
                      </a:xfrm>
                      <a:custGeom>
                        <a:avLst/>
                        <a:gdLst>
                          <a:gd name="connsiteX0" fmla="*/ 111818 w 130624"/>
                          <a:gd name="connsiteY0" fmla="*/ 29922 h 268907"/>
                          <a:gd name="connsiteX1" fmla="*/ 101844 w 130624"/>
                          <a:gd name="connsiteY1" fmla="*/ 34909 h 268907"/>
                          <a:gd name="connsiteX2" fmla="*/ 61948 w 130624"/>
                          <a:gd name="connsiteY2" fmla="*/ 73142 h 268907"/>
                          <a:gd name="connsiteX3" fmla="*/ 68598 w 130624"/>
                          <a:gd name="connsiteY3" fmla="*/ 94752 h 268907"/>
                          <a:gd name="connsiteX4" fmla="*/ 85221 w 130624"/>
                          <a:gd name="connsiteY4" fmla="*/ 113038 h 268907"/>
                          <a:gd name="connsiteX5" fmla="*/ 100181 w 130624"/>
                          <a:gd name="connsiteY5" fmla="*/ 161245 h 268907"/>
                          <a:gd name="connsiteX6" fmla="*/ 80233 w 130624"/>
                          <a:gd name="connsiteY6" fmla="*/ 186180 h 268907"/>
                          <a:gd name="connsiteX7" fmla="*/ 56961 w 130624"/>
                          <a:gd name="connsiteY7" fmla="*/ 197816 h 268907"/>
                          <a:gd name="connsiteX8" fmla="*/ 27040 w 130624"/>
                          <a:gd name="connsiteY8" fmla="*/ 232725 h 268907"/>
                          <a:gd name="connsiteX9" fmla="*/ 30364 w 130624"/>
                          <a:gd name="connsiteY9" fmla="*/ 251010 h 268907"/>
                          <a:gd name="connsiteX10" fmla="*/ 22052 w 130624"/>
                          <a:gd name="connsiteY10" fmla="*/ 267634 h 268907"/>
                          <a:gd name="connsiteX11" fmla="*/ 5429 w 130624"/>
                          <a:gd name="connsiteY11" fmla="*/ 259322 h 268907"/>
                          <a:gd name="connsiteX12" fmla="*/ 442 w 130624"/>
                          <a:gd name="connsiteY12" fmla="*/ 231062 h 268907"/>
                          <a:gd name="connsiteX13" fmla="*/ 46987 w 130624"/>
                          <a:gd name="connsiteY13" fmla="*/ 172881 h 268907"/>
                          <a:gd name="connsiteX14" fmla="*/ 66935 w 130624"/>
                          <a:gd name="connsiteY14" fmla="*/ 162907 h 268907"/>
                          <a:gd name="connsiteX15" fmla="*/ 75246 w 130624"/>
                          <a:gd name="connsiteY15" fmla="*/ 152933 h 268907"/>
                          <a:gd name="connsiteX16" fmla="*/ 71921 w 130624"/>
                          <a:gd name="connsiteY16" fmla="*/ 136310 h 268907"/>
                          <a:gd name="connsiteX17" fmla="*/ 51974 w 130624"/>
                          <a:gd name="connsiteY17" fmla="*/ 113038 h 268907"/>
                          <a:gd name="connsiteX18" fmla="*/ 38675 w 130624"/>
                          <a:gd name="connsiteY18" fmla="*/ 63168 h 268907"/>
                          <a:gd name="connsiteX19" fmla="*/ 91870 w 130624"/>
                          <a:gd name="connsiteY19" fmla="*/ 8312 h 268907"/>
                          <a:gd name="connsiteX20" fmla="*/ 113479 w 130624"/>
                          <a:gd name="connsiteY20" fmla="*/ 0 h 268907"/>
                          <a:gd name="connsiteX21" fmla="*/ 125116 w 130624"/>
                          <a:gd name="connsiteY21" fmla="*/ 3325 h 268907"/>
                          <a:gd name="connsiteX22" fmla="*/ 128441 w 130624"/>
                          <a:gd name="connsiteY22" fmla="*/ 21610 h 268907"/>
                          <a:gd name="connsiteX23" fmla="*/ 111818 w 130624"/>
                          <a:gd name="connsiteY23" fmla="*/ 29922 h 268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0624" h="268907">
                            <a:moveTo>
                              <a:pt x="111818" y="29922"/>
                            </a:moveTo>
                            <a:cubicBezTo>
                              <a:pt x="110156" y="31584"/>
                              <a:pt x="103506" y="33246"/>
                              <a:pt x="101844" y="34909"/>
                            </a:cubicBezTo>
                            <a:cubicBezTo>
                              <a:pt x="85221" y="43220"/>
                              <a:pt x="66935" y="56519"/>
                              <a:pt x="61948" y="73142"/>
                            </a:cubicBezTo>
                            <a:cubicBezTo>
                              <a:pt x="58623" y="81454"/>
                              <a:pt x="63610" y="88103"/>
                              <a:pt x="68598" y="94752"/>
                            </a:cubicBezTo>
                            <a:cubicBezTo>
                              <a:pt x="73584" y="101402"/>
                              <a:pt x="80233" y="106388"/>
                              <a:pt x="85221" y="113038"/>
                            </a:cubicBezTo>
                            <a:cubicBezTo>
                              <a:pt x="96856" y="126336"/>
                              <a:pt x="105168" y="142960"/>
                              <a:pt x="100181" y="161245"/>
                            </a:cubicBezTo>
                            <a:cubicBezTo>
                              <a:pt x="96856" y="172881"/>
                              <a:pt x="90208" y="181193"/>
                              <a:pt x="80233" y="186180"/>
                            </a:cubicBezTo>
                            <a:cubicBezTo>
                              <a:pt x="73584" y="191167"/>
                              <a:pt x="65273" y="194491"/>
                              <a:pt x="56961" y="197816"/>
                            </a:cubicBezTo>
                            <a:cubicBezTo>
                              <a:pt x="40338" y="204465"/>
                              <a:pt x="27040" y="214439"/>
                              <a:pt x="27040" y="232725"/>
                            </a:cubicBezTo>
                            <a:cubicBezTo>
                              <a:pt x="27040" y="239374"/>
                              <a:pt x="28702" y="244361"/>
                              <a:pt x="30364" y="251010"/>
                            </a:cubicBezTo>
                            <a:cubicBezTo>
                              <a:pt x="33688" y="257660"/>
                              <a:pt x="30364" y="265971"/>
                              <a:pt x="22052" y="267634"/>
                            </a:cubicBezTo>
                            <a:cubicBezTo>
                              <a:pt x="15403" y="270958"/>
                              <a:pt x="7092" y="267634"/>
                              <a:pt x="5429" y="259322"/>
                            </a:cubicBezTo>
                            <a:cubicBezTo>
                              <a:pt x="2105" y="249348"/>
                              <a:pt x="-1220" y="241036"/>
                              <a:pt x="442" y="231062"/>
                            </a:cubicBezTo>
                            <a:cubicBezTo>
                              <a:pt x="2105" y="201141"/>
                              <a:pt x="20390" y="184518"/>
                              <a:pt x="46987" y="172881"/>
                            </a:cubicBezTo>
                            <a:cubicBezTo>
                              <a:pt x="53636" y="169556"/>
                              <a:pt x="60286" y="167894"/>
                              <a:pt x="66935" y="162907"/>
                            </a:cubicBezTo>
                            <a:cubicBezTo>
                              <a:pt x="70260" y="161245"/>
                              <a:pt x="73584" y="157920"/>
                              <a:pt x="75246" y="152933"/>
                            </a:cubicBezTo>
                            <a:cubicBezTo>
                              <a:pt x="76909" y="146284"/>
                              <a:pt x="75246" y="141297"/>
                              <a:pt x="71921" y="136310"/>
                            </a:cubicBezTo>
                            <a:cubicBezTo>
                              <a:pt x="66935" y="127998"/>
                              <a:pt x="58623" y="121349"/>
                              <a:pt x="51974" y="113038"/>
                            </a:cubicBezTo>
                            <a:cubicBezTo>
                              <a:pt x="40338" y="98077"/>
                              <a:pt x="32026" y="83116"/>
                              <a:pt x="38675" y="63168"/>
                            </a:cubicBezTo>
                            <a:cubicBezTo>
                              <a:pt x="46987" y="38233"/>
                              <a:pt x="70260" y="19948"/>
                              <a:pt x="91870" y="8312"/>
                            </a:cubicBezTo>
                            <a:cubicBezTo>
                              <a:pt x="95194" y="6649"/>
                              <a:pt x="106831" y="1662"/>
                              <a:pt x="113479" y="0"/>
                            </a:cubicBezTo>
                            <a:cubicBezTo>
                              <a:pt x="118467" y="0"/>
                              <a:pt x="123454" y="1662"/>
                              <a:pt x="125116" y="3325"/>
                            </a:cubicBezTo>
                            <a:cubicBezTo>
                              <a:pt x="131766" y="8312"/>
                              <a:pt x="131766" y="16623"/>
                              <a:pt x="128441" y="21610"/>
                            </a:cubicBezTo>
                            <a:cubicBezTo>
                              <a:pt x="121791" y="29922"/>
                              <a:pt x="116804" y="31584"/>
                              <a:pt x="111818" y="29922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1" name="Freeform: Shape 880">
                        <a:extLst>
                          <a:ext uri="{FF2B5EF4-FFF2-40B4-BE49-F238E27FC236}">
                            <a16:creationId xmlns:a16="http://schemas.microsoft.com/office/drawing/2014/main" id="{769B4F5D-9863-E27C-1F93-462A7E2DB8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64578" y="3534705"/>
                        <a:ext cx="90381" cy="261195"/>
                      </a:xfrm>
                      <a:custGeom>
                        <a:avLst/>
                        <a:gdLst>
                          <a:gd name="connsiteX0" fmla="*/ 58798 w 90381"/>
                          <a:gd name="connsiteY0" fmla="*/ 212 h 261195"/>
                          <a:gd name="connsiteX1" fmla="*/ 25552 w 90381"/>
                          <a:gd name="connsiteY1" fmla="*/ 18497 h 261195"/>
                          <a:gd name="connsiteX2" fmla="*/ 13915 w 90381"/>
                          <a:gd name="connsiteY2" fmla="*/ 48419 h 261195"/>
                          <a:gd name="connsiteX3" fmla="*/ 15577 w 90381"/>
                          <a:gd name="connsiteY3" fmla="*/ 70029 h 261195"/>
                          <a:gd name="connsiteX4" fmla="*/ 37187 w 90381"/>
                          <a:gd name="connsiteY4" fmla="*/ 96626 h 261195"/>
                          <a:gd name="connsiteX5" fmla="*/ 57135 w 90381"/>
                          <a:gd name="connsiteY5" fmla="*/ 113249 h 261195"/>
                          <a:gd name="connsiteX6" fmla="*/ 63785 w 90381"/>
                          <a:gd name="connsiteY6" fmla="*/ 128210 h 261195"/>
                          <a:gd name="connsiteX7" fmla="*/ 55473 w 90381"/>
                          <a:gd name="connsiteY7" fmla="*/ 138184 h 261195"/>
                          <a:gd name="connsiteX8" fmla="*/ 33863 w 90381"/>
                          <a:gd name="connsiteY8" fmla="*/ 153145 h 261195"/>
                          <a:gd name="connsiteX9" fmla="*/ 10590 w 90381"/>
                          <a:gd name="connsiteY9" fmla="*/ 254547 h 261195"/>
                          <a:gd name="connsiteX10" fmla="*/ 28875 w 90381"/>
                          <a:gd name="connsiteY10" fmla="*/ 259533 h 261195"/>
                          <a:gd name="connsiteX11" fmla="*/ 33863 w 90381"/>
                          <a:gd name="connsiteY11" fmla="*/ 241248 h 261195"/>
                          <a:gd name="connsiteX12" fmla="*/ 50486 w 90381"/>
                          <a:gd name="connsiteY12" fmla="*/ 174755 h 261195"/>
                          <a:gd name="connsiteX13" fmla="*/ 77083 w 90381"/>
                          <a:gd name="connsiteY13" fmla="*/ 156470 h 261195"/>
                          <a:gd name="connsiteX14" fmla="*/ 90381 w 90381"/>
                          <a:gd name="connsiteY14" fmla="*/ 129873 h 261195"/>
                          <a:gd name="connsiteX15" fmla="*/ 77083 w 90381"/>
                          <a:gd name="connsiteY15" fmla="*/ 96626 h 261195"/>
                          <a:gd name="connsiteX16" fmla="*/ 53810 w 90381"/>
                          <a:gd name="connsiteY16" fmla="*/ 76678 h 261195"/>
                          <a:gd name="connsiteX17" fmla="*/ 38850 w 90381"/>
                          <a:gd name="connsiteY17" fmla="*/ 61717 h 261195"/>
                          <a:gd name="connsiteX18" fmla="*/ 38850 w 90381"/>
                          <a:gd name="connsiteY18" fmla="*/ 55068 h 261195"/>
                          <a:gd name="connsiteX19" fmla="*/ 45499 w 90381"/>
                          <a:gd name="connsiteY19" fmla="*/ 36783 h 261195"/>
                          <a:gd name="connsiteX20" fmla="*/ 50486 w 90381"/>
                          <a:gd name="connsiteY20" fmla="*/ 31796 h 261195"/>
                          <a:gd name="connsiteX21" fmla="*/ 53810 w 90381"/>
                          <a:gd name="connsiteY21" fmla="*/ 30133 h 261195"/>
                          <a:gd name="connsiteX22" fmla="*/ 68772 w 90381"/>
                          <a:gd name="connsiteY22" fmla="*/ 18497 h 261195"/>
                          <a:gd name="connsiteX23" fmla="*/ 58798 w 90381"/>
                          <a:gd name="connsiteY23" fmla="*/ 212 h 26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90381" h="261195">
                            <a:moveTo>
                              <a:pt x="58798" y="212"/>
                            </a:moveTo>
                            <a:cubicBezTo>
                              <a:pt x="47162" y="-1451"/>
                              <a:pt x="33863" y="6861"/>
                              <a:pt x="25552" y="18497"/>
                            </a:cubicBezTo>
                            <a:cubicBezTo>
                              <a:pt x="18902" y="26809"/>
                              <a:pt x="15577" y="38445"/>
                              <a:pt x="13915" y="48419"/>
                            </a:cubicBezTo>
                            <a:cubicBezTo>
                              <a:pt x="12252" y="56731"/>
                              <a:pt x="13915" y="63380"/>
                              <a:pt x="15577" y="70029"/>
                            </a:cubicBezTo>
                            <a:cubicBezTo>
                              <a:pt x="20564" y="80003"/>
                              <a:pt x="28875" y="88315"/>
                              <a:pt x="37187" y="96626"/>
                            </a:cubicBezTo>
                            <a:cubicBezTo>
                              <a:pt x="43837" y="101613"/>
                              <a:pt x="52148" y="106600"/>
                              <a:pt x="57135" y="113249"/>
                            </a:cubicBezTo>
                            <a:cubicBezTo>
                              <a:pt x="60460" y="116574"/>
                              <a:pt x="63785" y="123223"/>
                              <a:pt x="63785" y="128210"/>
                            </a:cubicBezTo>
                            <a:cubicBezTo>
                              <a:pt x="63785" y="133197"/>
                              <a:pt x="60460" y="136522"/>
                              <a:pt x="55473" y="138184"/>
                            </a:cubicBezTo>
                            <a:cubicBezTo>
                              <a:pt x="48824" y="143171"/>
                              <a:pt x="38850" y="148158"/>
                              <a:pt x="33863" y="153145"/>
                            </a:cubicBezTo>
                            <a:cubicBezTo>
                              <a:pt x="2279" y="178080"/>
                              <a:pt x="-11020" y="217975"/>
                              <a:pt x="10590" y="254547"/>
                            </a:cubicBezTo>
                            <a:cubicBezTo>
                              <a:pt x="13915" y="261196"/>
                              <a:pt x="22227" y="262858"/>
                              <a:pt x="28875" y="259533"/>
                            </a:cubicBezTo>
                            <a:cubicBezTo>
                              <a:pt x="35525" y="256209"/>
                              <a:pt x="37187" y="247897"/>
                              <a:pt x="33863" y="241248"/>
                            </a:cubicBezTo>
                            <a:cubicBezTo>
                              <a:pt x="20564" y="216313"/>
                              <a:pt x="30538" y="191379"/>
                              <a:pt x="50486" y="174755"/>
                            </a:cubicBezTo>
                            <a:cubicBezTo>
                              <a:pt x="57135" y="168106"/>
                              <a:pt x="68772" y="163119"/>
                              <a:pt x="77083" y="156470"/>
                            </a:cubicBezTo>
                            <a:cubicBezTo>
                              <a:pt x="85395" y="149821"/>
                              <a:pt x="90381" y="139847"/>
                              <a:pt x="90381" y="129873"/>
                            </a:cubicBezTo>
                            <a:cubicBezTo>
                              <a:pt x="90381" y="118236"/>
                              <a:pt x="83733" y="104938"/>
                              <a:pt x="77083" y="96626"/>
                            </a:cubicBezTo>
                            <a:cubicBezTo>
                              <a:pt x="70433" y="89977"/>
                              <a:pt x="62122" y="83328"/>
                              <a:pt x="53810" y="76678"/>
                            </a:cubicBezTo>
                            <a:cubicBezTo>
                              <a:pt x="48824" y="71691"/>
                              <a:pt x="42175" y="66705"/>
                              <a:pt x="38850" y="61717"/>
                            </a:cubicBezTo>
                            <a:cubicBezTo>
                              <a:pt x="38850" y="60055"/>
                              <a:pt x="38850" y="58393"/>
                              <a:pt x="38850" y="55068"/>
                            </a:cubicBezTo>
                            <a:cubicBezTo>
                              <a:pt x="38850" y="48419"/>
                              <a:pt x="42175" y="41770"/>
                              <a:pt x="45499" y="36783"/>
                            </a:cubicBezTo>
                            <a:cubicBezTo>
                              <a:pt x="47162" y="35120"/>
                              <a:pt x="48824" y="33458"/>
                              <a:pt x="50486" y="31796"/>
                            </a:cubicBezTo>
                            <a:cubicBezTo>
                              <a:pt x="52148" y="30133"/>
                              <a:pt x="53810" y="30133"/>
                              <a:pt x="53810" y="30133"/>
                            </a:cubicBezTo>
                            <a:cubicBezTo>
                              <a:pt x="60460" y="30133"/>
                              <a:pt x="67110" y="25147"/>
                              <a:pt x="68772" y="18497"/>
                            </a:cubicBezTo>
                            <a:cubicBezTo>
                              <a:pt x="72096" y="6861"/>
                              <a:pt x="67110" y="212"/>
                              <a:pt x="58798" y="212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2" name="Freeform: Shape 881">
                        <a:extLst>
                          <a:ext uri="{FF2B5EF4-FFF2-40B4-BE49-F238E27FC236}">
                            <a16:creationId xmlns:a16="http://schemas.microsoft.com/office/drawing/2014/main" id="{E939D533-C0DC-B3DD-223C-DC59590CA8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0821" y="3524527"/>
                        <a:ext cx="86890" cy="278438"/>
                      </a:xfrm>
                      <a:custGeom>
                        <a:avLst/>
                        <a:gdLst>
                          <a:gd name="connsiteX0" fmla="*/ 38683 w 86890"/>
                          <a:gd name="connsiteY0" fmla="*/ 25350 h 278438"/>
                          <a:gd name="connsiteX1" fmla="*/ 32034 w 86890"/>
                          <a:gd name="connsiteY1" fmla="*/ 36986 h 278438"/>
                          <a:gd name="connsiteX2" fmla="*/ 27046 w 86890"/>
                          <a:gd name="connsiteY2" fmla="*/ 70233 h 278438"/>
                          <a:gd name="connsiteX3" fmla="*/ 42008 w 86890"/>
                          <a:gd name="connsiteY3" fmla="*/ 85194 h 278438"/>
                          <a:gd name="connsiteX4" fmla="*/ 65281 w 86890"/>
                          <a:gd name="connsiteY4" fmla="*/ 101817 h 278438"/>
                          <a:gd name="connsiteX5" fmla="*/ 86890 w 86890"/>
                          <a:gd name="connsiteY5" fmla="*/ 141713 h 278438"/>
                          <a:gd name="connsiteX6" fmla="*/ 80241 w 86890"/>
                          <a:gd name="connsiteY6" fmla="*/ 173297 h 278438"/>
                          <a:gd name="connsiteX7" fmla="*/ 60293 w 86890"/>
                          <a:gd name="connsiteY7" fmla="*/ 211530 h 278438"/>
                          <a:gd name="connsiteX8" fmla="*/ 60293 w 86890"/>
                          <a:gd name="connsiteY8" fmla="*/ 256413 h 278438"/>
                          <a:gd name="connsiteX9" fmla="*/ 60293 w 86890"/>
                          <a:gd name="connsiteY9" fmla="*/ 274698 h 278438"/>
                          <a:gd name="connsiteX10" fmla="*/ 42008 w 86890"/>
                          <a:gd name="connsiteY10" fmla="*/ 274698 h 278438"/>
                          <a:gd name="connsiteX11" fmla="*/ 37021 w 86890"/>
                          <a:gd name="connsiteY11" fmla="*/ 199894 h 278438"/>
                          <a:gd name="connsiteX12" fmla="*/ 53644 w 86890"/>
                          <a:gd name="connsiteY12" fmla="*/ 169972 h 278438"/>
                          <a:gd name="connsiteX13" fmla="*/ 60293 w 86890"/>
                          <a:gd name="connsiteY13" fmla="*/ 145037 h 278438"/>
                          <a:gd name="connsiteX14" fmla="*/ 42008 w 86890"/>
                          <a:gd name="connsiteY14" fmla="*/ 120102 h 278438"/>
                          <a:gd name="connsiteX15" fmla="*/ 5436 w 86890"/>
                          <a:gd name="connsiteY15" fmla="*/ 85194 h 278438"/>
                          <a:gd name="connsiteX16" fmla="*/ 10423 w 86890"/>
                          <a:gd name="connsiteY16" fmla="*/ 25350 h 278438"/>
                          <a:gd name="connsiteX17" fmla="*/ 20398 w 86890"/>
                          <a:gd name="connsiteY17" fmla="*/ 10390 h 278438"/>
                          <a:gd name="connsiteX18" fmla="*/ 28709 w 86890"/>
                          <a:gd name="connsiteY18" fmla="*/ 2078 h 278438"/>
                          <a:gd name="connsiteX19" fmla="*/ 42008 w 86890"/>
                          <a:gd name="connsiteY19" fmla="*/ 416 h 278438"/>
                          <a:gd name="connsiteX20" fmla="*/ 50319 w 86890"/>
                          <a:gd name="connsiteY20" fmla="*/ 13714 h 278438"/>
                          <a:gd name="connsiteX21" fmla="*/ 46994 w 86890"/>
                          <a:gd name="connsiteY21" fmla="*/ 22026 h 278438"/>
                          <a:gd name="connsiteX22" fmla="*/ 43670 w 86890"/>
                          <a:gd name="connsiteY22" fmla="*/ 25350 h 278438"/>
                          <a:gd name="connsiteX23" fmla="*/ 38683 w 86890"/>
                          <a:gd name="connsiteY23" fmla="*/ 25350 h 278438"/>
                          <a:gd name="connsiteX24" fmla="*/ 22060 w 86890"/>
                          <a:gd name="connsiteY24" fmla="*/ 17039 h 278438"/>
                          <a:gd name="connsiteX25" fmla="*/ 23723 w 86890"/>
                          <a:gd name="connsiteY25" fmla="*/ 20363 h 278438"/>
                          <a:gd name="connsiteX26" fmla="*/ 22060 w 86890"/>
                          <a:gd name="connsiteY26" fmla="*/ 17039 h 278438"/>
                          <a:gd name="connsiteX27" fmla="*/ 23723 w 86890"/>
                          <a:gd name="connsiteY27" fmla="*/ 3740 h 278438"/>
                          <a:gd name="connsiteX28" fmla="*/ 20398 w 86890"/>
                          <a:gd name="connsiteY28" fmla="*/ 8727 h 278438"/>
                          <a:gd name="connsiteX29" fmla="*/ 23723 w 86890"/>
                          <a:gd name="connsiteY29" fmla="*/ 3740 h 278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86890" h="278438">
                            <a:moveTo>
                              <a:pt x="38683" y="25350"/>
                            </a:moveTo>
                            <a:cubicBezTo>
                              <a:pt x="35358" y="28675"/>
                              <a:pt x="33696" y="32000"/>
                              <a:pt x="32034" y="36986"/>
                            </a:cubicBezTo>
                            <a:cubicBezTo>
                              <a:pt x="27046" y="46960"/>
                              <a:pt x="22060" y="60259"/>
                              <a:pt x="27046" y="70233"/>
                            </a:cubicBezTo>
                            <a:cubicBezTo>
                              <a:pt x="30371" y="76882"/>
                              <a:pt x="35358" y="80207"/>
                              <a:pt x="42008" y="85194"/>
                            </a:cubicBezTo>
                            <a:cubicBezTo>
                              <a:pt x="50319" y="90181"/>
                              <a:pt x="56969" y="96830"/>
                              <a:pt x="65281" y="101817"/>
                            </a:cubicBezTo>
                            <a:cubicBezTo>
                              <a:pt x="76916" y="111791"/>
                              <a:pt x="85228" y="125090"/>
                              <a:pt x="86890" y="141713"/>
                            </a:cubicBezTo>
                            <a:cubicBezTo>
                              <a:pt x="86890" y="151687"/>
                              <a:pt x="85228" y="161660"/>
                              <a:pt x="80241" y="173297"/>
                            </a:cubicBezTo>
                            <a:cubicBezTo>
                              <a:pt x="75254" y="186595"/>
                              <a:pt x="66942" y="198232"/>
                              <a:pt x="60293" y="211530"/>
                            </a:cubicBezTo>
                            <a:cubicBezTo>
                              <a:pt x="51981" y="226491"/>
                              <a:pt x="45332" y="241452"/>
                              <a:pt x="60293" y="256413"/>
                            </a:cubicBezTo>
                            <a:cubicBezTo>
                              <a:pt x="65281" y="261399"/>
                              <a:pt x="65281" y="269711"/>
                              <a:pt x="60293" y="274698"/>
                            </a:cubicBezTo>
                            <a:cubicBezTo>
                              <a:pt x="55306" y="279685"/>
                              <a:pt x="46994" y="279685"/>
                              <a:pt x="42008" y="274698"/>
                            </a:cubicBezTo>
                            <a:cubicBezTo>
                              <a:pt x="17073" y="249764"/>
                              <a:pt x="23723" y="224829"/>
                              <a:pt x="37021" y="199894"/>
                            </a:cubicBezTo>
                            <a:cubicBezTo>
                              <a:pt x="42008" y="189920"/>
                              <a:pt x="48657" y="179946"/>
                              <a:pt x="53644" y="169972"/>
                            </a:cubicBezTo>
                            <a:cubicBezTo>
                              <a:pt x="56969" y="161660"/>
                              <a:pt x="60293" y="153349"/>
                              <a:pt x="60293" y="145037"/>
                            </a:cubicBezTo>
                            <a:cubicBezTo>
                              <a:pt x="60293" y="133401"/>
                              <a:pt x="50319" y="126752"/>
                              <a:pt x="42008" y="120102"/>
                            </a:cubicBezTo>
                            <a:cubicBezTo>
                              <a:pt x="28709" y="110129"/>
                              <a:pt x="13748" y="100155"/>
                              <a:pt x="5436" y="85194"/>
                            </a:cubicBezTo>
                            <a:cubicBezTo>
                              <a:pt x="-4537" y="66908"/>
                              <a:pt x="450" y="43636"/>
                              <a:pt x="10423" y="25350"/>
                            </a:cubicBezTo>
                            <a:cubicBezTo>
                              <a:pt x="13748" y="20363"/>
                              <a:pt x="17073" y="15376"/>
                              <a:pt x="20398" y="10390"/>
                            </a:cubicBezTo>
                            <a:cubicBezTo>
                              <a:pt x="22060" y="8727"/>
                              <a:pt x="28709" y="3740"/>
                              <a:pt x="28709" y="2078"/>
                            </a:cubicBezTo>
                            <a:cubicBezTo>
                              <a:pt x="35358" y="-1247"/>
                              <a:pt x="40346" y="416"/>
                              <a:pt x="42008" y="416"/>
                            </a:cubicBezTo>
                            <a:cubicBezTo>
                              <a:pt x="46994" y="2078"/>
                              <a:pt x="50319" y="7065"/>
                              <a:pt x="50319" y="13714"/>
                            </a:cubicBezTo>
                            <a:cubicBezTo>
                              <a:pt x="50319" y="15376"/>
                              <a:pt x="50319" y="18701"/>
                              <a:pt x="46994" y="22026"/>
                            </a:cubicBezTo>
                            <a:cubicBezTo>
                              <a:pt x="45332" y="23688"/>
                              <a:pt x="45332" y="23688"/>
                              <a:pt x="43670" y="25350"/>
                            </a:cubicBezTo>
                            <a:lnTo>
                              <a:pt x="38683" y="25350"/>
                            </a:lnTo>
                            <a:close/>
                            <a:moveTo>
                              <a:pt x="22060" y="17039"/>
                            </a:moveTo>
                            <a:cubicBezTo>
                              <a:pt x="22060" y="18701"/>
                              <a:pt x="23723" y="20363"/>
                              <a:pt x="23723" y="20363"/>
                            </a:cubicBezTo>
                            <a:cubicBezTo>
                              <a:pt x="23723" y="18701"/>
                              <a:pt x="22060" y="18701"/>
                              <a:pt x="22060" y="17039"/>
                            </a:cubicBezTo>
                            <a:moveTo>
                              <a:pt x="23723" y="3740"/>
                            </a:moveTo>
                            <a:cubicBezTo>
                              <a:pt x="22060" y="5402"/>
                              <a:pt x="22060" y="8727"/>
                              <a:pt x="20398" y="8727"/>
                            </a:cubicBezTo>
                            <a:cubicBezTo>
                              <a:pt x="22060" y="7065"/>
                              <a:pt x="22060" y="5402"/>
                              <a:pt x="23723" y="3740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3" name="Freeform: Shape 882">
                        <a:extLst>
                          <a:ext uri="{FF2B5EF4-FFF2-40B4-BE49-F238E27FC236}">
                            <a16:creationId xmlns:a16="http://schemas.microsoft.com/office/drawing/2014/main" id="{AF992554-28BA-33AF-FE26-46CE837E4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63719" y="3472107"/>
                        <a:ext cx="96058" cy="272520"/>
                      </a:xfrm>
                      <a:custGeom>
                        <a:avLst/>
                        <a:gdLst>
                          <a:gd name="connsiteX0" fmla="*/ 30354 w 96058"/>
                          <a:gd name="connsiteY0" fmla="*/ 1304 h 272520"/>
                          <a:gd name="connsiteX1" fmla="*/ 15393 w 96058"/>
                          <a:gd name="connsiteY1" fmla="*/ 16265 h 272520"/>
                          <a:gd name="connsiteX2" fmla="*/ 7081 w 96058"/>
                          <a:gd name="connsiteY2" fmla="*/ 37875 h 272520"/>
                          <a:gd name="connsiteX3" fmla="*/ 433 w 96058"/>
                          <a:gd name="connsiteY3" fmla="*/ 76109 h 272520"/>
                          <a:gd name="connsiteX4" fmla="*/ 37003 w 96058"/>
                          <a:gd name="connsiteY4" fmla="*/ 130965 h 272520"/>
                          <a:gd name="connsiteX5" fmla="*/ 66925 w 96058"/>
                          <a:gd name="connsiteY5" fmla="*/ 169199 h 272520"/>
                          <a:gd name="connsiteX6" fmla="*/ 58614 w 96058"/>
                          <a:gd name="connsiteY6" fmla="*/ 207432 h 272520"/>
                          <a:gd name="connsiteX7" fmla="*/ 40328 w 96058"/>
                          <a:gd name="connsiteY7" fmla="*/ 257301 h 272520"/>
                          <a:gd name="connsiteX8" fmla="*/ 51964 w 96058"/>
                          <a:gd name="connsiteY8" fmla="*/ 272262 h 272520"/>
                          <a:gd name="connsiteX9" fmla="*/ 66925 w 96058"/>
                          <a:gd name="connsiteY9" fmla="*/ 260626 h 272520"/>
                          <a:gd name="connsiteX10" fmla="*/ 83549 w 96058"/>
                          <a:gd name="connsiteY10" fmla="*/ 219068 h 272520"/>
                          <a:gd name="connsiteX11" fmla="*/ 95184 w 96058"/>
                          <a:gd name="connsiteY11" fmla="*/ 164211 h 272520"/>
                          <a:gd name="connsiteX12" fmla="*/ 56951 w 96058"/>
                          <a:gd name="connsiteY12" fmla="*/ 111017 h 272520"/>
                          <a:gd name="connsiteX13" fmla="*/ 30354 w 96058"/>
                          <a:gd name="connsiteY13" fmla="*/ 72784 h 272520"/>
                          <a:gd name="connsiteX14" fmla="*/ 35341 w 96058"/>
                          <a:gd name="connsiteY14" fmla="*/ 47849 h 272520"/>
                          <a:gd name="connsiteX15" fmla="*/ 40328 w 96058"/>
                          <a:gd name="connsiteY15" fmla="*/ 32888 h 272520"/>
                          <a:gd name="connsiteX16" fmla="*/ 41991 w 96058"/>
                          <a:gd name="connsiteY16" fmla="*/ 27901 h 272520"/>
                          <a:gd name="connsiteX17" fmla="*/ 43653 w 96058"/>
                          <a:gd name="connsiteY17" fmla="*/ 26239 h 272520"/>
                          <a:gd name="connsiteX18" fmla="*/ 50302 w 96058"/>
                          <a:gd name="connsiteY18" fmla="*/ 7953 h 272520"/>
                          <a:gd name="connsiteX19" fmla="*/ 30354 w 96058"/>
                          <a:gd name="connsiteY19" fmla="*/ 1304 h 2725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96058" h="272520">
                            <a:moveTo>
                              <a:pt x="30354" y="1304"/>
                            </a:moveTo>
                            <a:cubicBezTo>
                              <a:pt x="23705" y="4629"/>
                              <a:pt x="18718" y="9616"/>
                              <a:pt x="15393" y="16265"/>
                            </a:cubicBezTo>
                            <a:cubicBezTo>
                              <a:pt x="12068" y="22914"/>
                              <a:pt x="8744" y="31226"/>
                              <a:pt x="7081" y="37875"/>
                            </a:cubicBezTo>
                            <a:cubicBezTo>
                              <a:pt x="2095" y="49511"/>
                              <a:pt x="-1230" y="62810"/>
                              <a:pt x="433" y="76109"/>
                            </a:cubicBezTo>
                            <a:cubicBezTo>
                              <a:pt x="3757" y="99381"/>
                              <a:pt x="18718" y="116004"/>
                              <a:pt x="37003" y="130965"/>
                            </a:cubicBezTo>
                            <a:cubicBezTo>
                              <a:pt x="50302" y="142601"/>
                              <a:pt x="63601" y="152575"/>
                              <a:pt x="66925" y="169199"/>
                            </a:cubicBezTo>
                            <a:cubicBezTo>
                              <a:pt x="70249" y="182497"/>
                              <a:pt x="63601" y="195796"/>
                              <a:pt x="58614" y="207432"/>
                            </a:cubicBezTo>
                            <a:cubicBezTo>
                              <a:pt x="50302" y="224055"/>
                              <a:pt x="41991" y="240678"/>
                              <a:pt x="40328" y="257301"/>
                            </a:cubicBezTo>
                            <a:cubicBezTo>
                              <a:pt x="38666" y="263951"/>
                              <a:pt x="45314" y="270600"/>
                              <a:pt x="51964" y="272262"/>
                            </a:cubicBezTo>
                            <a:cubicBezTo>
                              <a:pt x="58614" y="273925"/>
                              <a:pt x="65263" y="267275"/>
                              <a:pt x="66925" y="260626"/>
                            </a:cubicBezTo>
                            <a:cubicBezTo>
                              <a:pt x="68587" y="245665"/>
                              <a:pt x="76899" y="232367"/>
                              <a:pt x="83549" y="219068"/>
                            </a:cubicBezTo>
                            <a:cubicBezTo>
                              <a:pt x="91860" y="200783"/>
                              <a:pt x="98509" y="182497"/>
                              <a:pt x="95184" y="164211"/>
                            </a:cubicBezTo>
                            <a:cubicBezTo>
                              <a:pt x="90197" y="140939"/>
                              <a:pt x="73574" y="125978"/>
                              <a:pt x="56951" y="111017"/>
                            </a:cubicBezTo>
                            <a:cubicBezTo>
                              <a:pt x="45314" y="101043"/>
                              <a:pt x="32016" y="89407"/>
                              <a:pt x="30354" y="72784"/>
                            </a:cubicBezTo>
                            <a:cubicBezTo>
                              <a:pt x="28691" y="64472"/>
                              <a:pt x="32016" y="56161"/>
                              <a:pt x="35341" y="47849"/>
                            </a:cubicBezTo>
                            <a:cubicBezTo>
                              <a:pt x="37003" y="44525"/>
                              <a:pt x="38666" y="37875"/>
                              <a:pt x="40328" y="32888"/>
                            </a:cubicBezTo>
                            <a:cubicBezTo>
                              <a:pt x="40328" y="31226"/>
                              <a:pt x="41991" y="29564"/>
                              <a:pt x="41991" y="27901"/>
                            </a:cubicBezTo>
                            <a:cubicBezTo>
                              <a:pt x="41991" y="27901"/>
                              <a:pt x="41991" y="26239"/>
                              <a:pt x="43653" y="26239"/>
                            </a:cubicBezTo>
                            <a:cubicBezTo>
                              <a:pt x="50302" y="22914"/>
                              <a:pt x="53626" y="16265"/>
                              <a:pt x="50302" y="7953"/>
                            </a:cubicBezTo>
                            <a:cubicBezTo>
                              <a:pt x="45314" y="1304"/>
                              <a:pt x="37003" y="-2020"/>
                              <a:pt x="30354" y="1304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868" name="Graphic 2">
                  <a:extLst>
                    <a:ext uri="{FF2B5EF4-FFF2-40B4-BE49-F238E27FC236}">
                      <a16:creationId xmlns:a16="http://schemas.microsoft.com/office/drawing/2014/main" id="{FCBE3CAE-2EFA-B5CF-53F7-1C8C32960878}"/>
                    </a:ext>
                  </a:extLst>
                </p:cNvPr>
                <p:cNvGrpSpPr/>
                <p:nvPr/>
              </p:nvGrpSpPr>
              <p:grpSpPr>
                <a:xfrm>
                  <a:off x="10516087" y="2540312"/>
                  <a:ext cx="984151" cy="656421"/>
                  <a:chOff x="10516087" y="2540312"/>
                  <a:chExt cx="984151" cy="656421"/>
                </a:xfrm>
              </p:grpSpPr>
              <p:grpSp>
                <p:nvGrpSpPr>
                  <p:cNvPr id="869" name="Graphic 2">
                    <a:extLst>
                      <a:ext uri="{FF2B5EF4-FFF2-40B4-BE49-F238E27FC236}">
                        <a16:creationId xmlns:a16="http://schemas.microsoft.com/office/drawing/2014/main" id="{236288FE-F51A-221B-50F2-BE1718AFEA62}"/>
                      </a:ext>
                    </a:extLst>
                  </p:cNvPr>
                  <p:cNvGrpSpPr/>
                  <p:nvPr/>
                </p:nvGrpSpPr>
                <p:grpSpPr>
                  <a:xfrm>
                    <a:off x="10516087" y="3023255"/>
                    <a:ext cx="984151" cy="173479"/>
                    <a:chOff x="10516087" y="3023255"/>
                    <a:chExt cx="984151" cy="173479"/>
                  </a:xfrm>
                </p:grpSpPr>
                <p:sp>
                  <p:nvSpPr>
                    <p:cNvPr id="874" name="Freeform: Shape 873">
                      <a:extLst>
                        <a:ext uri="{FF2B5EF4-FFF2-40B4-BE49-F238E27FC236}">
                          <a16:creationId xmlns:a16="http://schemas.microsoft.com/office/drawing/2014/main" id="{CD73D4A2-B485-8E2F-C584-AB68B04FD6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749" y="3023255"/>
                      <a:ext cx="982489" cy="173479"/>
                    </a:xfrm>
                    <a:custGeom>
                      <a:avLst/>
                      <a:gdLst>
                        <a:gd name="connsiteX0" fmla="*/ 982452 w 982489"/>
                        <a:gd name="connsiteY0" fmla="*/ 152601 h 173479"/>
                        <a:gd name="connsiteX1" fmla="*/ 483756 w 982489"/>
                        <a:gd name="connsiteY1" fmla="*/ 142627 h 173479"/>
                        <a:gd name="connsiteX2" fmla="*/ 241057 w 982489"/>
                        <a:gd name="connsiteY2" fmla="*/ 102731 h 173479"/>
                        <a:gd name="connsiteX3" fmla="*/ 21 w 982489"/>
                        <a:gd name="connsiteY3" fmla="*/ 21278 h 173479"/>
                        <a:gd name="connsiteX4" fmla="*/ 382355 w 982489"/>
                        <a:gd name="connsiteY4" fmla="*/ 16291 h 173479"/>
                        <a:gd name="connsiteX5" fmla="*/ 498717 w 982489"/>
                        <a:gd name="connsiteY5" fmla="*/ 29589 h 173479"/>
                        <a:gd name="connsiteX6" fmla="*/ 982452 w 982489"/>
                        <a:gd name="connsiteY6" fmla="*/ 152601 h 173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82489" h="173479">
                          <a:moveTo>
                            <a:pt x="982452" y="152601"/>
                          </a:moveTo>
                          <a:cubicBezTo>
                            <a:pt x="977465" y="184185"/>
                            <a:pt x="754715" y="179198"/>
                            <a:pt x="483756" y="142627"/>
                          </a:cubicBezTo>
                          <a:cubicBezTo>
                            <a:pt x="393991" y="130991"/>
                            <a:pt x="310875" y="117692"/>
                            <a:pt x="241057" y="102731"/>
                          </a:cubicBezTo>
                          <a:cubicBezTo>
                            <a:pt x="94774" y="72810"/>
                            <a:pt x="-1641" y="41225"/>
                            <a:pt x="21" y="21278"/>
                          </a:cubicBezTo>
                          <a:cubicBezTo>
                            <a:pt x="3346" y="-5319"/>
                            <a:pt x="166253" y="-6982"/>
                            <a:pt x="382355" y="16291"/>
                          </a:cubicBezTo>
                          <a:cubicBezTo>
                            <a:pt x="418926" y="19615"/>
                            <a:pt x="458821" y="24602"/>
                            <a:pt x="498717" y="29589"/>
                          </a:cubicBezTo>
                          <a:cubicBezTo>
                            <a:pt x="769675" y="66160"/>
                            <a:pt x="985776" y="121017"/>
                            <a:pt x="982452" y="152601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5" name="Freeform: Shape 874">
                      <a:extLst>
                        <a:ext uri="{FF2B5EF4-FFF2-40B4-BE49-F238E27FC236}">
                          <a16:creationId xmlns:a16="http://schemas.microsoft.com/office/drawing/2014/main" id="{F6A15691-9A5C-0B78-571C-BBB1F661C6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6087" y="3023255"/>
                      <a:ext cx="387341" cy="102731"/>
                    </a:xfrm>
                    <a:custGeom>
                      <a:avLst/>
                      <a:gdLst>
                        <a:gd name="connsiteX0" fmla="*/ 146305 w 387341"/>
                        <a:gd name="connsiteY0" fmla="*/ 54524 h 102731"/>
                        <a:gd name="connsiteX1" fmla="*/ 241058 w 387341"/>
                        <a:gd name="connsiteY1" fmla="*/ 102731 h 102731"/>
                        <a:gd name="connsiteX2" fmla="*/ 21 w 387341"/>
                        <a:gd name="connsiteY2" fmla="*/ 21278 h 102731"/>
                        <a:gd name="connsiteX3" fmla="*/ 382355 w 387341"/>
                        <a:gd name="connsiteY3" fmla="*/ 16291 h 102731"/>
                        <a:gd name="connsiteX4" fmla="*/ 387341 w 387341"/>
                        <a:gd name="connsiteY4" fmla="*/ 24602 h 102731"/>
                        <a:gd name="connsiteX5" fmla="*/ 149630 w 387341"/>
                        <a:gd name="connsiteY5" fmla="*/ 31252 h 102731"/>
                        <a:gd name="connsiteX6" fmla="*/ 146305 w 387341"/>
                        <a:gd name="connsiteY6" fmla="*/ 54524 h 102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87341" h="102731">
                          <a:moveTo>
                            <a:pt x="146305" y="54524"/>
                          </a:moveTo>
                          <a:cubicBezTo>
                            <a:pt x="177889" y="71147"/>
                            <a:pt x="209473" y="87770"/>
                            <a:pt x="241058" y="102731"/>
                          </a:cubicBezTo>
                          <a:cubicBezTo>
                            <a:pt x="94773" y="72810"/>
                            <a:pt x="-1642" y="41225"/>
                            <a:pt x="21" y="21278"/>
                          </a:cubicBezTo>
                          <a:cubicBezTo>
                            <a:pt x="3345" y="-5319"/>
                            <a:pt x="166253" y="-6982"/>
                            <a:pt x="382355" y="16291"/>
                          </a:cubicBezTo>
                          <a:cubicBezTo>
                            <a:pt x="384017" y="19615"/>
                            <a:pt x="385679" y="21278"/>
                            <a:pt x="387341" y="24602"/>
                          </a:cubicBezTo>
                          <a:cubicBezTo>
                            <a:pt x="307550" y="17953"/>
                            <a:pt x="227758" y="19615"/>
                            <a:pt x="149630" y="31252"/>
                          </a:cubicBezTo>
                          <a:cubicBezTo>
                            <a:pt x="137994" y="31252"/>
                            <a:pt x="134669" y="49537"/>
                            <a:pt x="146305" y="54524"/>
                          </a:cubicBezTo>
                        </a:path>
                      </a:pathLst>
                    </a:custGeom>
                    <a:solidFill>
                      <a:srgbClr val="245773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70" name="Graphic 2">
                    <a:extLst>
                      <a:ext uri="{FF2B5EF4-FFF2-40B4-BE49-F238E27FC236}">
                        <a16:creationId xmlns:a16="http://schemas.microsoft.com/office/drawing/2014/main" id="{02602F85-582D-C8E5-4C7C-495DAD983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750495" y="2540312"/>
                    <a:ext cx="626183" cy="588998"/>
                    <a:chOff x="10750495" y="2540312"/>
                    <a:chExt cx="626183" cy="588998"/>
                  </a:xfrm>
                </p:grpSpPr>
                <p:sp>
                  <p:nvSpPr>
                    <p:cNvPr id="871" name="Freeform: Shape 870">
                      <a:extLst>
                        <a:ext uri="{FF2B5EF4-FFF2-40B4-BE49-F238E27FC236}">
                          <a16:creationId xmlns:a16="http://schemas.microsoft.com/office/drawing/2014/main" id="{E292A97C-7777-FAB1-56BB-C6C2E8BCD8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0495" y="2540312"/>
                      <a:ext cx="626183" cy="588998"/>
                    </a:xfrm>
                    <a:custGeom>
                      <a:avLst/>
                      <a:gdLst>
                        <a:gd name="connsiteX0" fmla="*/ 625032 w 626183"/>
                        <a:gd name="connsiteY0" fmla="*/ 121886 h 588998"/>
                        <a:gd name="connsiteX1" fmla="*/ 540254 w 626183"/>
                        <a:gd name="connsiteY1" fmla="*/ 515856 h 588998"/>
                        <a:gd name="connsiteX2" fmla="*/ 523631 w 626183"/>
                        <a:gd name="connsiteY2" fmla="*/ 588998 h 588998"/>
                        <a:gd name="connsiteX3" fmla="*/ 0 w 626183"/>
                        <a:gd name="connsiteY3" fmla="*/ 519181 h 588998"/>
                        <a:gd name="connsiteX4" fmla="*/ 4987 w 626183"/>
                        <a:gd name="connsiteY4" fmla="*/ 441052 h 588998"/>
                        <a:gd name="connsiteX5" fmla="*/ 4987 w 626183"/>
                        <a:gd name="connsiteY5" fmla="*/ 441052 h 588998"/>
                        <a:gd name="connsiteX6" fmla="*/ 4987 w 626183"/>
                        <a:gd name="connsiteY6" fmla="*/ 434403 h 588998"/>
                        <a:gd name="connsiteX7" fmla="*/ 26597 w 626183"/>
                        <a:gd name="connsiteY7" fmla="*/ 43757 h 588998"/>
                        <a:gd name="connsiteX8" fmla="*/ 71480 w 626183"/>
                        <a:gd name="connsiteY8" fmla="*/ 537 h 588998"/>
                        <a:gd name="connsiteX9" fmla="*/ 518644 w 626183"/>
                        <a:gd name="connsiteY9" fmla="*/ 48745 h 588998"/>
                        <a:gd name="connsiteX10" fmla="*/ 598435 w 626183"/>
                        <a:gd name="connsiteY10" fmla="*/ 72017 h 588998"/>
                        <a:gd name="connsiteX11" fmla="*/ 625032 w 626183"/>
                        <a:gd name="connsiteY11" fmla="*/ 121886 h 5889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26183" h="588998">
                          <a:moveTo>
                            <a:pt x="625032" y="121886"/>
                          </a:moveTo>
                          <a:cubicBezTo>
                            <a:pt x="606747" y="203340"/>
                            <a:pt x="563527" y="406143"/>
                            <a:pt x="540254" y="515856"/>
                          </a:cubicBezTo>
                          <a:cubicBezTo>
                            <a:pt x="530280" y="559077"/>
                            <a:pt x="523631" y="588998"/>
                            <a:pt x="523631" y="588998"/>
                          </a:cubicBezTo>
                          <a:cubicBezTo>
                            <a:pt x="344100" y="585674"/>
                            <a:pt x="174544" y="560739"/>
                            <a:pt x="0" y="519181"/>
                          </a:cubicBezTo>
                          <a:cubicBezTo>
                            <a:pt x="0" y="519181"/>
                            <a:pt x="1662" y="487597"/>
                            <a:pt x="4987" y="441052"/>
                          </a:cubicBezTo>
                          <a:lnTo>
                            <a:pt x="4987" y="441052"/>
                          </a:lnTo>
                          <a:cubicBezTo>
                            <a:pt x="4987" y="439390"/>
                            <a:pt x="4987" y="437727"/>
                            <a:pt x="4987" y="434403"/>
                          </a:cubicBezTo>
                          <a:cubicBezTo>
                            <a:pt x="11636" y="323027"/>
                            <a:pt x="21610" y="128536"/>
                            <a:pt x="26597" y="43757"/>
                          </a:cubicBezTo>
                          <a:cubicBezTo>
                            <a:pt x="28260" y="20485"/>
                            <a:pt x="46545" y="2200"/>
                            <a:pt x="71480" y="537"/>
                          </a:cubicBezTo>
                          <a:cubicBezTo>
                            <a:pt x="216102" y="-2788"/>
                            <a:pt x="364048" y="8849"/>
                            <a:pt x="518644" y="48745"/>
                          </a:cubicBezTo>
                          <a:cubicBezTo>
                            <a:pt x="545241" y="55394"/>
                            <a:pt x="571838" y="63705"/>
                            <a:pt x="598435" y="72017"/>
                          </a:cubicBezTo>
                          <a:cubicBezTo>
                            <a:pt x="618383" y="80328"/>
                            <a:pt x="630020" y="100276"/>
                            <a:pt x="625032" y="121886"/>
                          </a:cubicBezTo>
                          <a:close/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2" name="Freeform: Shape 871">
                      <a:extLst>
                        <a:ext uri="{FF2B5EF4-FFF2-40B4-BE49-F238E27FC236}">
                          <a16:creationId xmlns:a16="http://schemas.microsoft.com/office/drawing/2014/main" id="{CEDB3A4C-5A07-2D1F-0ED7-BB2B4D34AD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0495" y="2974715"/>
                      <a:ext cx="540253" cy="154595"/>
                    </a:xfrm>
                    <a:custGeom>
                      <a:avLst/>
                      <a:gdLst>
                        <a:gd name="connsiteX0" fmla="*/ 540254 w 540253"/>
                        <a:gd name="connsiteY0" fmla="*/ 81454 h 154595"/>
                        <a:gd name="connsiteX1" fmla="*/ 523631 w 540253"/>
                        <a:gd name="connsiteY1" fmla="*/ 154596 h 154595"/>
                        <a:gd name="connsiteX2" fmla="*/ 0 w 540253"/>
                        <a:gd name="connsiteY2" fmla="*/ 84778 h 154595"/>
                        <a:gd name="connsiteX3" fmla="*/ 4987 w 540253"/>
                        <a:gd name="connsiteY3" fmla="*/ 6649 h 154595"/>
                        <a:gd name="connsiteX4" fmla="*/ 4987 w 540253"/>
                        <a:gd name="connsiteY4" fmla="*/ 6649 h 154595"/>
                        <a:gd name="connsiteX5" fmla="*/ 4987 w 540253"/>
                        <a:gd name="connsiteY5" fmla="*/ 0 h 154595"/>
                        <a:gd name="connsiteX6" fmla="*/ 540254 w 540253"/>
                        <a:gd name="connsiteY6" fmla="*/ 81454 h 154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40253" h="154595">
                          <a:moveTo>
                            <a:pt x="540254" y="81454"/>
                          </a:moveTo>
                          <a:cubicBezTo>
                            <a:pt x="530280" y="124674"/>
                            <a:pt x="523631" y="154596"/>
                            <a:pt x="523631" y="154596"/>
                          </a:cubicBezTo>
                          <a:cubicBezTo>
                            <a:pt x="344100" y="151271"/>
                            <a:pt x="174544" y="126336"/>
                            <a:pt x="0" y="84778"/>
                          </a:cubicBezTo>
                          <a:cubicBezTo>
                            <a:pt x="0" y="84778"/>
                            <a:pt x="1662" y="53194"/>
                            <a:pt x="4987" y="6649"/>
                          </a:cubicBezTo>
                          <a:lnTo>
                            <a:pt x="4987" y="6649"/>
                          </a:lnTo>
                          <a:cubicBezTo>
                            <a:pt x="4987" y="4987"/>
                            <a:pt x="4987" y="3325"/>
                            <a:pt x="4987" y="0"/>
                          </a:cubicBezTo>
                          <a:cubicBezTo>
                            <a:pt x="179530" y="36571"/>
                            <a:pt x="357399" y="64830"/>
                            <a:pt x="540254" y="81454"/>
                          </a:cubicBezTo>
                          <a:close/>
                        </a:path>
                      </a:pathLst>
                    </a:custGeom>
                    <a:solidFill>
                      <a:srgbClr val="C6EBF6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3" name="Freeform: Shape 872">
                      <a:extLst>
                        <a:ext uri="{FF2B5EF4-FFF2-40B4-BE49-F238E27FC236}">
                          <a16:creationId xmlns:a16="http://schemas.microsoft.com/office/drawing/2014/main" id="{42625343-1C5C-D406-899C-B25702697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7145" y="2541975"/>
                      <a:ext cx="511994" cy="439389"/>
                    </a:xfrm>
                    <a:custGeom>
                      <a:avLst/>
                      <a:gdLst>
                        <a:gd name="connsiteX0" fmla="*/ 511994 w 511994"/>
                        <a:gd name="connsiteY0" fmla="*/ 48744 h 439389"/>
                        <a:gd name="connsiteX1" fmla="*/ 167894 w 511994"/>
                        <a:gd name="connsiteY1" fmla="*/ 40433 h 439389"/>
                        <a:gd name="connsiteX2" fmla="*/ 71480 w 511994"/>
                        <a:gd name="connsiteY2" fmla="*/ 70354 h 439389"/>
                        <a:gd name="connsiteX3" fmla="*/ 43220 w 511994"/>
                        <a:gd name="connsiteY3" fmla="*/ 148483 h 439389"/>
                        <a:gd name="connsiteX4" fmla="*/ 0 w 511994"/>
                        <a:gd name="connsiteY4" fmla="*/ 439389 h 439389"/>
                        <a:gd name="connsiteX5" fmla="*/ 21610 w 511994"/>
                        <a:gd name="connsiteY5" fmla="*/ 43757 h 439389"/>
                        <a:gd name="connsiteX6" fmla="*/ 66493 w 511994"/>
                        <a:gd name="connsiteY6" fmla="*/ 537 h 439389"/>
                        <a:gd name="connsiteX7" fmla="*/ 511994 w 511994"/>
                        <a:gd name="connsiteY7" fmla="*/ 48744 h 439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1994" h="439389">
                          <a:moveTo>
                            <a:pt x="511994" y="48744"/>
                          </a:moveTo>
                          <a:cubicBezTo>
                            <a:pt x="397294" y="37108"/>
                            <a:pt x="282594" y="33783"/>
                            <a:pt x="167894" y="40433"/>
                          </a:cubicBezTo>
                          <a:cubicBezTo>
                            <a:pt x="132986" y="42095"/>
                            <a:pt x="94751" y="45420"/>
                            <a:pt x="71480" y="70354"/>
                          </a:cubicBezTo>
                          <a:cubicBezTo>
                            <a:pt x="51532" y="90302"/>
                            <a:pt x="46545" y="120224"/>
                            <a:pt x="43220" y="148483"/>
                          </a:cubicBezTo>
                          <a:cubicBezTo>
                            <a:pt x="28259" y="244898"/>
                            <a:pt x="13298" y="341313"/>
                            <a:pt x="0" y="439389"/>
                          </a:cubicBezTo>
                          <a:cubicBezTo>
                            <a:pt x="6649" y="328014"/>
                            <a:pt x="16623" y="128536"/>
                            <a:pt x="21610" y="43757"/>
                          </a:cubicBezTo>
                          <a:cubicBezTo>
                            <a:pt x="23272" y="20485"/>
                            <a:pt x="41558" y="2200"/>
                            <a:pt x="66493" y="537"/>
                          </a:cubicBezTo>
                          <a:cubicBezTo>
                            <a:pt x="209452" y="-2788"/>
                            <a:pt x="357399" y="8849"/>
                            <a:pt x="511994" y="48744"/>
                          </a:cubicBezTo>
                        </a:path>
                      </a:pathLst>
                    </a:custGeom>
                    <a:solidFill>
                      <a:srgbClr val="245773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1" name="Graphic 2">
              <a:extLst>
                <a:ext uri="{FF2B5EF4-FFF2-40B4-BE49-F238E27FC236}">
                  <a16:creationId xmlns:a16="http://schemas.microsoft.com/office/drawing/2014/main" id="{A53BDE48-1CA2-C466-768C-F69BD0F54139}"/>
                </a:ext>
              </a:extLst>
            </p:cNvPr>
            <p:cNvGrpSpPr/>
            <p:nvPr/>
          </p:nvGrpSpPr>
          <p:grpSpPr>
            <a:xfrm>
              <a:off x="10606043" y="4240941"/>
              <a:ext cx="2098722" cy="1706001"/>
              <a:chOff x="10606043" y="4240941"/>
              <a:chExt cx="2098722" cy="1706001"/>
            </a:xfrm>
          </p:grpSpPr>
          <p:grpSp>
            <p:nvGrpSpPr>
              <p:cNvPr id="811" name="Graphic 2">
                <a:extLst>
                  <a:ext uri="{FF2B5EF4-FFF2-40B4-BE49-F238E27FC236}">
                    <a16:creationId xmlns:a16="http://schemas.microsoft.com/office/drawing/2014/main" id="{89B4832C-59A5-29B7-9951-613DC8DAC76E}"/>
                  </a:ext>
                </a:extLst>
              </p:cNvPr>
              <p:cNvGrpSpPr/>
              <p:nvPr/>
            </p:nvGrpSpPr>
            <p:grpSpPr>
              <a:xfrm>
                <a:off x="11007777" y="4240941"/>
                <a:ext cx="1203930" cy="1270473"/>
                <a:chOff x="11007777" y="4240941"/>
                <a:chExt cx="1203930" cy="1270473"/>
              </a:xfrm>
            </p:grpSpPr>
            <p:grpSp>
              <p:nvGrpSpPr>
                <p:cNvPr id="829" name="Graphic 2">
                  <a:extLst>
                    <a:ext uri="{FF2B5EF4-FFF2-40B4-BE49-F238E27FC236}">
                      <a16:creationId xmlns:a16="http://schemas.microsoft.com/office/drawing/2014/main" id="{8A8AE14C-C5D4-E8E2-986B-F5218F045A8E}"/>
                    </a:ext>
                  </a:extLst>
                </p:cNvPr>
                <p:cNvGrpSpPr/>
                <p:nvPr/>
              </p:nvGrpSpPr>
              <p:grpSpPr>
                <a:xfrm>
                  <a:off x="11007777" y="4583518"/>
                  <a:ext cx="770836" cy="927896"/>
                  <a:chOff x="11007777" y="4583518"/>
                  <a:chExt cx="770836" cy="927896"/>
                </a:xfrm>
              </p:grpSpPr>
              <p:sp>
                <p:nvSpPr>
                  <p:cNvPr id="845" name="Freeform: Shape 844">
                    <a:extLst>
                      <a:ext uri="{FF2B5EF4-FFF2-40B4-BE49-F238E27FC236}">
                        <a16:creationId xmlns:a16="http://schemas.microsoft.com/office/drawing/2014/main" id="{DA26F2C7-1139-B215-A2C9-6B3412919F22}"/>
                      </a:ext>
                    </a:extLst>
                  </p:cNvPr>
                  <p:cNvSpPr/>
                  <p:nvPr/>
                </p:nvSpPr>
                <p:spPr>
                  <a:xfrm>
                    <a:off x="11192671" y="4745085"/>
                    <a:ext cx="397294" cy="766329"/>
                  </a:xfrm>
                  <a:custGeom>
                    <a:avLst/>
                    <a:gdLst>
                      <a:gd name="connsiteX0" fmla="*/ 397295 w 397294"/>
                      <a:gd name="connsiteY0" fmla="*/ 766329 h 766329"/>
                      <a:gd name="connsiteX1" fmla="*/ 0 w 397294"/>
                      <a:gd name="connsiteY1" fmla="*/ 0 h 766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7294" h="766329">
                        <a:moveTo>
                          <a:pt x="397295" y="766329"/>
                        </a:moveTo>
                        <a:cubicBezTo>
                          <a:pt x="319166" y="487059"/>
                          <a:pt x="182855" y="224413"/>
                          <a:pt x="0" y="0"/>
                        </a:cubicBezTo>
                      </a:path>
                    </a:pathLst>
                  </a:custGeom>
                  <a:noFill/>
                  <a:ln w="16620" cap="flat">
                    <a:solidFill>
                      <a:srgbClr val="B8245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46" name="Graphic 2">
                    <a:extLst>
                      <a:ext uri="{FF2B5EF4-FFF2-40B4-BE49-F238E27FC236}">
                        <a16:creationId xmlns:a16="http://schemas.microsoft.com/office/drawing/2014/main" id="{02055F8D-0F0A-DB76-8BAE-A4765EC91F88}"/>
                      </a:ext>
                    </a:extLst>
                  </p:cNvPr>
                  <p:cNvGrpSpPr/>
                  <p:nvPr/>
                </p:nvGrpSpPr>
                <p:grpSpPr>
                  <a:xfrm>
                    <a:off x="11007777" y="4583518"/>
                    <a:ext cx="770836" cy="750832"/>
                    <a:chOff x="11007777" y="4583518"/>
                    <a:chExt cx="770836" cy="750832"/>
                  </a:xfrm>
                  <a:solidFill>
                    <a:srgbClr val="B82458"/>
                  </a:solidFill>
                </p:grpSpPr>
                <p:sp>
                  <p:nvSpPr>
                    <p:cNvPr id="847" name="Freeform: Shape 846">
                      <a:extLst>
                        <a:ext uri="{FF2B5EF4-FFF2-40B4-BE49-F238E27FC236}">
                          <a16:creationId xmlns:a16="http://schemas.microsoft.com/office/drawing/2014/main" id="{DE484B0B-ED27-0960-F740-E1F8875D1B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07777" y="4638619"/>
                      <a:ext cx="206505" cy="136387"/>
                    </a:xfrm>
                    <a:custGeom>
                      <a:avLst/>
                      <a:gdLst>
                        <a:gd name="connsiteX0" fmla="*/ 206506 w 206505"/>
                        <a:gd name="connsiteY0" fmla="*/ 136388 h 136387"/>
                        <a:gd name="connsiteX1" fmla="*/ 105103 w 206505"/>
                        <a:gd name="connsiteY1" fmla="*/ 13376 h 136387"/>
                        <a:gd name="connsiteX2" fmla="*/ 35286 w 206505"/>
                        <a:gd name="connsiteY2" fmla="*/ 3402 h 136387"/>
                        <a:gd name="connsiteX3" fmla="*/ 2039 w 206505"/>
                        <a:gd name="connsiteY3" fmla="*/ 58259 h 136387"/>
                        <a:gd name="connsiteX4" fmla="*/ 31962 w 206505"/>
                        <a:gd name="connsiteY4" fmla="*/ 89843 h 136387"/>
                        <a:gd name="connsiteX5" fmla="*/ 206506 w 206505"/>
                        <a:gd name="connsiteY5" fmla="*/ 136388 h 136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6505" h="136387">
                          <a:moveTo>
                            <a:pt x="206506" y="136388"/>
                          </a:moveTo>
                          <a:cubicBezTo>
                            <a:pt x="191544" y="83194"/>
                            <a:pt x="153311" y="38311"/>
                            <a:pt x="105103" y="13376"/>
                          </a:cubicBezTo>
                          <a:cubicBezTo>
                            <a:pt x="83494" y="3402"/>
                            <a:pt x="58559" y="-4909"/>
                            <a:pt x="35286" y="3402"/>
                          </a:cubicBezTo>
                          <a:cubicBezTo>
                            <a:pt x="12014" y="10052"/>
                            <a:pt x="-6272" y="36649"/>
                            <a:pt x="2039" y="58259"/>
                          </a:cubicBezTo>
                          <a:cubicBezTo>
                            <a:pt x="7027" y="71557"/>
                            <a:pt x="18663" y="81531"/>
                            <a:pt x="31962" y="89843"/>
                          </a:cubicBezTo>
                          <a:cubicBezTo>
                            <a:pt x="68532" y="113115"/>
                            <a:pt x="111753" y="121427"/>
                            <a:pt x="206506" y="13638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8" name="Freeform: Shape 847">
                      <a:extLst>
                        <a:ext uri="{FF2B5EF4-FFF2-40B4-BE49-F238E27FC236}">
                          <a16:creationId xmlns:a16="http://schemas.microsoft.com/office/drawing/2014/main" id="{9D06AA43-45C3-BA5C-D550-2CD8673297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1933" y="4583518"/>
                      <a:ext cx="72279" cy="234709"/>
                    </a:xfrm>
                    <a:custGeom>
                      <a:avLst/>
                      <a:gdLst>
                        <a:gd name="connsiteX0" fmla="*/ 33908 w 72279"/>
                        <a:gd name="connsiteY0" fmla="*/ 234709 h 234709"/>
                        <a:gd name="connsiteX1" fmla="*/ 10635 w 72279"/>
                        <a:gd name="connsiteY1" fmla="*/ 36893 h 234709"/>
                        <a:gd name="connsiteX2" fmla="*/ 23933 w 72279"/>
                        <a:gd name="connsiteY2" fmla="*/ 10296 h 234709"/>
                        <a:gd name="connsiteX3" fmla="*/ 50531 w 72279"/>
                        <a:gd name="connsiteY3" fmla="*/ 322 h 234709"/>
                        <a:gd name="connsiteX4" fmla="*/ 72141 w 72279"/>
                        <a:gd name="connsiteY4" fmla="*/ 41880 h 234709"/>
                        <a:gd name="connsiteX5" fmla="*/ 33908 w 72279"/>
                        <a:gd name="connsiteY5" fmla="*/ 234709 h 2347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2279" h="234709">
                          <a:moveTo>
                            <a:pt x="33908" y="234709"/>
                          </a:moveTo>
                          <a:cubicBezTo>
                            <a:pt x="-1001" y="176528"/>
                            <a:pt x="-9313" y="103386"/>
                            <a:pt x="10635" y="36893"/>
                          </a:cubicBezTo>
                          <a:cubicBezTo>
                            <a:pt x="13960" y="26919"/>
                            <a:pt x="17285" y="16945"/>
                            <a:pt x="23933" y="10296"/>
                          </a:cubicBezTo>
                          <a:cubicBezTo>
                            <a:pt x="30583" y="3647"/>
                            <a:pt x="40557" y="-1340"/>
                            <a:pt x="50531" y="322"/>
                          </a:cubicBezTo>
                          <a:cubicBezTo>
                            <a:pt x="67154" y="5309"/>
                            <a:pt x="70478" y="25257"/>
                            <a:pt x="72141" y="41880"/>
                          </a:cubicBezTo>
                          <a:cubicBezTo>
                            <a:pt x="73803" y="106711"/>
                            <a:pt x="60505" y="171541"/>
                            <a:pt x="33908" y="234709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9" name="Freeform: Shape 848">
                      <a:extLst>
                        <a:ext uri="{FF2B5EF4-FFF2-40B4-BE49-F238E27FC236}">
                          <a16:creationId xmlns:a16="http://schemas.microsoft.com/office/drawing/2014/main" id="{858BD33C-29C7-F131-7D24-35E92A696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84099" y="4635849"/>
                      <a:ext cx="143392" cy="242221"/>
                    </a:xfrm>
                    <a:custGeom>
                      <a:avLst/>
                      <a:gdLst>
                        <a:gd name="connsiteX0" fmla="*/ 18286 w 143392"/>
                        <a:gd name="connsiteY0" fmla="*/ 242222 h 242221"/>
                        <a:gd name="connsiteX1" fmla="*/ 0 w 143392"/>
                        <a:gd name="connsiteY1" fmla="*/ 195677 h 242221"/>
                        <a:gd name="connsiteX2" fmla="*/ 76467 w 143392"/>
                        <a:gd name="connsiteY2" fmla="*/ 19471 h 242221"/>
                        <a:gd name="connsiteX3" fmla="*/ 123012 w 143392"/>
                        <a:gd name="connsiteY3" fmla="*/ 1186 h 242221"/>
                        <a:gd name="connsiteX4" fmla="*/ 142960 w 143392"/>
                        <a:gd name="connsiteY4" fmla="*/ 29445 h 242221"/>
                        <a:gd name="connsiteX5" fmla="*/ 136310 w 143392"/>
                        <a:gd name="connsiteY5" fmla="*/ 66016 h 242221"/>
                        <a:gd name="connsiteX6" fmla="*/ 18286 w 143392"/>
                        <a:gd name="connsiteY6" fmla="*/ 242222 h 242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392" h="242221">
                          <a:moveTo>
                            <a:pt x="18286" y="242222"/>
                          </a:moveTo>
                          <a:cubicBezTo>
                            <a:pt x="3325" y="232248"/>
                            <a:pt x="0" y="212300"/>
                            <a:pt x="0" y="195677"/>
                          </a:cubicBezTo>
                          <a:cubicBezTo>
                            <a:pt x="1663" y="130846"/>
                            <a:pt x="29923" y="66016"/>
                            <a:pt x="76467" y="19471"/>
                          </a:cubicBezTo>
                          <a:cubicBezTo>
                            <a:pt x="89766" y="7835"/>
                            <a:pt x="106389" y="-3801"/>
                            <a:pt x="123012" y="1186"/>
                          </a:cubicBezTo>
                          <a:cubicBezTo>
                            <a:pt x="134649" y="6172"/>
                            <a:pt x="141297" y="17809"/>
                            <a:pt x="142960" y="29445"/>
                          </a:cubicBezTo>
                          <a:cubicBezTo>
                            <a:pt x="144622" y="41081"/>
                            <a:pt x="141297" y="54380"/>
                            <a:pt x="136310" y="66016"/>
                          </a:cubicBezTo>
                          <a:cubicBezTo>
                            <a:pt x="113039" y="132509"/>
                            <a:pt x="73142" y="192352"/>
                            <a:pt x="18286" y="24222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" name="Freeform: Shape 849">
                      <a:extLst>
                        <a:ext uri="{FF2B5EF4-FFF2-40B4-BE49-F238E27FC236}">
                          <a16:creationId xmlns:a16="http://schemas.microsoft.com/office/drawing/2014/main" id="{7F6E890E-5E51-92FB-BA0C-AEC1E2B319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47268" y="4729033"/>
                      <a:ext cx="180969" cy="237141"/>
                    </a:xfrm>
                    <a:custGeom>
                      <a:avLst/>
                      <a:gdLst>
                        <a:gd name="connsiteX0" fmla="*/ 0 w 180969"/>
                        <a:gd name="connsiteY0" fmla="*/ 237141 h 237141"/>
                        <a:gd name="connsiteX1" fmla="*/ 126336 w 180969"/>
                        <a:gd name="connsiteY1" fmla="*/ 9404 h 237141"/>
                        <a:gd name="connsiteX2" fmla="*/ 166232 w 180969"/>
                        <a:gd name="connsiteY2" fmla="*/ 2754 h 237141"/>
                        <a:gd name="connsiteX3" fmla="*/ 179530 w 180969"/>
                        <a:gd name="connsiteY3" fmla="*/ 45974 h 237141"/>
                        <a:gd name="connsiteX4" fmla="*/ 119686 w 180969"/>
                        <a:gd name="connsiteY4" fmla="*/ 155688 h 237141"/>
                        <a:gd name="connsiteX5" fmla="*/ 0 w 180969"/>
                        <a:gd name="connsiteY5" fmla="*/ 237141 h 237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0969" h="237141">
                          <a:moveTo>
                            <a:pt x="0" y="237141"/>
                          </a:moveTo>
                          <a:cubicBezTo>
                            <a:pt x="0" y="147376"/>
                            <a:pt x="48207" y="57611"/>
                            <a:pt x="126336" y="9404"/>
                          </a:cubicBezTo>
                          <a:cubicBezTo>
                            <a:pt x="137972" y="2754"/>
                            <a:pt x="152933" y="-3895"/>
                            <a:pt x="166232" y="2754"/>
                          </a:cubicBezTo>
                          <a:cubicBezTo>
                            <a:pt x="181192" y="9404"/>
                            <a:pt x="182855" y="31014"/>
                            <a:pt x="179530" y="45974"/>
                          </a:cubicBezTo>
                          <a:cubicBezTo>
                            <a:pt x="172881" y="87532"/>
                            <a:pt x="149609" y="124104"/>
                            <a:pt x="119686" y="155688"/>
                          </a:cubicBezTo>
                          <a:cubicBezTo>
                            <a:pt x="89765" y="185610"/>
                            <a:pt x="54856" y="208882"/>
                            <a:pt x="0" y="23714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" name="Freeform: Shape 850">
                      <a:extLst>
                        <a:ext uri="{FF2B5EF4-FFF2-40B4-BE49-F238E27FC236}">
                          <a16:creationId xmlns:a16="http://schemas.microsoft.com/office/drawing/2014/main" id="{94711B21-A2DD-78D2-3D88-550381435C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97138" y="4860009"/>
                      <a:ext cx="256412" cy="182631"/>
                    </a:xfrm>
                    <a:custGeom>
                      <a:avLst/>
                      <a:gdLst>
                        <a:gd name="connsiteX0" fmla="*/ 0 w 256412"/>
                        <a:gd name="connsiteY0" fmla="*/ 182632 h 182631"/>
                        <a:gd name="connsiteX1" fmla="*/ 197815 w 256412"/>
                        <a:gd name="connsiteY1" fmla="*/ 1439 h 182631"/>
                        <a:gd name="connsiteX2" fmla="*/ 249348 w 256412"/>
                        <a:gd name="connsiteY2" fmla="*/ 14737 h 182631"/>
                        <a:gd name="connsiteX3" fmla="*/ 251010 w 256412"/>
                        <a:gd name="connsiteY3" fmla="*/ 56295 h 182631"/>
                        <a:gd name="connsiteX4" fmla="*/ 221088 w 256412"/>
                        <a:gd name="connsiteY4" fmla="*/ 87880 h 182631"/>
                        <a:gd name="connsiteX5" fmla="*/ 0 w 256412"/>
                        <a:gd name="connsiteY5" fmla="*/ 182632 h 1826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6412" h="182631">
                          <a:moveTo>
                            <a:pt x="0" y="182632"/>
                          </a:moveTo>
                          <a:cubicBezTo>
                            <a:pt x="28259" y="92866"/>
                            <a:pt x="104726" y="14737"/>
                            <a:pt x="197815" y="1439"/>
                          </a:cubicBezTo>
                          <a:cubicBezTo>
                            <a:pt x="216102" y="-1886"/>
                            <a:pt x="237712" y="-224"/>
                            <a:pt x="249348" y="14737"/>
                          </a:cubicBezTo>
                          <a:cubicBezTo>
                            <a:pt x="259321" y="26374"/>
                            <a:pt x="257660" y="42997"/>
                            <a:pt x="251010" y="56295"/>
                          </a:cubicBezTo>
                          <a:cubicBezTo>
                            <a:pt x="244360" y="69594"/>
                            <a:pt x="232725" y="79568"/>
                            <a:pt x="221088" y="87880"/>
                          </a:cubicBezTo>
                          <a:cubicBezTo>
                            <a:pt x="161244" y="134424"/>
                            <a:pt x="84778" y="157697"/>
                            <a:pt x="0" y="18263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2" name="Freeform: Shape 851">
                      <a:extLst>
                        <a:ext uri="{FF2B5EF4-FFF2-40B4-BE49-F238E27FC236}">
                          <a16:creationId xmlns:a16="http://schemas.microsoft.com/office/drawing/2014/main" id="{1A19D2A1-5D2E-634E-0A74-8228E5765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40357" y="5017440"/>
                      <a:ext cx="284353" cy="115551"/>
                    </a:xfrm>
                    <a:custGeom>
                      <a:avLst/>
                      <a:gdLst>
                        <a:gd name="connsiteX0" fmla="*/ 0 w 284353"/>
                        <a:gd name="connsiteY0" fmla="*/ 111642 h 115551"/>
                        <a:gd name="connsiteX1" fmla="*/ 96414 w 284353"/>
                        <a:gd name="connsiteY1" fmla="*/ 28526 h 115551"/>
                        <a:gd name="connsiteX2" fmla="*/ 222751 w 284353"/>
                        <a:gd name="connsiteY2" fmla="*/ 266 h 115551"/>
                        <a:gd name="connsiteX3" fmla="*/ 260984 w 284353"/>
                        <a:gd name="connsiteY3" fmla="*/ 3591 h 115551"/>
                        <a:gd name="connsiteX4" fmla="*/ 284256 w 284353"/>
                        <a:gd name="connsiteY4" fmla="*/ 31850 h 115551"/>
                        <a:gd name="connsiteX5" fmla="*/ 247686 w 284353"/>
                        <a:gd name="connsiteY5" fmla="*/ 75070 h 115551"/>
                        <a:gd name="connsiteX6" fmla="*/ 0 w 284353"/>
                        <a:gd name="connsiteY6" fmla="*/ 111642 h 1155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4353" h="115551">
                          <a:moveTo>
                            <a:pt x="0" y="111642"/>
                          </a:moveTo>
                          <a:cubicBezTo>
                            <a:pt x="21610" y="75070"/>
                            <a:pt x="58181" y="45149"/>
                            <a:pt x="96414" y="28526"/>
                          </a:cubicBezTo>
                          <a:cubicBezTo>
                            <a:pt x="136310" y="10240"/>
                            <a:pt x="179530" y="1928"/>
                            <a:pt x="222751" y="266"/>
                          </a:cubicBezTo>
                          <a:cubicBezTo>
                            <a:pt x="236050" y="266"/>
                            <a:pt x="249348" y="-1396"/>
                            <a:pt x="260984" y="3591"/>
                          </a:cubicBezTo>
                          <a:cubicBezTo>
                            <a:pt x="272621" y="8578"/>
                            <a:pt x="284256" y="18552"/>
                            <a:pt x="284256" y="31850"/>
                          </a:cubicBezTo>
                          <a:cubicBezTo>
                            <a:pt x="285919" y="51798"/>
                            <a:pt x="265971" y="66759"/>
                            <a:pt x="247686" y="75070"/>
                          </a:cubicBezTo>
                          <a:cubicBezTo>
                            <a:pt x="172882" y="108317"/>
                            <a:pt x="88103" y="123278"/>
                            <a:pt x="0" y="11164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3" name="Freeform: Shape 852">
                      <a:extLst>
                        <a:ext uri="{FF2B5EF4-FFF2-40B4-BE49-F238E27FC236}">
                          <a16:creationId xmlns:a16="http://schemas.microsoft.com/office/drawing/2014/main" id="{A410E829-09BA-06A5-69DD-641A3707B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3604" y="5157109"/>
                      <a:ext cx="305009" cy="95515"/>
                    </a:xfrm>
                    <a:custGeom>
                      <a:avLst/>
                      <a:gdLst>
                        <a:gd name="connsiteX0" fmla="*/ 0 w 305009"/>
                        <a:gd name="connsiteY0" fmla="*/ 38465 h 95515"/>
                        <a:gd name="connsiteX1" fmla="*/ 275945 w 305009"/>
                        <a:gd name="connsiteY1" fmla="*/ 35140 h 95515"/>
                        <a:gd name="connsiteX2" fmla="*/ 299218 w 305009"/>
                        <a:gd name="connsiteY2" fmla="*/ 53426 h 95515"/>
                        <a:gd name="connsiteX3" fmla="*/ 302542 w 305009"/>
                        <a:gd name="connsiteY3" fmla="*/ 81685 h 95515"/>
                        <a:gd name="connsiteX4" fmla="*/ 264309 w 305009"/>
                        <a:gd name="connsiteY4" fmla="*/ 94984 h 95515"/>
                        <a:gd name="connsiteX5" fmla="*/ 63168 w 305009"/>
                        <a:gd name="connsiteY5" fmla="*/ 68387 h 955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5009" h="95515">
                          <a:moveTo>
                            <a:pt x="0" y="38465"/>
                          </a:moveTo>
                          <a:cubicBezTo>
                            <a:pt x="83116" y="-11405"/>
                            <a:pt x="192829" y="-13067"/>
                            <a:pt x="275945" y="35140"/>
                          </a:cubicBezTo>
                          <a:cubicBezTo>
                            <a:pt x="284256" y="40127"/>
                            <a:pt x="292568" y="45114"/>
                            <a:pt x="299218" y="53426"/>
                          </a:cubicBezTo>
                          <a:cubicBezTo>
                            <a:pt x="304204" y="61737"/>
                            <a:pt x="307529" y="73374"/>
                            <a:pt x="302542" y="81685"/>
                          </a:cubicBezTo>
                          <a:cubicBezTo>
                            <a:pt x="295893" y="94984"/>
                            <a:pt x="277608" y="96646"/>
                            <a:pt x="264309" y="94984"/>
                          </a:cubicBezTo>
                          <a:cubicBezTo>
                            <a:pt x="196154" y="94984"/>
                            <a:pt x="129661" y="85010"/>
                            <a:pt x="63168" y="6838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4" name="Freeform: Shape 853">
                      <a:extLst>
                        <a:ext uri="{FF2B5EF4-FFF2-40B4-BE49-F238E27FC236}">
                          <a16:creationId xmlns:a16="http://schemas.microsoft.com/office/drawing/2014/main" id="{06E33B7F-C134-7250-A113-7023B44B8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25785" y="4786574"/>
                      <a:ext cx="208444" cy="73281"/>
                    </a:xfrm>
                    <a:custGeom>
                      <a:avLst/>
                      <a:gdLst>
                        <a:gd name="connsiteX0" fmla="*/ 208444 w 208444"/>
                        <a:gd name="connsiteY0" fmla="*/ 20017 h 73281"/>
                        <a:gd name="connsiteX1" fmla="*/ 22265 w 208444"/>
                        <a:gd name="connsiteY1" fmla="*/ 25004 h 73281"/>
                        <a:gd name="connsiteX2" fmla="*/ 3979 w 208444"/>
                        <a:gd name="connsiteY2" fmla="*/ 39965 h 73281"/>
                        <a:gd name="connsiteX3" fmla="*/ 2317 w 208444"/>
                        <a:gd name="connsiteY3" fmla="*/ 63237 h 73281"/>
                        <a:gd name="connsiteX4" fmla="*/ 25589 w 208444"/>
                        <a:gd name="connsiteY4" fmla="*/ 73211 h 73281"/>
                        <a:gd name="connsiteX5" fmla="*/ 208444 w 208444"/>
                        <a:gd name="connsiteY5" fmla="*/ 20017 h 73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8444" h="73281">
                          <a:moveTo>
                            <a:pt x="208444" y="20017"/>
                          </a:moveTo>
                          <a:cubicBezTo>
                            <a:pt x="150263" y="-8242"/>
                            <a:pt x="78784" y="-6580"/>
                            <a:pt x="22265" y="25004"/>
                          </a:cubicBezTo>
                          <a:cubicBezTo>
                            <a:pt x="15616" y="28329"/>
                            <a:pt x="8966" y="33316"/>
                            <a:pt x="3979" y="39965"/>
                          </a:cubicBezTo>
                          <a:cubicBezTo>
                            <a:pt x="-1008" y="46614"/>
                            <a:pt x="-1008" y="56588"/>
                            <a:pt x="2317" y="63237"/>
                          </a:cubicBezTo>
                          <a:cubicBezTo>
                            <a:pt x="7304" y="69887"/>
                            <a:pt x="17278" y="73211"/>
                            <a:pt x="25589" y="73211"/>
                          </a:cubicBezTo>
                          <a:cubicBezTo>
                            <a:pt x="87095" y="74874"/>
                            <a:pt x="141952" y="46614"/>
                            <a:pt x="208444" y="2001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5" name="Freeform: Shape 854">
                      <a:extLst>
                        <a:ext uri="{FF2B5EF4-FFF2-40B4-BE49-F238E27FC236}">
                          <a16:creationId xmlns:a16="http://schemas.microsoft.com/office/drawing/2014/main" id="{9F6C850F-B97D-FBC6-9054-66F80128F2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9660" y="4868097"/>
                      <a:ext cx="239373" cy="94084"/>
                    </a:xfrm>
                    <a:custGeom>
                      <a:avLst/>
                      <a:gdLst>
                        <a:gd name="connsiteX0" fmla="*/ 239373 w 239373"/>
                        <a:gd name="connsiteY0" fmla="*/ 29922 h 94084"/>
                        <a:gd name="connsiteX1" fmla="*/ 24935 w 239373"/>
                        <a:gd name="connsiteY1" fmla="*/ 29922 h 94084"/>
                        <a:gd name="connsiteX2" fmla="*/ 0 w 239373"/>
                        <a:gd name="connsiteY2" fmla="*/ 61506 h 94084"/>
                        <a:gd name="connsiteX3" fmla="*/ 21610 w 239373"/>
                        <a:gd name="connsiteY3" fmla="*/ 89765 h 94084"/>
                        <a:gd name="connsiteX4" fmla="*/ 58181 w 239373"/>
                        <a:gd name="connsiteY4" fmla="*/ 93090 h 94084"/>
                        <a:gd name="connsiteX5" fmla="*/ 239373 w 239373"/>
                        <a:gd name="connsiteY5" fmla="*/ 29922 h 940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373" h="94084">
                          <a:moveTo>
                            <a:pt x="239373" y="29922"/>
                          </a:moveTo>
                          <a:cubicBezTo>
                            <a:pt x="176205" y="-9974"/>
                            <a:pt x="88103" y="-9974"/>
                            <a:pt x="24935" y="29922"/>
                          </a:cubicBezTo>
                          <a:cubicBezTo>
                            <a:pt x="13298" y="38234"/>
                            <a:pt x="1662" y="48207"/>
                            <a:pt x="0" y="61506"/>
                          </a:cubicBezTo>
                          <a:cubicBezTo>
                            <a:pt x="0" y="74804"/>
                            <a:pt x="9974" y="84778"/>
                            <a:pt x="21610" y="89765"/>
                          </a:cubicBezTo>
                          <a:cubicBezTo>
                            <a:pt x="33246" y="94752"/>
                            <a:pt x="46545" y="94752"/>
                            <a:pt x="58181" y="93090"/>
                          </a:cubicBezTo>
                          <a:cubicBezTo>
                            <a:pt x="118024" y="86441"/>
                            <a:pt x="171219" y="61506"/>
                            <a:pt x="239373" y="2992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6" name="Freeform: Shape 855">
                      <a:extLst>
                        <a:ext uri="{FF2B5EF4-FFF2-40B4-BE49-F238E27FC236}">
                          <a16:creationId xmlns:a16="http://schemas.microsoft.com/office/drawing/2014/main" id="{13A734FB-38E0-51C1-6FE7-3BFB229F75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9052" y="4964512"/>
                      <a:ext cx="249825" cy="122001"/>
                    </a:xfrm>
                    <a:custGeom>
                      <a:avLst/>
                      <a:gdLst>
                        <a:gd name="connsiteX0" fmla="*/ 249826 w 249825"/>
                        <a:gd name="connsiteY0" fmla="*/ 24935 h 122001"/>
                        <a:gd name="connsiteX1" fmla="*/ 43698 w 249825"/>
                        <a:gd name="connsiteY1" fmla="*/ 24935 h 122001"/>
                        <a:gd name="connsiteX2" fmla="*/ 7127 w 249825"/>
                        <a:gd name="connsiteY2" fmla="*/ 56519 h 122001"/>
                        <a:gd name="connsiteX3" fmla="*/ 5465 w 249825"/>
                        <a:gd name="connsiteY3" fmla="*/ 103064 h 122001"/>
                        <a:gd name="connsiteX4" fmla="*/ 37049 w 249825"/>
                        <a:gd name="connsiteY4" fmla="*/ 121349 h 122001"/>
                        <a:gd name="connsiteX5" fmla="*/ 73619 w 249825"/>
                        <a:gd name="connsiteY5" fmla="*/ 118024 h 122001"/>
                        <a:gd name="connsiteX6" fmla="*/ 249826 w 249825"/>
                        <a:gd name="connsiteY6" fmla="*/ 24935 h 122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9825" h="122001">
                          <a:moveTo>
                            <a:pt x="249826" y="24935"/>
                          </a:moveTo>
                          <a:cubicBezTo>
                            <a:pt x="186658" y="-8312"/>
                            <a:pt x="106866" y="-8312"/>
                            <a:pt x="43698" y="24935"/>
                          </a:cubicBezTo>
                          <a:cubicBezTo>
                            <a:pt x="28738" y="33246"/>
                            <a:pt x="15438" y="41558"/>
                            <a:pt x="7127" y="56519"/>
                          </a:cubicBezTo>
                          <a:cubicBezTo>
                            <a:pt x="-1185" y="69817"/>
                            <a:pt x="-2847" y="88103"/>
                            <a:pt x="5465" y="103064"/>
                          </a:cubicBezTo>
                          <a:cubicBezTo>
                            <a:pt x="12114" y="113038"/>
                            <a:pt x="23750" y="119687"/>
                            <a:pt x="37049" y="121349"/>
                          </a:cubicBezTo>
                          <a:cubicBezTo>
                            <a:pt x="48685" y="123012"/>
                            <a:pt x="61984" y="121349"/>
                            <a:pt x="73619" y="118024"/>
                          </a:cubicBezTo>
                          <a:cubicBezTo>
                            <a:pt x="130139" y="103064"/>
                            <a:pt x="181670" y="71480"/>
                            <a:pt x="249826" y="2493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7" name="Freeform: Shape 856">
                      <a:extLst>
                        <a:ext uri="{FF2B5EF4-FFF2-40B4-BE49-F238E27FC236}">
                          <a16:creationId xmlns:a16="http://schemas.microsoft.com/office/drawing/2014/main" id="{763B1D5B-0CC6-E42E-94C3-0B18E75AC6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81036" y="5079045"/>
                      <a:ext cx="239373" cy="139477"/>
                    </a:xfrm>
                    <a:custGeom>
                      <a:avLst/>
                      <a:gdLst>
                        <a:gd name="connsiteX0" fmla="*/ 239373 w 239373"/>
                        <a:gd name="connsiteY0" fmla="*/ 8478 h 139477"/>
                        <a:gd name="connsiteX1" fmla="*/ 11635 w 239373"/>
                        <a:gd name="connsiteY1" fmla="*/ 83283 h 139477"/>
                        <a:gd name="connsiteX2" fmla="*/ 0 w 239373"/>
                        <a:gd name="connsiteY2" fmla="*/ 111542 h 139477"/>
                        <a:gd name="connsiteX3" fmla="*/ 26597 w 239373"/>
                        <a:gd name="connsiteY3" fmla="*/ 138139 h 139477"/>
                        <a:gd name="connsiteX4" fmla="*/ 66493 w 239373"/>
                        <a:gd name="connsiteY4" fmla="*/ 133152 h 139477"/>
                        <a:gd name="connsiteX5" fmla="*/ 239373 w 239373"/>
                        <a:gd name="connsiteY5" fmla="*/ 8478 h 139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373" h="139477">
                          <a:moveTo>
                            <a:pt x="239373" y="8478"/>
                          </a:moveTo>
                          <a:cubicBezTo>
                            <a:pt x="157920" y="-16457"/>
                            <a:pt x="61505" y="15127"/>
                            <a:pt x="11635" y="83283"/>
                          </a:cubicBezTo>
                          <a:cubicBezTo>
                            <a:pt x="4987" y="91594"/>
                            <a:pt x="0" y="101568"/>
                            <a:pt x="0" y="111542"/>
                          </a:cubicBezTo>
                          <a:cubicBezTo>
                            <a:pt x="1662" y="124841"/>
                            <a:pt x="13298" y="134815"/>
                            <a:pt x="26597" y="138139"/>
                          </a:cubicBezTo>
                          <a:cubicBezTo>
                            <a:pt x="39895" y="141464"/>
                            <a:pt x="53193" y="138139"/>
                            <a:pt x="66493" y="133152"/>
                          </a:cubicBezTo>
                          <a:cubicBezTo>
                            <a:pt x="121349" y="118191"/>
                            <a:pt x="171219" y="86607"/>
                            <a:pt x="239373" y="847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8" name="Freeform: Shape 857">
                      <a:extLst>
                        <a:ext uri="{FF2B5EF4-FFF2-40B4-BE49-F238E27FC236}">
                          <a16:creationId xmlns:a16="http://schemas.microsoft.com/office/drawing/2014/main" id="{9933FF15-0FE9-B69E-2B6C-FC1E747908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92161" y="5170165"/>
                      <a:ext cx="173130" cy="164186"/>
                    </a:xfrm>
                    <a:custGeom>
                      <a:avLst/>
                      <a:gdLst>
                        <a:gd name="connsiteX0" fmla="*/ 173131 w 173130"/>
                        <a:gd name="connsiteY0" fmla="*/ 475 h 164186"/>
                        <a:gd name="connsiteX1" fmla="*/ 21860 w 173130"/>
                        <a:gd name="connsiteY1" fmla="*/ 76942 h 164186"/>
                        <a:gd name="connsiteX2" fmla="*/ 249 w 173130"/>
                        <a:gd name="connsiteY2" fmla="*/ 120161 h 164186"/>
                        <a:gd name="connsiteX3" fmla="*/ 20197 w 173130"/>
                        <a:gd name="connsiteY3" fmla="*/ 161719 h 164186"/>
                        <a:gd name="connsiteX4" fmla="*/ 53444 w 173130"/>
                        <a:gd name="connsiteY4" fmla="*/ 158395 h 164186"/>
                        <a:gd name="connsiteX5" fmla="*/ 80041 w 173130"/>
                        <a:gd name="connsiteY5" fmla="*/ 135123 h 164186"/>
                        <a:gd name="connsiteX6" fmla="*/ 173131 w 173130"/>
                        <a:gd name="connsiteY6" fmla="*/ 475 h 164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130" h="164186">
                          <a:moveTo>
                            <a:pt x="173131" y="475"/>
                          </a:moveTo>
                          <a:cubicBezTo>
                            <a:pt x="114950" y="-4513"/>
                            <a:pt x="58430" y="30396"/>
                            <a:pt x="21860" y="76942"/>
                          </a:cubicBezTo>
                          <a:cubicBezTo>
                            <a:pt x="11886" y="90240"/>
                            <a:pt x="1912" y="105201"/>
                            <a:pt x="249" y="120161"/>
                          </a:cubicBezTo>
                          <a:cubicBezTo>
                            <a:pt x="-1413" y="135123"/>
                            <a:pt x="5237" y="155070"/>
                            <a:pt x="20197" y="161719"/>
                          </a:cubicBezTo>
                          <a:cubicBezTo>
                            <a:pt x="31834" y="166707"/>
                            <a:pt x="43470" y="163382"/>
                            <a:pt x="53444" y="158395"/>
                          </a:cubicBezTo>
                          <a:cubicBezTo>
                            <a:pt x="63418" y="153408"/>
                            <a:pt x="71730" y="143434"/>
                            <a:pt x="80041" y="135123"/>
                          </a:cubicBezTo>
                          <a:cubicBezTo>
                            <a:pt x="111625" y="103538"/>
                            <a:pt x="141546" y="71954"/>
                            <a:pt x="173131" y="47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30" name="Graphic 2">
                  <a:extLst>
                    <a:ext uri="{FF2B5EF4-FFF2-40B4-BE49-F238E27FC236}">
                      <a16:creationId xmlns:a16="http://schemas.microsoft.com/office/drawing/2014/main" id="{1F41BC9E-AD12-2740-061E-DF284C791FE6}"/>
                    </a:ext>
                  </a:extLst>
                </p:cNvPr>
                <p:cNvGrpSpPr/>
                <p:nvPr/>
              </p:nvGrpSpPr>
              <p:grpSpPr>
                <a:xfrm>
                  <a:off x="11653079" y="4240941"/>
                  <a:ext cx="558628" cy="1021125"/>
                  <a:chOff x="11653079" y="4240941"/>
                  <a:chExt cx="558628" cy="1021125"/>
                </a:xfrm>
              </p:grpSpPr>
              <p:sp>
                <p:nvSpPr>
                  <p:cNvPr id="831" name="Freeform: Shape 830">
                    <a:extLst>
                      <a:ext uri="{FF2B5EF4-FFF2-40B4-BE49-F238E27FC236}">
                        <a16:creationId xmlns:a16="http://schemas.microsoft.com/office/drawing/2014/main" id="{83D7562E-BBBD-44E2-FB6C-F7F2C8CB19AF}"/>
                      </a:ext>
                    </a:extLst>
                  </p:cNvPr>
                  <p:cNvSpPr/>
                  <p:nvPr/>
                </p:nvSpPr>
                <p:spPr>
                  <a:xfrm>
                    <a:off x="11947659" y="4399323"/>
                    <a:ext cx="59548" cy="862743"/>
                  </a:xfrm>
                  <a:custGeom>
                    <a:avLst/>
                    <a:gdLst>
                      <a:gd name="connsiteX0" fmla="*/ 31290 w 59548"/>
                      <a:gd name="connsiteY0" fmla="*/ 862744 h 862743"/>
                      <a:gd name="connsiteX1" fmla="*/ 59549 w 59548"/>
                      <a:gd name="connsiteY1" fmla="*/ 0 h 8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9548" h="862743">
                        <a:moveTo>
                          <a:pt x="31290" y="862744"/>
                        </a:moveTo>
                        <a:cubicBezTo>
                          <a:pt x="-18580" y="576825"/>
                          <a:pt x="-8606" y="280932"/>
                          <a:pt x="59549" y="0"/>
                        </a:cubicBezTo>
                      </a:path>
                    </a:pathLst>
                  </a:custGeom>
                  <a:noFill/>
                  <a:ln w="16620" cap="flat">
                    <a:solidFill>
                      <a:srgbClr val="B8245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2" name="Graphic 2">
                    <a:extLst>
                      <a:ext uri="{FF2B5EF4-FFF2-40B4-BE49-F238E27FC236}">
                        <a16:creationId xmlns:a16="http://schemas.microsoft.com/office/drawing/2014/main" id="{72D3586C-4A0F-C011-3339-85B226BC2C62}"/>
                      </a:ext>
                    </a:extLst>
                  </p:cNvPr>
                  <p:cNvGrpSpPr/>
                  <p:nvPr/>
                </p:nvGrpSpPr>
                <p:grpSpPr>
                  <a:xfrm>
                    <a:off x="11653079" y="4240941"/>
                    <a:ext cx="558628" cy="858836"/>
                    <a:chOff x="11653079" y="4240941"/>
                    <a:chExt cx="558628" cy="858836"/>
                  </a:xfrm>
                  <a:solidFill>
                    <a:srgbClr val="B82458"/>
                  </a:solidFill>
                </p:grpSpPr>
                <p:sp>
                  <p:nvSpPr>
                    <p:cNvPr id="833" name="Freeform: Shape 832">
                      <a:extLst>
                        <a:ext uri="{FF2B5EF4-FFF2-40B4-BE49-F238E27FC236}">
                          <a16:creationId xmlns:a16="http://schemas.microsoft.com/office/drawing/2014/main" id="{F21EF2C9-5FD5-7D4C-B7B5-7C12FB8689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7512" y="4240941"/>
                      <a:ext cx="154575" cy="194952"/>
                    </a:xfrm>
                    <a:custGeom>
                      <a:avLst/>
                      <a:gdLst>
                        <a:gd name="connsiteX0" fmla="*/ 3048 w 154575"/>
                        <a:gd name="connsiteY0" fmla="*/ 194952 h 194952"/>
                        <a:gd name="connsiteX1" fmla="*/ 41281 w 154575"/>
                        <a:gd name="connsiteY1" fmla="*/ 40357 h 194952"/>
                        <a:gd name="connsiteX2" fmla="*/ 99462 w 154575"/>
                        <a:gd name="connsiteY2" fmla="*/ 461 h 194952"/>
                        <a:gd name="connsiteX3" fmla="*/ 154319 w 154575"/>
                        <a:gd name="connsiteY3" fmla="*/ 35370 h 194952"/>
                        <a:gd name="connsiteX4" fmla="*/ 141020 w 154575"/>
                        <a:gd name="connsiteY4" fmla="*/ 76928 h 194952"/>
                        <a:gd name="connsiteX5" fmla="*/ 3048 w 154575"/>
                        <a:gd name="connsiteY5" fmla="*/ 194952 h 194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575" h="194952">
                          <a:moveTo>
                            <a:pt x="3048" y="194952"/>
                          </a:moveTo>
                          <a:cubicBezTo>
                            <a:pt x="-6927" y="140096"/>
                            <a:pt x="8035" y="83577"/>
                            <a:pt x="41281" y="40357"/>
                          </a:cubicBezTo>
                          <a:cubicBezTo>
                            <a:pt x="56242" y="22071"/>
                            <a:pt x="76189" y="3786"/>
                            <a:pt x="99462" y="461"/>
                          </a:cubicBezTo>
                          <a:cubicBezTo>
                            <a:pt x="122735" y="-2864"/>
                            <a:pt x="150994" y="12097"/>
                            <a:pt x="154319" y="35370"/>
                          </a:cubicBezTo>
                          <a:cubicBezTo>
                            <a:pt x="155981" y="50331"/>
                            <a:pt x="149332" y="63629"/>
                            <a:pt x="141020" y="76928"/>
                          </a:cubicBezTo>
                          <a:cubicBezTo>
                            <a:pt x="117747" y="113499"/>
                            <a:pt x="81177" y="140096"/>
                            <a:pt x="3048" y="19495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4" name="Freeform: Shape 833">
                      <a:extLst>
                        <a:ext uri="{FF2B5EF4-FFF2-40B4-BE49-F238E27FC236}">
                          <a16:creationId xmlns:a16="http://schemas.microsoft.com/office/drawing/2014/main" id="{D22AA642-AE17-32D2-138A-0BBF7164A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9211" y="4284101"/>
                      <a:ext cx="123726" cy="208311"/>
                    </a:xfrm>
                    <a:custGeom>
                      <a:avLst/>
                      <a:gdLst>
                        <a:gd name="connsiteX0" fmla="*/ 123062 w 123726"/>
                        <a:gd name="connsiteY0" fmla="*/ 208311 h 208311"/>
                        <a:gd name="connsiteX1" fmla="*/ 59894 w 123726"/>
                        <a:gd name="connsiteY1" fmla="*/ 20469 h 208311"/>
                        <a:gd name="connsiteX2" fmla="*/ 36622 w 123726"/>
                        <a:gd name="connsiteY2" fmla="*/ 2184 h 208311"/>
                        <a:gd name="connsiteX3" fmla="*/ 8362 w 123726"/>
                        <a:gd name="connsiteY3" fmla="*/ 5508 h 208311"/>
                        <a:gd name="connsiteX4" fmla="*/ 6699 w 123726"/>
                        <a:gd name="connsiteY4" fmla="*/ 52053 h 208311"/>
                        <a:gd name="connsiteX5" fmla="*/ 123062 w 123726"/>
                        <a:gd name="connsiteY5" fmla="*/ 208311 h 208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3726" h="208311">
                          <a:moveTo>
                            <a:pt x="123062" y="208311"/>
                          </a:moveTo>
                          <a:cubicBezTo>
                            <a:pt x="128050" y="140156"/>
                            <a:pt x="104777" y="70339"/>
                            <a:pt x="59894" y="20469"/>
                          </a:cubicBezTo>
                          <a:cubicBezTo>
                            <a:pt x="53245" y="13820"/>
                            <a:pt x="46596" y="5508"/>
                            <a:pt x="36622" y="2184"/>
                          </a:cubicBezTo>
                          <a:cubicBezTo>
                            <a:pt x="26647" y="-1141"/>
                            <a:pt x="16674" y="-1141"/>
                            <a:pt x="8362" y="5508"/>
                          </a:cubicBezTo>
                          <a:cubicBezTo>
                            <a:pt x="-4936" y="17144"/>
                            <a:pt x="51" y="37092"/>
                            <a:pt x="6699" y="52053"/>
                          </a:cubicBezTo>
                          <a:cubicBezTo>
                            <a:pt x="31634" y="110234"/>
                            <a:pt x="71530" y="161766"/>
                            <a:pt x="123062" y="20831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5" name="Freeform: Shape 834">
                      <a:extLst>
                        <a:ext uri="{FF2B5EF4-FFF2-40B4-BE49-F238E27FC236}">
                          <a16:creationId xmlns:a16="http://schemas.microsoft.com/office/drawing/2014/main" id="{22BFCF59-B571-CAEC-0EE7-5DB0C92E50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58380" y="4386440"/>
                      <a:ext cx="212277" cy="180777"/>
                    </a:xfrm>
                    <a:custGeom>
                      <a:avLst/>
                      <a:gdLst>
                        <a:gd name="connsiteX0" fmla="*/ 207270 w 212277"/>
                        <a:gd name="connsiteY0" fmla="*/ 180777 h 180777"/>
                        <a:gd name="connsiteX1" fmla="*/ 202283 w 212277"/>
                        <a:gd name="connsiteY1" fmla="*/ 130907 h 180777"/>
                        <a:gd name="connsiteX2" fmla="*/ 57661 w 212277"/>
                        <a:gd name="connsiteY2" fmla="*/ 4572 h 180777"/>
                        <a:gd name="connsiteX3" fmla="*/ 7792 w 212277"/>
                        <a:gd name="connsiteY3" fmla="*/ 7896 h 180777"/>
                        <a:gd name="connsiteX4" fmla="*/ 2805 w 212277"/>
                        <a:gd name="connsiteY4" fmla="*/ 42805 h 180777"/>
                        <a:gd name="connsiteX5" fmla="*/ 24415 w 212277"/>
                        <a:gd name="connsiteY5" fmla="*/ 72726 h 180777"/>
                        <a:gd name="connsiteX6" fmla="*/ 207270 w 212277"/>
                        <a:gd name="connsiteY6" fmla="*/ 180777 h 1807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2277" h="180777">
                          <a:moveTo>
                            <a:pt x="207270" y="180777"/>
                          </a:moveTo>
                          <a:cubicBezTo>
                            <a:pt x="217245" y="165816"/>
                            <a:pt x="210595" y="145869"/>
                            <a:pt x="202283" y="130907"/>
                          </a:cubicBezTo>
                          <a:cubicBezTo>
                            <a:pt x="172362" y="72726"/>
                            <a:pt x="119168" y="26181"/>
                            <a:pt x="57661" y="4572"/>
                          </a:cubicBezTo>
                          <a:cubicBezTo>
                            <a:pt x="41038" y="-416"/>
                            <a:pt x="21091" y="-3740"/>
                            <a:pt x="7792" y="7896"/>
                          </a:cubicBezTo>
                          <a:cubicBezTo>
                            <a:pt x="-520" y="16207"/>
                            <a:pt x="-2182" y="31168"/>
                            <a:pt x="2805" y="42805"/>
                          </a:cubicBezTo>
                          <a:cubicBezTo>
                            <a:pt x="7792" y="54441"/>
                            <a:pt x="16103" y="64415"/>
                            <a:pt x="24415" y="72726"/>
                          </a:cubicBezTo>
                          <a:cubicBezTo>
                            <a:pt x="74285" y="122596"/>
                            <a:pt x="135791" y="157505"/>
                            <a:pt x="207270" y="18077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6" name="Freeform: Shape 835">
                      <a:extLst>
                        <a:ext uri="{FF2B5EF4-FFF2-40B4-BE49-F238E27FC236}">
                          <a16:creationId xmlns:a16="http://schemas.microsoft.com/office/drawing/2014/main" id="{F8F4117C-0E43-BBD4-EC20-13FC5AFB07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08044" y="4513236"/>
                      <a:ext cx="254282" cy="152058"/>
                    </a:xfrm>
                    <a:custGeom>
                      <a:avLst/>
                      <a:gdLst>
                        <a:gd name="connsiteX0" fmla="*/ 254282 w 254282"/>
                        <a:gd name="connsiteY0" fmla="*/ 152058 h 152058"/>
                        <a:gd name="connsiteX1" fmla="*/ 43167 w 254282"/>
                        <a:gd name="connsiteY1" fmla="*/ 787 h 152058"/>
                        <a:gd name="connsiteX2" fmla="*/ 4934 w 254282"/>
                        <a:gd name="connsiteY2" fmla="*/ 10761 h 152058"/>
                        <a:gd name="connsiteX3" fmla="*/ 11583 w 254282"/>
                        <a:gd name="connsiteY3" fmla="*/ 55643 h 152058"/>
                        <a:gd name="connsiteX4" fmla="*/ 112985 w 254282"/>
                        <a:gd name="connsiteY4" fmla="*/ 128785 h 152058"/>
                        <a:gd name="connsiteX5" fmla="*/ 254282 w 254282"/>
                        <a:gd name="connsiteY5" fmla="*/ 152058 h 1520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4282" h="152058">
                          <a:moveTo>
                            <a:pt x="254282" y="152058"/>
                          </a:moveTo>
                          <a:cubicBezTo>
                            <a:pt x="216048" y="70604"/>
                            <a:pt x="132932" y="10761"/>
                            <a:pt x="43167" y="787"/>
                          </a:cubicBezTo>
                          <a:cubicBezTo>
                            <a:pt x="29869" y="-876"/>
                            <a:pt x="13246" y="-876"/>
                            <a:pt x="4934" y="10761"/>
                          </a:cubicBezTo>
                          <a:cubicBezTo>
                            <a:pt x="-5040" y="24059"/>
                            <a:pt x="1609" y="42345"/>
                            <a:pt x="11583" y="55643"/>
                          </a:cubicBezTo>
                          <a:cubicBezTo>
                            <a:pt x="36518" y="90552"/>
                            <a:pt x="73089" y="113824"/>
                            <a:pt x="112985" y="128785"/>
                          </a:cubicBezTo>
                          <a:cubicBezTo>
                            <a:pt x="152880" y="143747"/>
                            <a:pt x="194438" y="150396"/>
                            <a:pt x="254282" y="15205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7" name="Freeform: Shape 836">
                      <a:extLst>
                        <a:ext uri="{FF2B5EF4-FFF2-40B4-BE49-F238E27FC236}">
                          <a16:creationId xmlns:a16="http://schemas.microsoft.com/office/drawing/2014/main" id="{6CB6F04E-0CE8-C502-9CE3-924784E2C3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4058" y="4667335"/>
                      <a:ext cx="296631" cy="105836"/>
                    </a:xfrm>
                    <a:custGeom>
                      <a:avLst/>
                      <a:gdLst>
                        <a:gd name="connsiteX0" fmla="*/ 296632 w 296631"/>
                        <a:gd name="connsiteY0" fmla="*/ 87724 h 105836"/>
                        <a:gd name="connsiteX1" fmla="*/ 40634 w 296631"/>
                        <a:gd name="connsiteY1" fmla="*/ 9595 h 105836"/>
                        <a:gd name="connsiteX2" fmla="*/ 739 w 296631"/>
                        <a:gd name="connsiteY2" fmla="*/ 42841 h 105836"/>
                        <a:gd name="connsiteX3" fmla="*/ 17362 w 296631"/>
                        <a:gd name="connsiteY3" fmla="*/ 81075 h 105836"/>
                        <a:gd name="connsiteX4" fmla="*/ 57257 w 296631"/>
                        <a:gd name="connsiteY4" fmla="*/ 97698 h 105836"/>
                        <a:gd name="connsiteX5" fmla="*/ 296632 w 296631"/>
                        <a:gd name="connsiteY5" fmla="*/ 87724 h 10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6631" h="105836">
                          <a:moveTo>
                            <a:pt x="296632" y="87724"/>
                          </a:moveTo>
                          <a:cubicBezTo>
                            <a:pt x="233464" y="17906"/>
                            <a:pt x="130400" y="-18664"/>
                            <a:pt x="40634" y="9595"/>
                          </a:cubicBezTo>
                          <a:cubicBezTo>
                            <a:pt x="22349" y="14582"/>
                            <a:pt x="4063" y="24555"/>
                            <a:pt x="739" y="42841"/>
                          </a:cubicBezTo>
                          <a:cubicBezTo>
                            <a:pt x="-2586" y="57802"/>
                            <a:pt x="5726" y="72763"/>
                            <a:pt x="17362" y="81075"/>
                          </a:cubicBezTo>
                          <a:cubicBezTo>
                            <a:pt x="28997" y="91048"/>
                            <a:pt x="43959" y="94373"/>
                            <a:pt x="57257" y="97698"/>
                          </a:cubicBezTo>
                          <a:cubicBezTo>
                            <a:pt x="130400" y="114321"/>
                            <a:pt x="208529" y="102685"/>
                            <a:pt x="296632" y="87724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8" name="Freeform: Shape 837">
                      <a:extLst>
                        <a:ext uri="{FF2B5EF4-FFF2-40B4-BE49-F238E27FC236}">
                          <a16:creationId xmlns:a16="http://schemas.microsoft.com/office/drawing/2014/main" id="{08FC6401-E2B4-293E-A79C-34F76A6C64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3079" y="4818050"/>
                      <a:ext cx="294286" cy="108227"/>
                    </a:xfrm>
                    <a:custGeom>
                      <a:avLst/>
                      <a:gdLst>
                        <a:gd name="connsiteX0" fmla="*/ 294286 w 294286"/>
                        <a:gd name="connsiteY0" fmla="*/ 33423 h 108227"/>
                        <a:gd name="connsiteX1" fmla="*/ 171274 w 294286"/>
                        <a:gd name="connsiteY1" fmla="*/ 177 h 108227"/>
                        <a:gd name="connsiteX2" fmla="*/ 44938 w 294286"/>
                        <a:gd name="connsiteY2" fmla="*/ 28437 h 108227"/>
                        <a:gd name="connsiteX3" fmla="*/ 11692 w 294286"/>
                        <a:gd name="connsiteY3" fmla="*/ 48384 h 108227"/>
                        <a:gd name="connsiteX4" fmla="*/ 1718 w 294286"/>
                        <a:gd name="connsiteY4" fmla="*/ 84955 h 108227"/>
                        <a:gd name="connsiteX5" fmla="*/ 53250 w 294286"/>
                        <a:gd name="connsiteY5" fmla="*/ 108228 h 108227"/>
                        <a:gd name="connsiteX6" fmla="*/ 294286 w 294286"/>
                        <a:gd name="connsiteY6" fmla="*/ 33423 h 108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4286" h="108227">
                          <a:moveTo>
                            <a:pt x="294286" y="33423"/>
                          </a:moveTo>
                          <a:cubicBezTo>
                            <a:pt x="257715" y="8489"/>
                            <a:pt x="214495" y="-1485"/>
                            <a:pt x="171274" y="177"/>
                          </a:cubicBezTo>
                          <a:cubicBezTo>
                            <a:pt x="128054" y="177"/>
                            <a:pt x="84834" y="11813"/>
                            <a:pt x="44938" y="28437"/>
                          </a:cubicBezTo>
                          <a:cubicBezTo>
                            <a:pt x="33302" y="33423"/>
                            <a:pt x="20003" y="38411"/>
                            <a:pt x="11692" y="48384"/>
                          </a:cubicBezTo>
                          <a:cubicBezTo>
                            <a:pt x="3380" y="58358"/>
                            <a:pt x="-3270" y="71657"/>
                            <a:pt x="1718" y="84955"/>
                          </a:cubicBezTo>
                          <a:cubicBezTo>
                            <a:pt x="8367" y="103241"/>
                            <a:pt x="33302" y="108228"/>
                            <a:pt x="53250" y="108228"/>
                          </a:cubicBezTo>
                          <a:cubicBezTo>
                            <a:pt x="138028" y="106565"/>
                            <a:pt x="221144" y="81630"/>
                            <a:pt x="294286" y="33423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9" name="Freeform: Shape 838">
                      <a:extLst>
                        <a:ext uri="{FF2B5EF4-FFF2-40B4-BE49-F238E27FC236}">
                          <a16:creationId xmlns:a16="http://schemas.microsoft.com/office/drawing/2014/main" id="{86CF6F11-C71A-C577-485D-66C0BE2C5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84303" y="4924942"/>
                      <a:ext cx="263062" cy="174836"/>
                    </a:xfrm>
                    <a:custGeom>
                      <a:avLst/>
                      <a:gdLst>
                        <a:gd name="connsiteX0" fmla="*/ 263062 w 263062"/>
                        <a:gd name="connsiteY0" fmla="*/ 1337 h 174836"/>
                        <a:gd name="connsiteX1" fmla="*/ 12052 w 263062"/>
                        <a:gd name="connsiteY1" fmla="*/ 117699 h 174836"/>
                        <a:gd name="connsiteX2" fmla="*/ 416 w 263062"/>
                        <a:gd name="connsiteY2" fmla="*/ 144296 h 174836"/>
                        <a:gd name="connsiteX3" fmla="*/ 10389 w 263062"/>
                        <a:gd name="connsiteY3" fmla="*/ 170893 h 174836"/>
                        <a:gd name="connsiteX4" fmla="*/ 51947 w 263062"/>
                        <a:gd name="connsiteY4" fmla="*/ 167569 h 174836"/>
                        <a:gd name="connsiteX5" fmla="*/ 221504 w 263062"/>
                        <a:gd name="connsiteY5" fmla="*/ 57855 h 174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3062" h="174836">
                          <a:moveTo>
                            <a:pt x="263062" y="1337"/>
                          </a:moveTo>
                          <a:cubicBezTo>
                            <a:pt x="166648" y="-8637"/>
                            <a:pt x="66909" y="37908"/>
                            <a:pt x="12052" y="117699"/>
                          </a:cubicBezTo>
                          <a:cubicBezTo>
                            <a:pt x="7064" y="126011"/>
                            <a:pt x="416" y="134322"/>
                            <a:pt x="416" y="144296"/>
                          </a:cubicBezTo>
                          <a:cubicBezTo>
                            <a:pt x="-1247" y="154270"/>
                            <a:pt x="2078" y="165906"/>
                            <a:pt x="10389" y="170893"/>
                          </a:cubicBezTo>
                          <a:cubicBezTo>
                            <a:pt x="22026" y="179205"/>
                            <a:pt x="38649" y="172556"/>
                            <a:pt x="51947" y="167569"/>
                          </a:cubicBezTo>
                          <a:cubicBezTo>
                            <a:pt x="111791" y="137647"/>
                            <a:pt x="169973" y="101076"/>
                            <a:pt x="221504" y="5785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0" name="Freeform: Shape 839">
                      <a:extLst>
                        <a:ext uri="{FF2B5EF4-FFF2-40B4-BE49-F238E27FC236}">
                          <a16:creationId xmlns:a16="http://schemas.microsoft.com/office/drawing/2014/main" id="{A38C8D71-CD17-A3F1-DB71-CE2A5A67CB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5573" y="4397095"/>
                      <a:ext cx="203124" cy="75369"/>
                    </a:xfrm>
                    <a:custGeom>
                      <a:avLst/>
                      <a:gdLst>
                        <a:gd name="connsiteX0" fmla="*/ 0 w 203124"/>
                        <a:gd name="connsiteY0" fmla="*/ 75370 h 75369"/>
                        <a:gd name="connsiteX1" fmla="*/ 169556 w 203124"/>
                        <a:gd name="connsiteY1" fmla="*/ 565 h 75369"/>
                        <a:gd name="connsiteX2" fmla="*/ 192829 w 203124"/>
                        <a:gd name="connsiteY2" fmla="*/ 7215 h 75369"/>
                        <a:gd name="connsiteX3" fmla="*/ 202802 w 203124"/>
                        <a:gd name="connsiteY3" fmla="*/ 27163 h 75369"/>
                        <a:gd name="connsiteX4" fmla="*/ 186179 w 203124"/>
                        <a:gd name="connsiteY4" fmla="*/ 45448 h 75369"/>
                        <a:gd name="connsiteX5" fmla="*/ 0 w 203124"/>
                        <a:gd name="connsiteY5" fmla="*/ 75370 h 75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3124" h="75369">
                          <a:moveTo>
                            <a:pt x="0" y="75370"/>
                          </a:moveTo>
                          <a:cubicBezTo>
                            <a:pt x="39895" y="23838"/>
                            <a:pt x="106388" y="-4422"/>
                            <a:pt x="169556" y="565"/>
                          </a:cubicBezTo>
                          <a:cubicBezTo>
                            <a:pt x="177867" y="565"/>
                            <a:pt x="186179" y="2228"/>
                            <a:pt x="192829" y="7215"/>
                          </a:cubicBezTo>
                          <a:cubicBezTo>
                            <a:pt x="199478" y="10539"/>
                            <a:pt x="204465" y="18851"/>
                            <a:pt x="202802" y="27163"/>
                          </a:cubicBezTo>
                          <a:cubicBezTo>
                            <a:pt x="201140" y="35474"/>
                            <a:pt x="192829" y="42123"/>
                            <a:pt x="186179" y="45448"/>
                          </a:cubicBezTo>
                          <a:cubicBezTo>
                            <a:pt x="134647" y="73707"/>
                            <a:pt x="71480" y="70382"/>
                            <a:pt x="0" y="75370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1" name="Freeform: Shape 840">
                      <a:extLst>
                        <a:ext uri="{FF2B5EF4-FFF2-40B4-BE49-F238E27FC236}">
                          <a16:creationId xmlns:a16="http://schemas.microsoft.com/office/drawing/2014/main" id="{77D68C7F-D0BD-366F-5204-AFF65F01E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313" y="4494163"/>
                      <a:ext cx="231742" cy="93002"/>
                    </a:xfrm>
                    <a:custGeom>
                      <a:avLst/>
                      <a:gdLst>
                        <a:gd name="connsiteX0" fmla="*/ 0 w 231742"/>
                        <a:gd name="connsiteY0" fmla="*/ 93002 h 93002"/>
                        <a:gd name="connsiteX1" fmla="*/ 192829 w 231742"/>
                        <a:gd name="connsiteY1" fmla="*/ 1574 h 93002"/>
                        <a:gd name="connsiteX2" fmla="*/ 229400 w 231742"/>
                        <a:gd name="connsiteY2" fmla="*/ 19860 h 93002"/>
                        <a:gd name="connsiteX3" fmla="*/ 222750 w 231742"/>
                        <a:gd name="connsiteY3" fmla="*/ 54769 h 93002"/>
                        <a:gd name="connsiteX4" fmla="*/ 189504 w 231742"/>
                        <a:gd name="connsiteY4" fmla="*/ 73054 h 93002"/>
                        <a:gd name="connsiteX5" fmla="*/ 0 w 231742"/>
                        <a:gd name="connsiteY5" fmla="*/ 93002 h 93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1742" h="93002">
                          <a:moveTo>
                            <a:pt x="0" y="93002"/>
                          </a:moveTo>
                          <a:cubicBezTo>
                            <a:pt x="39895" y="29834"/>
                            <a:pt x="118024" y="-8400"/>
                            <a:pt x="192829" y="1574"/>
                          </a:cubicBezTo>
                          <a:cubicBezTo>
                            <a:pt x="206127" y="3237"/>
                            <a:pt x="222750" y="8224"/>
                            <a:pt x="229400" y="19860"/>
                          </a:cubicBezTo>
                          <a:cubicBezTo>
                            <a:pt x="234387" y="31496"/>
                            <a:pt x="231062" y="44795"/>
                            <a:pt x="222750" y="54769"/>
                          </a:cubicBezTo>
                          <a:cubicBezTo>
                            <a:pt x="214439" y="64742"/>
                            <a:pt x="202803" y="69730"/>
                            <a:pt x="189504" y="73054"/>
                          </a:cubicBezTo>
                          <a:cubicBezTo>
                            <a:pt x="134647" y="93002"/>
                            <a:pt x="74804" y="91340"/>
                            <a:pt x="0" y="9300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2" name="Freeform: Shape 841">
                      <a:extLst>
                        <a:ext uri="{FF2B5EF4-FFF2-40B4-BE49-F238E27FC236}">
                          <a16:creationId xmlns:a16="http://schemas.microsoft.com/office/drawing/2014/main" id="{A2D2C9A6-6F5D-A7D7-7844-451CE1BE03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4015" y="4606895"/>
                      <a:ext cx="254515" cy="101131"/>
                    </a:xfrm>
                    <a:custGeom>
                      <a:avLst/>
                      <a:gdLst>
                        <a:gd name="connsiteX0" fmla="*/ 0 w 254515"/>
                        <a:gd name="connsiteY0" fmla="*/ 88321 h 101131"/>
                        <a:gd name="connsiteX1" fmla="*/ 186179 w 254515"/>
                        <a:gd name="connsiteY1" fmla="*/ 218 h 101131"/>
                        <a:gd name="connsiteX2" fmla="*/ 232725 w 254515"/>
                        <a:gd name="connsiteY2" fmla="*/ 11854 h 101131"/>
                        <a:gd name="connsiteX3" fmla="*/ 254335 w 254515"/>
                        <a:gd name="connsiteY3" fmla="*/ 51750 h 101131"/>
                        <a:gd name="connsiteX4" fmla="*/ 234387 w 254515"/>
                        <a:gd name="connsiteY4" fmla="*/ 81672 h 101131"/>
                        <a:gd name="connsiteX5" fmla="*/ 199478 w 254515"/>
                        <a:gd name="connsiteY5" fmla="*/ 93308 h 101131"/>
                        <a:gd name="connsiteX6" fmla="*/ 0 w 254515"/>
                        <a:gd name="connsiteY6" fmla="*/ 88321 h 101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4515" h="101131">
                          <a:moveTo>
                            <a:pt x="0" y="88321"/>
                          </a:moveTo>
                          <a:cubicBezTo>
                            <a:pt x="43220" y="31802"/>
                            <a:pt x="114699" y="-3107"/>
                            <a:pt x="186179" y="218"/>
                          </a:cubicBezTo>
                          <a:cubicBezTo>
                            <a:pt x="202802" y="218"/>
                            <a:pt x="219425" y="3543"/>
                            <a:pt x="232725" y="11854"/>
                          </a:cubicBezTo>
                          <a:cubicBezTo>
                            <a:pt x="246023" y="20166"/>
                            <a:pt x="255997" y="36789"/>
                            <a:pt x="254335" y="51750"/>
                          </a:cubicBezTo>
                          <a:cubicBezTo>
                            <a:pt x="252672" y="63386"/>
                            <a:pt x="244360" y="75023"/>
                            <a:pt x="234387" y="81672"/>
                          </a:cubicBezTo>
                          <a:cubicBezTo>
                            <a:pt x="224413" y="88321"/>
                            <a:pt x="211114" y="91646"/>
                            <a:pt x="199478" y="93308"/>
                          </a:cubicBezTo>
                          <a:cubicBezTo>
                            <a:pt x="139634" y="106607"/>
                            <a:pt x="81453" y="101619"/>
                            <a:pt x="0" y="8832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3" name="Freeform: Shape 842">
                      <a:extLst>
                        <a:ext uri="{FF2B5EF4-FFF2-40B4-BE49-F238E27FC236}">
                          <a16:creationId xmlns:a16="http://schemas.microsoft.com/office/drawing/2014/main" id="{CEA128F8-C37C-A6B5-4018-B522F22C9B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9027" y="4752832"/>
                      <a:ext cx="262680" cy="95836"/>
                    </a:xfrm>
                    <a:custGeom>
                      <a:avLst/>
                      <a:gdLst>
                        <a:gd name="connsiteX0" fmla="*/ 0 w 262680"/>
                        <a:gd name="connsiteY0" fmla="*/ 53759 h 95836"/>
                        <a:gd name="connsiteX1" fmla="*/ 237713 w 262680"/>
                        <a:gd name="connsiteY1" fmla="*/ 22175 h 95836"/>
                        <a:gd name="connsiteX2" fmla="*/ 260984 w 262680"/>
                        <a:gd name="connsiteY2" fmla="*/ 43785 h 95836"/>
                        <a:gd name="connsiteX3" fmla="*/ 249348 w 262680"/>
                        <a:gd name="connsiteY3" fmla="*/ 78694 h 95836"/>
                        <a:gd name="connsiteX4" fmla="*/ 211115 w 262680"/>
                        <a:gd name="connsiteY4" fmla="*/ 91993 h 95836"/>
                        <a:gd name="connsiteX5" fmla="*/ 0 w 262680"/>
                        <a:gd name="connsiteY5" fmla="*/ 53759 h 9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2680" h="95836">
                          <a:moveTo>
                            <a:pt x="0" y="53759"/>
                          </a:moveTo>
                          <a:cubicBezTo>
                            <a:pt x="63169" y="-4422"/>
                            <a:pt x="162908" y="-16058"/>
                            <a:pt x="237713" y="22175"/>
                          </a:cubicBezTo>
                          <a:cubicBezTo>
                            <a:pt x="247686" y="27162"/>
                            <a:pt x="255998" y="33811"/>
                            <a:pt x="260984" y="43785"/>
                          </a:cubicBezTo>
                          <a:cubicBezTo>
                            <a:pt x="265971" y="57084"/>
                            <a:pt x="259322" y="70383"/>
                            <a:pt x="249348" y="78694"/>
                          </a:cubicBezTo>
                          <a:cubicBezTo>
                            <a:pt x="239374" y="87006"/>
                            <a:pt x="224413" y="90330"/>
                            <a:pt x="211115" y="91993"/>
                          </a:cubicBezTo>
                          <a:cubicBezTo>
                            <a:pt x="152934" y="101967"/>
                            <a:pt x="94752" y="93655"/>
                            <a:pt x="0" y="53759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4" name="Freeform: Shape 843">
                      <a:extLst>
                        <a:ext uri="{FF2B5EF4-FFF2-40B4-BE49-F238E27FC236}">
                          <a16:creationId xmlns:a16="http://schemas.microsoft.com/office/drawing/2014/main" id="{FA288A12-3273-A332-AD39-CA929E7638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4040" y="4880544"/>
                      <a:ext cx="214661" cy="110564"/>
                    </a:xfrm>
                    <a:custGeom>
                      <a:avLst/>
                      <a:gdLst>
                        <a:gd name="connsiteX0" fmla="*/ 0 w 214661"/>
                        <a:gd name="connsiteY0" fmla="*/ 19137 h 110564"/>
                        <a:gd name="connsiteX1" fmla="*/ 169557 w 214661"/>
                        <a:gd name="connsiteY1" fmla="*/ 22462 h 110564"/>
                        <a:gd name="connsiteX2" fmla="*/ 207790 w 214661"/>
                        <a:gd name="connsiteY2" fmla="*/ 52383 h 110564"/>
                        <a:gd name="connsiteX3" fmla="*/ 207790 w 214661"/>
                        <a:gd name="connsiteY3" fmla="*/ 98929 h 110564"/>
                        <a:gd name="connsiteX4" fmla="*/ 176206 w 214661"/>
                        <a:gd name="connsiteY4" fmla="*/ 110565 h 110564"/>
                        <a:gd name="connsiteX5" fmla="*/ 142960 w 214661"/>
                        <a:gd name="connsiteY5" fmla="*/ 102253 h 110564"/>
                        <a:gd name="connsiteX6" fmla="*/ 0 w 214661"/>
                        <a:gd name="connsiteY6" fmla="*/ 19137 h 110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4661" h="110564">
                          <a:moveTo>
                            <a:pt x="0" y="19137"/>
                          </a:moveTo>
                          <a:cubicBezTo>
                            <a:pt x="49870" y="-10785"/>
                            <a:pt x="116362" y="-2473"/>
                            <a:pt x="169557" y="22462"/>
                          </a:cubicBezTo>
                          <a:cubicBezTo>
                            <a:pt x="184518" y="29111"/>
                            <a:pt x="199478" y="39085"/>
                            <a:pt x="207790" y="52383"/>
                          </a:cubicBezTo>
                          <a:cubicBezTo>
                            <a:pt x="216102" y="65682"/>
                            <a:pt x="217764" y="87292"/>
                            <a:pt x="207790" y="98929"/>
                          </a:cubicBezTo>
                          <a:cubicBezTo>
                            <a:pt x="199478" y="107240"/>
                            <a:pt x="187842" y="110565"/>
                            <a:pt x="176206" y="110565"/>
                          </a:cubicBezTo>
                          <a:cubicBezTo>
                            <a:pt x="164570" y="110565"/>
                            <a:pt x="152934" y="105578"/>
                            <a:pt x="142960" y="102253"/>
                          </a:cubicBezTo>
                          <a:cubicBezTo>
                            <a:pt x="101402" y="85630"/>
                            <a:pt x="59844" y="70669"/>
                            <a:pt x="0" y="1913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812" name="Graphic 2">
                <a:extLst>
                  <a:ext uri="{FF2B5EF4-FFF2-40B4-BE49-F238E27FC236}">
                    <a16:creationId xmlns:a16="http://schemas.microsoft.com/office/drawing/2014/main" id="{D99F4639-440D-8259-2E86-5E8A32469DB3}"/>
                  </a:ext>
                </a:extLst>
              </p:cNvPr>
              <p:cNvGrpSpPr/>
              <p:nvPr/>
            </p:nvGrpSpPr>
            <p:grpSpPr>
              <a:xfrm>
                <a:off x="10606043" y="4862747"/>
                <a:ext cx="2098722" cy="1084195"/>
                <a:chOff x="10606043" y="4862747"/>
                <a:chExt cx="2098722" cy="1084195"/>
              </a:xfrm>
            </p:grpSpPr>
            <p:grpSp>
              <p:nvGrpSpPr>
                <p:cNvPr id="813" name="Graphic 2">
                  <a:extLst>
                    <a:ext uri="{FF2B5EF4-FFF2-40B4-BE49-F238E27FC236}">
                      <a16:creationId xmlns:a16="http://schemas.microsoft.com/office/drawing/2014/main" id="{A3948606-7921-51F6-E120-B437BBE8E18F}"/>
                    </a:ext>
                  </a:extLst>
                </p:cNvPr>
                <p:cNvGrpSpPr/>
                <p:nvPr/>
              </p:nvGrpSpPr>
              <p:grpSpPr>
                <a:xfrm>
                  <a:off x="10606043" y="4862747"/>
                  <a:ext cx="2098722" cy="1084195"/>
                  <a:chOff x="10606043" y="4862747"/>
                  <a:chExt cx="2098722" cy="1084195"/>
                </a:xfrm>
              </p:grpSpPr>
              <p:sp>
                <p:nvSpPr>
                  <p:cNvPr id="827" name="Freeform: Shape 826">
                    <a:extLst>
                      <a:ext uri="{FF2B5EF4-FFF2-40B4-BE49-F238E27FC236}">
                        <a16:creationId xmlns:a16="http://schemas.microsoft.com/office/drawing/2014/main" id="{5BADA04E-C98D-9A0E-C367-E22E216DC799}"/>
                      </a:ext>
                    </a:extLst>
                  </p:cNvPr>
                  <p:cNvSpPr/>
                  <p:nvPr/>
                </p:nvSpPr>
                <p:spPr>
                  <a:xfrm>
                    <a:off x="10607705" y="4862747"/>
                    <a:ext cx="2097060" cy="1084195"/>
                  </a:xfrm>
                  <a:custGeom>
                    <a:avLst/>
                    <a:gdLst>
                      <a:gd name="connsiteX0" fmla="*/ 2081054 w 2097060"/>
                      <a:gd name="connsiteY0" fmla="*/ 829860 h 1084195"/>
                      <a:gd name="connsiteX1" fmla="*/ 1899862 w 2097060"/>
                      <a:gd name="connsiteY1" fmla="*/ 1084195 h 1084195"/>
                      <a:gd name="connsiteX2" fmla="*/ 254165 w 2097060"/>
                      <a:gd name="connsiteY2" fmla="*/ 976144 h 1084195"/>
                      <a:gd name="connsiteX3" fmla="*/ 54687 w 2097060"/>
                      <a:gd name="connsiteY3" fmla="*/ 864769 h 1084195"/>
                      <a:gd name="connsiteX4" fmla="*/ 26427 w 2097060"/>
                      <a:gd name="connsiteY4" fmla="*/ 823211 h 1084195"/>
                      <a:gd name="connsiteX5" fmla="*/ 66323 w 2097060"/>
                      <a:gd name="connsiteY5" fmla="*/ 562227 h 1084195"/>
                      <a:gd name="connsiteX6" fmla="*/ 309022 w 2097060"/>
                      <a:gd name="connsiteY6" fmla="*/ 603785 h 1084195"/>
                      <a:gd name="connsiteX7" fmla="*/ 249179 w 2097060"/>
                      <a:gd name="connsiteY7" fmla="*/ 309555 h 1084195"/>
                      <a:gd name="connsiteX8" fmla="*/ 412086 w 2097060"/>
                      <a:gd name="connsiteY8" fmla="*/ 76830 h 1084195"/>
                      <a:gd name="connsiteX9" fmla="*/ 658109 w 2097060"/>
                      <a:gd name="connsiteY9" fmla="*/ 163270 h 1084195"/>
                      <a:gd name="connsiteX10" fmla="*/ 772809 w 2097060"/>
                      <a:gd name="connsiteY10" fmla="*/ 410956 h 1084195"/>
                      <a:gd name="connsiteX11" fmla="*/ 993898 w 2097060"/>
                      <a:gd name="connsiteY11" fmla="*/ 181556 h 1084195"/>
                      <a:gd name="connsiteX12" fmla="*/ 1263194 w 2097060"/>
                      <a:gd name="connsiteY12" fmla="*/ 349450 h 1084195"/>
                      <a:gd name="connsiteX13" fmla="*/ 1461009 w 2097060"/>
                      <a:gd name="connsiteY13" fmla="*/ 15324 h 1084195"/>
                      <a:gd name="connsiteX14" fmla="*/ 1823395 w 2097060"/>
                      <a:gd name="connsiteY14" fmla="*/ 154959 h 1084195"/>
                      <a:gd name="connsiteX15" fmla="*/ 1771863 w 2097060"/>
                      <a:gd name="connsiteY15" fmla="*/ 510695 h 1084195"/>
                      <a:gd name="connsiteX16" fmla="*/ 2026198 w 2097060"/>
                      <a:gd name="connsiteY16" fmla="*/ 537292 h 1084195"/>
                      <a:gd name="connsiteX17" fmla="*/ 2042821 w 2097060"/>
                      <a:gd name="connsiteY17" fmla="*/ 555578 h 1084195"/>
                      <a:gd name="connsiteX18" fmla="*/ 2081054 w 2097060"/>
                      <a:gd name="connsiteY18" fmla="*/ 829860 h 1084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97060" h="1084195">
                        <a:moveTo>
                          <a:pt x="2081054" y="829860"/>
                        </a:moveTo>
                        <a:cubicBezTo>
                          <a:pt x="2049471" y="929600"/>
                          <a:pt x="1899862" y="1084195"/>
                          <a:pt x="1899862" y="1084195"/>
                        </a:cubicBezTo>
                        <a:cubicBezTo>
                          <a:pt x="1899862" y="1084195"/>
                          <a:pt x="250841" y="1084195"/>
                          <a:pt x="254165" y="976144"/>
                        </a:cubicBezTo>
                        <a:cubicBezTo>
                          <a:pt x="177698" y="962846"/>
                          <a:pt x="102894" y="924613"/>
                          <a:pt x="54687" y="864769"/>
                        </a:cubicBezTo>
                        <a:cubicBezTo>
                          <a:pt x="44712" y="851470"/>
                          <a:pt x="34739" y="838172"/>
                          <a:pt x="26427" y="823211"/>
                        </a:cubicBezTo>
                        <a:cubicBezTo>
                          <a:pt x="-18455" y="740095"/>
                          <a:pt x="-6819" y="623733"/>
                          <a:pt x="66323" y="562227"/>
                        </a:cubicBezTo>
                        <a:cubicBezTo>
                          <a:pt x="139465" y="500721"/>
                          <a:pt x="269126" y="519006"/>
                          <a:pt x="309022" y="603785"/>
                        </a:cubicBezTo>
                        <a:cubicBezTo>
                          <a:pt x="275775" y="509033"/>
                          <a:pt x="242529" y="409294"/>
                          <a:pt x="249179" y="309555"/>
                        </a:cubicBezTo>
                        <a:cubicBezTo>
                          <a:pt x="255827" y="208153"/>
                          <a:pt x="315671" y="105089"/>
                          <a:pt x="412086" y="76830"/>
                        </a:cubicBezTo>
                        <a:cubicBezTo>
                          <a:pt x="500188" y="50233"/>
                          <a:pt x="596603" y="95115"/>
                          <a:pt x="658109" y="163270"/>
                        </a:cubicBezTo>
                        <a:cubicBezTo>
                          <a:pt x="717952" y="231425"/>
                          <a:pt x="749536" y="321191"/>
                          <a:pt x="772809" y="410956"/>
                        </a:cubicBezTo>
                        <a:cubicBezTo>
                          <a:pt x="782783" y="296256"/>
                          <a:pt x="879197" y="196517"/>
                          <a:pt x="993898" y="181556"/>
                        </a:cubicBezTo>
                        <a:cubicBezTo>
                          <a:pt x="1106935" y="166595"/>
                          <a:pt x="1226622" y="241399"/>
                          <a:pt x="1263194" y="349450"/>
                        </a:cubicBezTo>
                        <a:cubicBezTo>
                          <a:pt x="1239921" y="211477"/>
                          <a:pt x="1328023" y="61869"/>
                          <a:pt x="1461009" y="15324"/>
                        </a:cubicBezTo>
                        <a:cubicBezTo>
                          <a:pt x="1593995" y="-31221"/>
                          <a:pt x="1755240" y="31947"/>
                          <a:pt x="1823395" y="154959"/>
                        </a:cubicBezTo>
                        <a:cubicBezTo>
                          <a:pt x="1884901" y="267997"/>
                          <a:pt x="1861629" y="419267"/>
                          <a:pt x="1771863" y="510695"/>
                        </a:cubicBezTo>
                        <a:cubicBezTo>
                          <a:pt x="1845005" y="457501"/>
                          <a:pt x="1959705" y="472462"/>
                          <a:pt x="2026198" y="537292"/>
                        </a:cubicBezTo>
                        <a:cubicBezTo>
                          <a:pt x="2032847" y="543941"/>
                          <a:pt x="2037834" y="548929"/>
                          <a:pt x="2042821" y="555578"/>
                        </a:cubicBezTo>
                        <a:cubicBezTo>
                          <a:pt x="2099340" y="628720"/>
                          <a:pt x="2110977" y="738433"/>
                          <a:pt x="2081054" y="829860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8" name="Freeform: Shape 827">
                    <a:extLst>
                      <a:ext uri="{FF2B5EF4-FFF2-40B4-BE49-F238E27FC236}">
                        <a16:creationId xmlns:a16="http://schemas.microsoft.com/office/drawing/2014/main" id="{C16FC650-A165-4931-6764-999E922E1CBD}"/>
                      </a:ext>
                    </a:extLst>
                  </p:cNvPr>
                  <p:cNvSpPr/>
                  <p:nvPr/>
                </p:nvSpPr>
                <p:spPr>
                  <a:xfrm>
                    <a:off x="10606043" y="4862747"/>
                    <a:ext cx="2041157" cy="864769"/>
                  </a:xfrm>
                  <a:custGeom>
                    <a:avLst/>
                    <a:gdLst>
                      <a:gd name="connsiteX0" fmla="*/ 2041158 w 2041157"/>
                      <a:gd name="connsiteY0" fmla="*/ 555578 h 864769"/>
                      <a:gd name="connsiteX1" fmla="*/ 1976328 w 2041157"/>
                      <a:gd name="connsiteY1" fmla="*/ 540617 h 864769"/>
                      <a:gd name="connsiteX2" fmla="*/ 1685422 w 2041157"/>
                      <a:gd name="connsiteY2" fmla="*/ 640356 h 864769"/>
                      <a:gd name="connsiteX3" fmla="*/ 1751915 w 2041157"/>
                      <a:gd name="connsiteY3" fmla="*/ 376047 h 864769"/>
                      <a:gd name="connsiteX4" fmla="*/ 1608955 w 2041157"/>
                      <a:gd name="connsiteY4" fmla="*/ 161608 h 864769"/>
                      <a:gd name="connsiteX5" fmla="*/ 1381218 w 2041157"/>
                      <a:gd name="connsiteY5" fmla="*/ 254698 h 864769"/>
                      <a:gd name="connsiteX6" fmla="*/ 1283141 w 2041157"/>
                      <a:gd name="connsiteY6" fmla="*/ 495734 h 864769"/>
                      <a:gd name="connsiteX7" fmla="*/ 983923 w 2041157"/>
                      <a:gd name="connsiteY7" fmla="*/ 329502 h 864769"/>
                      <a:gd name="connsiteX8" fmla="*/ 746212 w 2041157"/>
                      <a:gd name="connsiteY8" fmla="*/ 592149 h 864769"/>
                      <a:gd name="connsiteX9" fmla="*/ 579980 w 2041157"/>
                      <a:gd name="connsiteY9" fmla="*/ 244724 h 864769"/>
                      <a:gd name="connsiteX10" fmla="*/ 430371 w 2041157"/>
                      <a:gd name="connsiteY10" fmla="*/ 174907 h 864769"/>
                      <a:gd name="connsiteX11" fmla="*/ 355567 w 2041157"/>
                      <a:gd name="connsiteY11" fmla="*/ 304567 h 864769"/>
                      <a:gd name="connsiteX12" fmla="*/ 350580 w 2041157"/>
                      <a:gd name="connsiteY12" fmla="*/ 701862 h 864769"/>
                      <a:gd name="connsiteX13" fmla="*/ 91257 w 2041157"/>
                      <a:gd name="connsiteY13" fmla="*/ 666953 h 864769"/>
                      <a:gd name="connsiteX14" fmla="*/ 54686 w 2041157"/>
                      <a:gd name="connsiteY14" fmla="*/ 864769 h 864769"/>
                      <a:gd name="connsiteX15" fmla="*/ 26427 w 2041157"/>
                      <a:gd name="connsiteY15" fmla="*/ 823211 h 864769"/>
                      <a:gd name="connsiteX16" fmla="*/ 66323 w 2041157"/>
                      <a:gd name="connsiteY16" fmla="*/ 562227 h 864769"/>
                      <a:gd name="connsiteX17" fmla="*/ 309022 w 2041157"/>
                      <a:gd name="connsiteY17" fmla="*/ 603785 h 864769"/>
                      <a:gd name="connsiteX18" fmla="*/ 249178 w 2041157"/>
                      <a:gd name="connsiteY18" fmla="*/ 309555 h 864769"/>
                      <a:gd name="connsiteX19" fmla="*/ 412085 w 2041157"/>
                      <a:gd name="connsiteY19" fmla="*/ 76830 h 864769"/>
                      <a:gd name="connsiteX20" fmla="*/ 658109 w 2041157"/>
                      <a:gd name="connsiteY20" fmla="*/ 163270 h 864769"/>
                      <a:gd name="connsiteX21" fmla="*/ 772808 w 2041157"/>
                      <a:gd name="connsiteY21" fmla="*/ 410956 h 864769"/>
                      <a:gd name="connsiteX22" fmla="*/ 992235 w 2041157"/>
                      <a:gd name="connsiteY22" fmla="*/ 181556 h 864769"/>
                      <a:gd name="connsiteX23" fmla="*/ 1261531 w 2041157"/>
                      <a:gd name="connsiteY23" fmla="*/ 349450 h 864769"/>
                      <a:gd name="connsiteX24" fmla="*/ 1459346 w 2041157"/>
                      <a:gd name="connsiteY24" fmla="*/ 15324 h 864769"/>
                      <a:gd name="connsiteX25" fmla="*/ 1821733 w 2041157"/>
                      <a:gd name="connsiteY25" fmla="*/ 154959 h 864769"/>
                      <a:gd name="connsiteX26" fmla="*/ 1770200 w 2041157"/>
                      <a:gd name="connsiteY26" fmla="*/ 510695 h 864769"/>
                      <a:gd name="connsiteX27" fmla="*/ 2024535 w 2041157"/>
                      <a:gd name="connsiteY27" fmla="*/ 537292 h 864769"/>
                      <a:gd name="connsiteX28" fmla="*/ 2041158 w 2041157"/>
                      <a:gd name="connsiteY28" fmla="*/ 555578 h 8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041157" h="864769">
                        <a:moveTo>
                          <a:pt x="2041158" y="555578"/>
                        </a:moveTo>
                        <a:cubicBezTo>
                          <a:pt x="2019548" y="548929"/>
                          <a:pt x="1997938" y="543941"/>
                          <a:pt x="1976328" y="540617"/>
                        </a:cubicBezTo>
                        <a:cubicBezTo>
                          <a:pt x="1871602" y="527318"/>
                          <a:pt x="1760227" y="565552"/>
                          <a:pt x="1685422" y="640356"/>
                        </a:cubicBezTo>
                        <a:cubicBezTo>
                          <a:pt x="1720331" y="555578"/>
                          <a:pt x="1755240" y="467475"/>
                          <a:pt x="1751915" y="376047"/>
                        </a:cubicBezTo>
                        <a:cubicBezTo>
                          <a:pt x="1748590" y="284620"/>
                          <a:pt x="1697059" y="188205"/>
                          <a:pt x="1608955" y="161608"/>
                        </a:cubicBezTo>
                        <a:cubicBezTo>
                          <a:pt x="1525839" y="136673"/>
                          <a:pt x="1434411" y="184881"/>
                          <a:pt x="1381218" y="254698"/>
                        </a:cubicBezTo>
                        <a:cubicBezTo>
                          <a:pt x="1328024" y="324515"/>
                          <a:pt x="1304751" y="410956"/>
                          <a:pt x="1283141" y="495734"/>
                        </a:cubicBezTo>
                        <a:cubicBezTo>
                          <a:pt x="1248232" y="376047"/>
                          <a:pt x="1106935" y="302905"/>
                          <a:pt x="983923" y="329502"/>
                        </a:cubicBezTo>
                        <a:cubicBezTo>
                          <a:pt x="860911" y="356099"/>
                          <a:pt x="767822" y="469137"/>
                          <a:pt x="746212" y="592149"/>
                        </a:cubicBezTo>
                        <a:cubicBezTo>
                          <a:pt x="719614" y="465813"/>
                          <a:pt x="661433" y="344463"/>
                          <a:pt x="579980" y="244724"/>
                        </a:cubicBezTo>
                        <a:cubicBezTo>
                          <a:pt x="541747" y="199841"/>
                          <a:pt x="485227" y="153296"/>
                          <a:pt x="430371" y="174907"/>
                        </a:cubicBezTo>
                        <a:cubicBezTo>
                          <a:pt x="382163" y="193192"/>
                          <a:pt x="363878" y="253035"/>
                          <a:pt x="355567" y="304567"/>
                        </a:cubicBezTo>
                        <a:cubicBezTo>
                          <a:pt x="335618" y="435891"/>
                          <a:pt x="333957" y="568876"/>
                          <a:pt x="350580" y="701862"/>
                        </a:cubicBezTo>
                        <a:cubicBezTo>
                          <a:pt x="297385" y="617084"/>
                          <a:pt x="164400" y="600461"/>
                          <a:pt x="91257" y="666953"/>
                        </a:cubicBezTo>
                        <a:cubicBezTo>
                          <a:pt x="38063" y="715161"/>
                          <a:pt x="26427" y="798277"/>
                          <a:pt x="54686" y="864769"/>
                        </a:cubicBezTo>
                        <a:cubicBezTo>
                          <a:pt x="44713" y="851470"/>
                          <a:pt x="34739" y="838172"/>
                          <a:pt x="26427" y="823211"/>
                        </a:cubicBezTo>
                        <a:cubicBezTo>
                          <a:pt x="-18455" y="740095"/>
                          <a:pt x="-6819" y="623733"/>
                          <a:pt x="66323" y="562227"/>
                        </a:cubicBezTo>
                        <a:cubicBezTo>
                          <a:pt x="139465" y="500721"/>
                          <a:pt x="269126" y="519006"/>
                          <a:pt x="309022" y="603785"/>
                        </a:cubicBezTo>
                        <a:cubicBezTo>
                          <a:pt x="275775" y="509033"/>
                          <a:pt x="242529" y="409294"/>
                          <a:pt x="249178" y="309555"/>
                        </a:cubicBezTo>
                        <a:cubicBezTo>
                          <a:pt x="255827" y="208153"/>
                          <a:pt x="315670" y="105089"/>
                          <a:pt x="412085" y="76830"/>
                        </a:cubicBezTo>
                        <a:cubicBezTo>
                          <a:pt x="500189" y="50233"/>
                          <a:pt x="596603" y="95115"/>
                          <a:pt x="658109" y="163270"/>
                        </a:cubicBezTo>
                        <a:cubicBezTo>
                          <a:pt x="717952" y="231425"/>
                          <a:pt x="749536" y="321191"/>
                          <a:pt x="772808" y="410956"/>
                        </a:cubicBezTo>
                        <a:cubicBezTo>
                          <a:pt x="782783" y="296256"/>
                          <a:pt x="879197" y="196517"/>
                          <a:pt x="992235" y="181556"/>
                        </a:cubicBezTo>
                        <a:cubicBezTo>
                          <a:pt x="1105272" y="168257"/>
                          <a:pt x="1224960" y="241399"/>
                          <a:pt x="1261531" y="349450"/>
                        </a:cubicBezTo>
                        <a:cubicBezTo>
                          <a:pt x="1238258" y="211477"/>
                          <a:pt x="1326361" y="61869"/>
                          <a:pt x="1459346" y="15324"/>
                        </a:cubicBezTo>
                        <a:cubicBezTo>
                          <a:pt x="1592332" y="-31221"/>
                          <a:pt x="1753577" y="31947"/>
                          <a:pt x="1821733" y="154959"/>
                        </a:cubicBezTo>
                        <a:cubicBezTo>
                          <a:pt x="1883238" y="267997"/>
                          <a:pt x="1859966" y="419267"/>
                          <a:pt x="1770200" y="510695"/>
                        </a:cubicBezTo>
                        <a:cubicBezTo>
                          <a:pt x="1843343" y="457501"/>
                          <a:pt x="1958042" y="472462"/>
                          <a:pt x="2024535" y="537292"/>
                        </a:cubicBezTo>
                        <a:cubicBezTo>
                          <a:pt x="2031185" y="542279"/>
                          <a:pt x="2036171" y="548929"/>
                          <a:pt x="2041158" y="555578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4" name="Graphic 2">
                  <a:extLst>
                    <a:ext uri="{FF2B5EF4-FFF2-40B4-BE49-F238E27FC236}">
                      <a16:creationId xmlns:a16="http://schemas.microsoft.com/office/drawing/2014/main" id="{418BF2CD-9B10-60B3-1F70-5E4048EF5BAD}"/>
                    </a:ext>
                  </a:extLst>
                </p:cNvPr>
                <p:cNvGrpSpPr/>
                <p:nvPr/>
              </p:nvGrpSpPr>
              <p:grpSpPr>
                <a:xfrm>
                  <a:off x="10841922" y="5182275"/>
                  <a:ext cx="1604139" cy="763005"/>
                  <a:chOff x="10841922" y="5182275"/>
                  <a:chExt cx="1604139" cy="763005"/>
                </a:xfrm>
                <a:noFill/>
              </p:grpSpPr>
              <p:grpSp>
                <p:nvGrpSpPr>
                  <p:cNvPr id="815" name="Graphic 2">
                    <a:extLst>
                      <a:ext uri="{FF2B5EF4-FFF2-40B4-BE49-F238E27FC236}">
                        <a16:creationId xmlns:a16="http://schemas.microsoft.com/office/drawing/2014/main" id="{0FF8A280-A6F4-9CF2-9DAC-7590E39B8998}"/>
                      </a:ext>
                    </a:extLst>
                  </p:cNvPr>
                  <p:cNvGrpSpPr/>
                  <p:nvPr/>
                </p:nvGrpSpPr>
                <p:grpSpPr>
                  <a:xfrm>
                    <a:off x="11470279" y="5265391"/>
                    <a:ext cx="322490" cy="679889"/>
                    <a:chOff x="11470279" y="5265391"/>
                    <a:chExt cx="322490" cy="679889"/>
                  </a:xfrm>
                  <a:noFill/>
                </p:grpSpPr>
                <p:sp>
                  <p:nvSpPr>
                    <p:cNvPr id="824" name="Freeform: Shape 823">
                      <a:extLst>
                        <a:ext uri="{FF2B5EF4-FFF2-40B4-BE49-F238E27FC236}">
                          <a16:creationId xmlns:a16="http://schemas.microsoft.com/office/drawing/2014/main" id="{401882C2-7772-A7BF-F4F6-CD7AE52AA8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34203" y="5295313"/>
                      <a:ext cx="126981" cy="649967"/>
                    </a:xfrm>
                    <a:custGeom>
                      <a:avLst/>
                      <a:gdLst>
                        <a:gd name="connsiteX0" fmla="*/ 126982 w 126981"/>
                        <a:gd name="connsiteY0" fmla="*/ 649967 h 649967"/>
                        <a:gd name="connsiteX1" fmla="*/ 646 w 126981"/>
                        <a:gd name="connsiteY1" fmla="*/ 0 h 649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6981" h="649967">
                          <a:moveTo>
                            <a:pt x="126982" y="649967"/>
                          </a:moveTo>
                          <a:cubicBezTo>
                            <a:pt x="38879" y="445501"/>
                            <a:pt x="-6004" y="222751"/>
                            <a:pt x="646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5" name="Freeform: Shape 824">
                      <a:extLst>
                        <a:ext uri="{FF2B5EF4-FFF2-40B4-BE49-F238E27FC236}">
                          <a16:creationId xmlns:a16="http://schemas.microsoft.com/office/drawing/2014/main" id="{9D6915D9-DDAB-7B25-9E52-A26341E110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79732" y="5265391"/>
                      <a:ext cx="113037" cy="450488"/>
                    </a:xfrm>
                    <a:custGeom>
                      <a:avLst/>
                      <a:gdLst>
                        <a:gd name="connsiteX0" fmla="*/ 0 w 113037"/>
                        <a:gd name="connsiteY0" fmla="*/ 450489 h 450488"/>
                        <a:gd name="connsiteX1" fmla="*/ 113038 w 113037"/>
                        <a:gd name="connsiteY1" fmla="*/ 0 h 45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3037" h="450488">
                          <a:moveTo>
                            <a:pt x="0" y="450489"/>
                          </a:moveTo>
                          <a:cubicBezTo>
                            <a:pt x="44882" y="302542"/>
                            <a:pt x="83116" y="151271"/>
                            <a:pt x="113038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6" name="Freeform: Shape 825">
                      <a:extLst>
                        <a:ext uri="{FF2B5EF4-FFF2-40B4-BE49-F238E27FC236}">
                          <a16:creationId xmlns:a16="http://schemas.microsoft.com/office/drawing/2014/main" id="{6706AB23-B061-6C27-78A1-F13CE1AE4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0279" y="5441597"/>
                      <a:ext cx="172881" cy="109713"/>
                    </a:xfrm>
                    <a:custGeom>
                      <a:avLst/>
                      <a:gdLst>
                        <a:gd name="connsiteX0" fmla="*/ 172882 w 172881"/>
                        <a:gd name="connsiteY0" fmla="*/ 109713 h 109713"/>
                        <a:gd name="connsiteX1" fmla="*/ 0 w 172881"/>
                        <a:gd name="connsiteY1" fmla="*/ 0 h 109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881" h="109713">
                          <a:moveTo>
                            <a:pt x="172882" y="109713"/>
                          </a:moveTo>
                          <a:cubicBezTo>
                            <a:pt x="108051" y="86441"/>
                            <a:pt x="48208" y="48207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6" name="Graphic 2">
                    <a:extLst>
                      <a:ext uri="{FF2B5EF4-FFF2-40B4-BE49-F238E27FC236}">
                        <a16:creationId xmlns:a16="http://schemas.microsoft.com/office/drawing/2014/main" id="{14F40F45-5C3F-01FA-E10A-1F3C0763D7B6}"/>
                      </a:ext>
                    </a:extLst>
                  </p:cNvPr>
                  <p:cNvGrpSpPr/>
                  <p:nvPr/>
                </p:nvGrpSpPr>
                <p:grpSpPr>
                  <a:xfrm>
                    <a:off x="12023831" y="5182275"/>
                    <a:ext cx="422230" cy="754693"/>
                    <a:chOff x="12023831" y="5182275"/>
                    <a:chExt cx="422230" cy="754693"/>
                  </a:xfrm>
                  <a:noFill/>
                </p:grpSpPr>
                <p:sp>
                  <p:nvSpPr>
                    <p:cNvPr id="821" name="Freeform: Shape 820">
                      <a:extLst>
                        <a:ext uri="{FF2B5EF4-FFF2-40B4-BE49-F238E27FC236}">
                          <a16:creationId xmlns:a16="http://schemas.microsoft.com/office/drawing/2014/main" id="{3DA0D316-4BCF-D6F6-D582-7ADB8D71B9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23831" y="5182275"/>
                      <a:ext cx="176206" cy="754693"/>
                    </a:xfrm>
                    <a:custGeom>
                      <a:avLst/>
                      <a:gdLst>
                        <a:gd name="connsiteX0" fmla="*/ 0 w 176206"/>
                        <a:gd name="connsiteY0" fmla="*/ 754694 h 754693"/>
                        <a:gd name="connsiteX1" fmla="*/ 176206 w 176206"/>
                        <a:gd name="connsiteY1" fmla="*/ 0 h 754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6206" h="754693">
                          <a:moveTo>
                            <a:pt x="0" y="754694"/>
                          </a:moveTo>
                          <a:cubicBezTo>
                            <a:pt x="74804" y="507008"/>
                            <a:pt x="134649" y="255998"/>
                            <a:pt x="176206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2" name="Freeform: Shape 821">
                      <a:extLst>
                        <a:ext uri="{FF2B5EF4-FFF2-40B4-BE49-F238E27FC236}">
                          <a16:creationId xmlns:a16="http://schemas.microsoft.com/office/drawing/2014/main" id="{2A9BA9B7-965E-F424-7771-214F1A95E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58741" y="5552973"/>
                      <a:ext cx="387320" cy="259321"/>
                    </a:xfrm>
                    <a:custGeom>
                      <a:avLst/>
                      <a:gdLst>
                        <a:gd name="connsiteX0" fmla="*/ 0 w 387320"/>
                        <a:gd name="connsiteY0" fmla="*/ 259322 h 259321"/>
                        <a:gd name="connsiteX1" fmla="*/ 387320 w 387320"/>
                        <a:gd name="connsiteY1" fmla="*/ 0 h 259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7320" h="259321">
                          <a:moveTo>
                            <a:pt x="0" y="259322"/>
                          </a:moveTo>
                          <a:cubicBezTo>
                            <a:pt x="136310" y="184518"/>
                            <a:pt x="265971" y="98077"/>
                            <a:pt x="38732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" name="Freeform: Shape 822">
                      <a:extLst>
                        <a:ext uri="{FF2B5EF4-FFF2-40B4-BE49-F238E27FC236}">
                          <a16:creationId xmlns:a16="http://schemas.microsoft.com/office/drawing/2014/main" id="{9C464490-8CF6-CD8C-3B31-5923C2363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73701" y="5262067"/>
                      <a:ext cx="64830" cy="219425"/>
                    </a:xfrm>
                    <a:custGeom>
                      <a:avLst/>
                      <a:gdLst>
                        <a:gd name="connsiteX0" fmla="*/ 64831 w 64830"/>
                        <a:gd name="connsiteY0" fmla="*/ 219426 h 219425"/>
                        <a:gd name="connsiteX1" fmla="*/ 0 w 64830"/>
                        <a:gd name="connsiteY1" fmla="*/ 0 h 219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4830" h="219425">
                          <a:moveTo>
                            <a:pt x="64831" y="219426"/>
                          </a:moveTo>
                          <a:cubicBezTo>
                            <a:pt x="26598" y="152933"/>
                            <a:pt x="3325" y="76467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7" name="Graphic 2">
                    <a:extLst>
                      <a:ext uri="{FF2B5EF4-FFF2-40B4-BE49-F238E27FC236}">
                        <a16:creationId xmlns:a16="http://schemas.microsoft.com/office/drawing/2014/main" id="{A1DE7AF6-106A-8DBC-A70A-31527D54ACEC}"/>
                      </a:ext>
                    </a:extLst>
                  </p:cNvPr>
                  <p:cNvGrpSpPr/>
                  <p:nvPr/>
                </p:nvGrpSpPr>
                <p:grpSpPr>
                  <a:xfrm>
                    <a:off x="10841922" y="5293651"/>
                    <a:ext cx="418904" cy="608409"/>
                    <a:chOff x="10841922" y="5293651"/>
                    <a:chExt cx="418904" cy="608409"/>
                  </a:xfrm>
                  <a:noFill/>
                </p:grpSpPr>
                <p:sp>
                  <p:nvSpPr>
                    <p:cNvPr id="818" name="Freeform: Shape 817">
                      <a:extLst>
                        <a:ext uri="{FF2B5EF4-FFF2-40B4-BE49-F238E27FC236}">
                          <a16:creationId xmlns:a16="http://schemas.microsoft.com/office/drawing/2014/main" id="{70E47543-A939-511C-A80B-81C19A886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86284" y="5301962"/>
                      <a:ext cx="174543" cy="600097"/>
                    </a:xfrm>
                    <a:custGeom>
                      <a:avLst/>
                      <a:gdLst>
                        <a:gd name="connsiteX0" fmla="*/ 174544 w 174543"/>
                        <a:gd name="connsiteY0" fmla="*/ 600098 h 600097"/>
                        <a:gd name="connsiteX1" fmla="*/ 0 w 174543"/>
                        <a:gd name="connsiteY1" fmla="*/ 0 h 60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4543" h="600097">
                          <a:moveTo>
                            <a:pt x="174544" y="600098"/>
                          </a:moveTo>
                          <a:cubicBezTo>
                            <a:pt x="104726" y="403943"/>
                            <a:pt x="46545" y="202803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" name="Freeform: Shape 818">
                      <a:extLst>
                        <a:ext uri="{FF2B5EF4-FFF2-40B4-BE49-F238E27FC236}">
                          <a16:creationId xmlns:a16="http://schemas.microsoft.com/office/drawing/2014/main" id="{58232C30-4523-CF74-8D60-DB58FAC53E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1922" y="5561284"/>
                      <a:ext cx="385658" cy="227737"/>
                    </a:xfrm>
                    <a:custGeom>
                      <a:avLst/>
                      <a:gdLst>
                        <a:gd name="connsiteX0" fmla="*/ 385658 w 385658"/>
                        <a:gd name="connsiteY0" fmla="*/ 227737 h 227737"/>
                        <a:gd name="connsiteX1" fmla="*/ 0 w 385658"/>
                        <a:gd name="connsiteY1" fmla="*/ 0 h 2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5658" h="227737">
                          <a:moveTo>
                            <a:pt x="385658" y="227737"/>
                          </a:moveTo>
                          <a:cubicBezTo>
                            <a:pt x="242698" y="181193"/>
                            <a:pt x="109713" y="101402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" name="Freeform: Shape 819">
                      <a:extLst>
                        <a:ext uri="{FF2B5EF4-FFF2-40B4-BE49-F238E27FC236}">
                          <a16:creationId xmlns:a16="http://schemas.microsoft.com/office/drawing/2014/main" id="{D26A99F7-ADE7-FF2F-CC83-4FEFBA052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2776" y="5293651"/>
                      <a:ext cx="89764" cy="264308"/>
                    </a:xfrm>
                    <a:custGeom>
                      <a:avLst/>
                      <a:gdLst>
                        <a:gd name="connsiteX0" fmla="*/ 0 w 89764"/>
                        <a:gd name="connsiteY0" fmla="*/ 264309 h 264308"/>
                        <a:gd name="connsiteX1" fmla="*/ 89765 w 89764"/>
                        <a:gd name="connsiteY1" fmla="*/ 0 h 26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89764" h="264308">
                          <a:moveTo>
                            <a:pt x="0" y="264309"/>
                          </a:moveTo>
                          <a:cubicBezTo>
                            <a:pt x="36571" y="177868"/>
                            <a:pt x="66493" y="89765"/>
                            <a:pt x="89765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2" name="Graphic 2">
              <a:extLst>
                <a:ext uri="{FF2B5EF4-FFF2-40B4-BE49-F238E27FC236}">
                  <a16:creationId xmlns:a16="http://schemas.microsoft.com/office/drawing/2014/main" id="{90884E25-8111-CAD0-8833-8EA3BC1E5DFD}"/>
                </a:ext>
              </a:extLst>
            </p:cNvPr>
            <p:cNvGrpSpPr/>
            <p:nvPr/>
          </p:nvGrpSpPr>
          <p:grpSpPr>
            <a:xfrm>
              <a:off x="-497411" y="6306003"/>
              <a:ext cx="13305640" cy="2504596"/>
              <a:chOff x="-497411" y="6306003"/>
              <a:chExt cx="13305640" cy="2504596"/>
            </a:xfrm>
          </p:grpSpPr>
          <p:grpSp>
            <p:nvGrpSpPr>
              <p:cNvPr id="635" name="Graphic 2">
                <a:extLst>
                  <a:ext uri="{FF2B5EF4-FFF2-40B4-BE49-F238E27FC236}">
                    <a16:creationId xmlns:a16="http://schemas.microsoft.com/office/drawing/2014/main" id="{62E6323E-852F-6D9B-E37F-7005AF2AA1A7}"/>
                  </a:ext>
                </a:extLst>
              </p:cNvPr>
              <p:cNvGrpSpPr/>
              <p:nvPr/>
            </p:nvGrpSpPr>
            <p:grpSpPr>
              <a:xfrm>
                <a:off x="776577" y="6498833"/>
                <a:ext cx="1090481" cy="1263748"/>
                <a:chOff x="776577" y="6498833"/>
                <a:chExt cx="1090481" cy="1263748"/>
              </a:xfrm>
            </p:grpSpPr>
            <p:grpSp>
              <p:nvGrpSpPr>
                <p:cNvPr id="797" name="Graphic 2">
                  <a:extLst>
                    <a:ext uri="{FF2B5EF4-FFF2-40B4-BE49-F238E27FC236}">
                      <a16:creationId xmlns:a16="http://schemas.microsoft.com/office/drawing/2014/main" id="{0756DE26-5E8C-021A-2E5F-9A8BDBC4B314}"/>
                    </a:ext>
                  </a:extLst>
                </p:cNvPr>
                <p:cNvGrpSpPr/>
                <p:nvPr/>
              </p:nvGrpSpPr>
              <p:grpSpPr>
                <a:xfrm>
                  <a:off x="834703" y="6607083"/>
                  <a:ext cx="943976" cy="1155497"/>
                  <a:chOff x="834703" y="6607083"/>
                  <a:chExt cx="943976" cy="1155497"/>
                </a:xfrm>
                <a:solidFill>
                  <a:srgbClr val="794758"/>
                </a:solidFill>
              </p:grpSpPr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id="{A745BC4F-428C-D5B7-5AB7-EE031F4CB673}"/>
                      </a:ext>
                    </a:extLst>
                  </p:cNvPr>
                  <p:cNvSpPr/>
                  <p:nvPr/>
                </p:nvSpPr>
                <p:spPr>
                  <a:xfrm>
                    <a:off x="911321" y="6615202"/>
                    <a:ext cx="485294" cy="1147379"/>
                  </a:xfrm>
                  <a:custGeom>
                    <a:avLst/>
                    <a:gdLst>
                      <a:gd name="connsiteX0" fmla="*/ 48111 w 485294"/>
                      <a:gd name="connsiteY0" fmla="*/ 1132033 h 1147379"/>
                      <a:gd name="connsiteX1" fmla="*/ 41462 w 485294"/>
                      <a:gd name="connsiteY1" fmla="*/ 1140345 h 1147379"/>
                      <a:gd name="connsiteX2" fmla="*/ 8215 w 485294"/>
                      <a:gd name="connsiteY2" fmla="*/ 1140345 h 1147379"/>
                      <a:gd name="connsiteX3" fmla="*/ 3228 w 485294"/>
                      <a:gd name="connsiteY3" fmla="*/ 1110423 h 1147379"/>
                      <a:gd name="connsiteX4" fmla="*/ 14865 w 485294"/>
                      <a:gd name="connsiteY4" fmla="*/ 1095462 h 1147379"/>
                      <a:gd name="connsiteX5" fmla="*/ 31488 w 485294"/>
                      <a:gd name="connsiteY5" fmla="*/ 1067203 h 1147379"/>
                      <a:gd name="connsiteX6" fmla="*/ 71383 w 485294"/>
                      <a:gd name="connsiteY6" fmla="*/ 987411 h 1147379"/>
                      <a:gd name="connsiteX7" fmla="*/ 171123 w 485294"/>
                      <a:gd name="connsiteY7" fmla="*/ 758011 h 1147379"/>
                      <a:gd name="connsiteX8" fmla="*/ 437094 w 485294"/>
                      <a:gd name="connsiteY8" fmla="*/ 16617 h 1147379"/>
                      <a:gd name="connsiteX9" fmla="*/ 468678 w 485294"/>
                      <a:gd name="connsiteY9" fmla="*/ 1656 h 1147379"/>
                      <a:gd name="connsiteX10" fmla="*/ 483639 w 485294"/>
                      <a:gd name="connsiteY10" fmla="*/ 33240 h 1147379"/>
                      <a:gd name="connsiteX11" fmla="*/ 216005 w 485294"/>
                      <a:gd name="connsiteY11" fmla="*/ 776297 h 1147379"/>
                      <a:gd name="connsiteX12" fmla="*/ 114604 w 485294"/>
                      <a:gd name="connsiteY12" fmla="*/ 1009022 h 1147379"/>
                      <a:gd name="connsiteX13" fmla="*/ 74708 w 485294"/>
                      <a:gd name="connsiteY13" fmla="*/ 1090475 h 1147379"/>
                      <a:gd name="connsiteX14" fmla="*/ 58085 w 485294"/>
                      <a:gd name="connsiteY14" fmla="*/ 1120397 h 1147379"/>
                      <a:gd name="connsiteX15" fmla="*/ 48111 w 485294"/>
                      <a:gd name="connsiteY15" fmla="*/ 1132033 h 1147379"/>
                      <a:gd name="connsiteX16" fmla="*/ 14865 w 485294"/>
                      <a:gd name="connsiteY16" fmla="*/ 1098787 h 1147379"/>
                      <a:gd name="connsiteX17" fmla="*/ 9878 w 485294"/>
                      <a:gd name="connsiteY17" fmla="*/ 1102111 h 1147379"/>
                      <a:gd name="connsiteX18" fmla="*/ 14865 w 485294"/>
                      <a:gd name="connsiteY18" fmla="*/ 1098787 h 1147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85294" h="1147379">
                        <a:moveTo>
                          <a:pt x="48111" y="1132033"/>
                        </a:moveTo>
                        <a:cubicBezTo>
                          <a:pt x="46449" y="1135358"/>
                          <a:pt x="44786" y="1137020"/>
                          <a:pt x="41462" y="1140345"/>
                        </a:cubicBezTo>
                        <a:cubicBezTo>
                          <a:pt x="23176" y="1155306"/>
                          <a:pt x="9878" y="1142007"/>
                          <a:pt x="8215" y="1140345"/>
                        </a:cubicBezTo>
                        <a:cubicBezTo>
                          <a:pt x="4891" y="1137020"/>
                          <a:pt x="-5083" y="1127046"/>
                          <a:pt x="3228" y="1110423"/>
                        </a:cubicBezTo>
                        <a:cubicBezTo>
                          <a:pt x="3228" y="1108761"/>
                          <a:pt x="11540" y="1098787"/>
                          <a:pt x="14865" y="1095462"/>
                        </a:cubicBezTo>
                        <a:cubicBezTo>
                          <a:pt x="19852" y="1085488"/>
                          <a:pt x="26501" y="1077176"/>
                          <a:pt x="31488" y="1067203"/>
                        </a:cubicBezTo>
                        <a:cubicBezTo>
                          <a:pt x="44786" y="1040606"/>
                          <a:pt x="58085" y="1014008"/>
                          <a:pt x="71383" y="987411"/>
                        </a:cubicBezTo>
                        <a:cubicBezTo>
                          <a:pt x="106292" y="910944"/>
                          <a:pt x="139539" y="834478"/>
                          <a:pt x="171123" y="758011"/>
                        </a:cubicBezTo>
                        <a:cubicBezTo>
                          <a:pt x="270862" y="513650"/>
                          <a:pt x="352316" y="264302"/>
                          <a:pt x="437094" y="16617"/>
                        </a:cubicBezTo>
                        <a:cubicBezTo>
                          <a:pt x="442081" y="3318"/>
                          <a:pt x="455379" y="-3331"/>
                          <a:pt x="468678" y="1656"/>
                        </a:cubicBezTo>
                        <a:cubicBezTo>
                          <a:pt x="481977" y="6643"/>
                          <a:pt x="488626" y="19941"/>
                          <a:pt x="483639" y="33240"/>
                        </a:cubicBezTo>
                        <a:cubicBezTo>
                          <a:pt x="397198" y="282588"/>
                          <a:pt x="315744" y="531936"/>
                          <a:pt x="216005" y="776297"/>
                        </a:cubicBezTo>
                        <a:cubicBezTo>
                          <a:pt x="184421" y="854426"/>
                          <a:pt x="151175" y="932555"/>
                          <a:pt x="114604" y="1009022"/>
                        </a:cubicBezTo>
                        <a:cubicBezTo>
                          <a:pt x="101305" y="1037281"/>
                          <a:pt x="88007" y="1063878"/>
                          <a:pt x="74708" y="1090475"/>
                        </a:cubicBezTo>
                        <a:cubicBezTo>
                          <a:pt x="69721" y="1100449"/>
                          <a:pt x="63072" y="1110423"/>
                          <a:pt x="58085" y="1120397"/>
                        </a:cubicBezTo>
                        <a:cubicBezTo>
                          <a:pt x="54760" y="1122059"/>
                          <a:pt x="49773" y="1128708"/>
                          <a:pt x="48111" y="1132033"/>
                        </a:cubicBezTo>
                        <a:moveTo>
                          <a:pt x="14865" y="1098787"/>
                        </a:moveTo>
                        <a:cubicBezTo>
                          <a:pt x="13202" y="1098787"/>
                          <a:pt x="11540" y="1100449"/>
                          <a:pt x="9878" y="1102111"/>
                        </a:cubicBezTo>
                        <a:cubicBezTo>
                          <a:pt x="11540" y="1100449"/>
                          <a:pt x="13202" y="1098787"/>
                          <a:pt x="14865" y="1098787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id="{A7FEA1CA-7C4D-DF57-C7AB-7AAE0720C89C}"/>
                      </a:ext>
                    </a:extLst>
                  </p:cNvPr>
                  <p:cNvSpPr/>
                  <p:nvPr/>
                </p:nvSpPr>
                <p:spPr>
                  <a:xfrm>
                    <a:off x="1015958" y="6775707"/>
                    <a:ext cx="544305" cy="786713"/>
                  </a:xfrm>
                  <a:custGeom>
                    <a:avLst/>
                    <a:gdLst>
                      <a:gd name="connsiteX0" fmla="*/ 16617 w 544305"/>
                      <a:gd name="connsiteY0" fmla="*/ 783685 h 786713"/>
                      <a:gd name="connsiteX1" fmla="*/ 86434 w 544305"/>
                      <a:gd name="connsiteY1" fmla="*/ 775374 h 786713"/>
                      <a:gd name="connsiteX2" fmla="*/ 204459 w 544305"/>
                      <a:gd name="connsiteY2" fmla="*/ 690596 h 786713"/>
                      <a:gd name="connsiteX3" fmla="*/ 244354 w 544305"/>
                      <a:gd name="connsiteY3" fmla="*/ 654025 h 786713"/>
                      <a:gd name="connsiteX4" fmla="*/ 543572 w 544305"/>
                      <a:gd name="connsiteY4" fmla="*/ 30655 h 786713"/>
                      <a:gd name="connsiteX5" fmla="*/ 525286 w 544305"/>
                      <a:gd name="connsiteY5" fmla="*/ 733 h 786713"/>
                      <a:gd name="connsiteX6" fmla="*/ 495365 w 544305"/>
                      <a:gd name="connsiteY6" fmla="*/ 19018 h 786713"/>
                      <a:gd name="connsiteX7" fmla="*/ 209446 w 544305"/>
                      <a:gd name="connsiteY7" fmla="*/ 619116 h 786713"/>
                      <a:gd name="connsiteX8" fmla="*/ 172875 w 544305"/>
                      <a:gd name="connsiteY8" fmla="*/ 654025 h 786713"/>
                      <a:gd name="connsiteX9" fmla="*/ 84772 w 544305"/>
                      <a:gd name="connsiteY9" fmla="*/ 720517 h 786713"/>
                      <a:gd name="connsiteX10" fmla="*/ 53188 w 544305"/>
                      <a:gd name="connsiteY10" fmla="*/ 735478 h 786713"/>
                      <a:gd name="connsiteX11" fmla="*/ 33240 w 544305"/>
                      <a:gd name="connsiteY11" fmla="*/ 737141 h 786713"/>
                      <a:gd name="connsiteX12" fmla="*/ 1656 w 544305"/>
                      <a:gd name="connsiteY12" fmla="*/ 753764 h 786713"/>
                      <a:gd name="connsiteX13" fmla="*/ 16617 w 544305"/>
                      <a:gd name="connsiteY13" fmla="*/ 783685 h 786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44305" h="786713">
                        <a:moveTo>
                          <a:pt x="16617" y="783685"/>
                        </a:moveTo>
                        <a:cubicBezTo>
                          <a:pt x="36564" y="790335"/>
                          <a:pt x="59837" y="785348"/>
                          <a:pt x="86434" y="775374"/>
                        </a:cubicBezTo>
                        <a:cubicBezTo>
                          <a:pt x="132979" y="753764"/>
                          <a:pt x="184511" y="708881"/>
                          <a:pt x="204459" y="690596"/>
                        </a:cubicBezTo>
                        <a:cubicBezTo>
                          <a:pt x="207783" y="687271"/>
                          <a:pt x="241030" y="655687"/>
                          <a:pt x="244354" y="654025"/>
                        </a:cubicBezTo>
                        <a:cubicBezTo>
                          <a:pt x="408924" y="486130"/>
                          <a:pt x="490378" y="250081"/>
                          <a:pt x="543572" y="30655"/>
                        </a:cubicBezTo>
                        <a:cubicBezTo>
                          <a:pt x="546897" y="17356"/>
                          <a:pt x="538585" y="4058"/>
                          <a:pt x="525286" y="733"/>
                        </a:cubicBezTo>
                        <a:cubicBezTo>
                          <a:pt x="511988" y="-2592"/>
                          <a:pt x="498689" y="5720"/>
                          <a:pt x="495365" y="19018"/>
                        </a:cubicBezTo>
                        <a:cubicBezTo>
                          <a:pt x="445495" y="230133"/>
                          <a:pt x="367366" y="459533"/>
                          <a:pt x="209446" y="619116"/>
                        </a:cubicBezTo>
                        <a:cubicBezTo>
                          <a:pt x="206121" y="622441"/>
                          <a:pt x="176199" y="652362"/>
                          <a:pt x="172875" y="654025"/>
                        </a:cubicBezTo>
                        <a:cubicBezTo>
                          <a:pt x="157914" y="667323"/>
                          <a:pt x="121343" y="700569"/>
                          <a:pt x="84772" y="720517"/>
                        </a:cubicBezTo>
                        <a:cubicBezTo>
                          <a:pt x="73136" y="727167"/>
                          <a:pt x="63162" y="732154"/>
                          <a:pt x="53188" y="735478"/>
                        </a:cubicBezTo>
                        <a:cubicBezTo>
                          <a:pt x="46538" y="737141"/>
                          <a:pt x="39889" y="738803"/>
                          <a:pt x="33240" y="737141"/>
                        </a:cubicBezTo>
                        <a:cubicBezTo>
                          <a:pt x="19941" y="733816"/>
                          <a:pt x="6643" y="740465"/>
                          <a:pt x="1656" y="753764"/>
                        </a:cubicBezTo>
                        <a:cubicBezTo>
                          <a:pt x="-3331" y="767062"/>
                          <a:pt x="3318" y="780361"/>
                          <a:pt x="16617" y="783685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id="{1A3E8810-90FE-D5D3-8A02-0FDC8F30E0D1}"/>
                      </a:ext>
                    </a:extLst>
                  </p:cNvPr>
                  <p:cNvSpPr/>
                  <p:nvPr/>
                </p:nvSpPr>
                <p:spPr>
                  <a:xfrm>
                    <a:off x="1366049" y="6962896"/>
                    <a:ext cx="412631" cy="286331"/>
                  </a:xfrm>
                  <a:custGeom>
                    <a:avLst/>
                    <a:gdLst>
                      <a:gd name="connsiteX0" fmla="*/ 38886 w 412631"/>
                      <a:gd name="connsiteY0" fmla="*/ 237436 h 286331"/>
                      <a:gd name="connsiteX1" fmla="*/ 62158 w 412631"/>
                      <a:gd name="connsiteY1" fmla="*/ 232448 h 286331"/>
                      <a:gd name="connsiteX2" fmla="*/ 158573 w 412631"/>
                      <a:gd name="connsiteY2" fmla="*/ 194215 h 286331"/>
                      <a:gd name="connsiteX3" fmla="*/ 368025 w 412631"/>
                      <a:gd name="connsiteY3" fmla="*/ 9698 h 286331"/>
                      <a:gd name="connsiteX4" fmla="*/ 402933 w 412631"/>
                      <a:gd name="connsiteY4" fmla="*/ 4711 h 286331"/>
                      <a:gd name="connsiteX5" fmla="*/ 407920 w 412631"/>
                      <a:gd name="connsiteY5" fmla="*/ 39619 h 286331"/>
                      <a:gd name="connsiteX6" fmla="*/ 183507 w 412631"/>
                      <a:gd name="connsiteY6" fmla="*/ 237436 h 286331"/>
                      <a:gd name="connsiteX7" fmla="*/ 77119 w 412631"/>
                      <a:gd name="connsiteY7" fmla="*/ 278994 h 286331"/>
                      <a:gd name="connsiteX8" fmla="*/ 47197 w 412631"/>
                      <a:gd name="connsiteY8" fmla="*/ 285643 h 286331"/>
                      <a:gd name="connsiteX9" fmla="*/ 32236 w 412631"/>
                      <a:gd name="connsiteY9" fmla="*/ 285643 h 286331"/>
                      <a:gd name="connsiteX10" fmla="*/ 13951 w 412631"/>
                      <a:gd name="connsiteY10" fmla="*/ 283980 h 286331"/>
                      <a:gd name="connsiteX11" fmla="*/ 652 w 412631"/>
                      <a:gd name="connsiteY11" fmla="*/ 267357 h 286331"/>
                      <a:gd name="connsiteX12" fmla="*/ 3977 w 412631"/>
                      <a:gd name="connsiteY12" fmla="*/ 247409 h 286331"/>
                      <a:gd name="connsiteX13" fmla="*/ 17275 w 412631"/>
                      <a:gd name="connsiteY13" fmla="*/ 237436 h 286331"/>
                      <a:gd name="connsiteX14" fmla="*/ 27249 w 412631"/>
                      <a:gd name="connsiteY14" fmla="*/ 235773 h 286331"/>
                      <a:gd name="connsiteX15" fmla="*/ 38886 w 412631"/>
                      <a:gd name="connsiteY15" fmla="*/ 237436 h 286331"/>
                      <a:gd name="connsiteX16" fmla="*/ 43873 w 412631"/>
                      <a:gd name="connsiteY16" fmla="*/ 249072 h 286331"/>
                      <a:gd name="connsiteX17" fmla="*/ 35561 w 412631"/>
                      <a:gd name="connsiteY17" fmla="*/ 242422 h 286331"/>
                      <a:gd name="connsiteX18" fmla="*/ 43873 w 412631"/>
                      <a:gd name="connsiteY18" fmla="*/ 249072 h 28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12631" h="286331">
                        <a:moveTo>
                          <a:pt x="38886" y="237436"/>
                        </a:moveTo>
                        <a:cubicBezTo>
                          <a:pt x="47197" y="235773"/>
                          <a:pt x="53846" y="235773"/>
                          <a:pt x="62158" y="232448"/>
                        </a:cubicBezTo>
                        <a:cubicBezTo>
                          <a:pt x="95404" y="224137"/>
                          <a:pt x="128651" y="210838"/>
                          <a:pt x="158573" y="194215"/>
                        </a:cubicBezTo>
                        <a:cubicBezTo>
                          <a:pt x="241689" y="150995"/>
                          <a:pt x="311506" y="82840"/>
                          <a:pt x="368025" y="9698"/>
                        </a:cubicBezTo>
                        <a:cubicBezTo>
                          <a:pt x="376337" y="-276"/>
                          <a:pt x="391297" y="-3601"/>
                          <a:pt x="402933" y="4711"/>
                        </a:cubicBezTo>
                        <a:cubicBezTo>
                          <a:pt x="412908" y="13022"/>
                          <a:pt x="416232" y="27983"/>
                          <a:pt x="407920" y="39619"/>
                        </a:cubicBezTo>
                        <a:cubicBezTo>
                          <a:pt x="348077" y="117748"/>
                          <a:pt x="273273" y="190890"/>
                          <a:pt x="183507" y="237436"/>
                        </a:cubicBezTo>
                        <a:cubicBezTo>
                          <a:pt x="150261" y="254059"/>
                          <a:pt x="113690" y="269020"/>
                          <a:pt x="77119" y="278994"/>
                        </a:cubicBezTo>
                        <a:cubicBezTo>
                          <a:pt x="67145" y="282318"/>
                          <a:pt x="57171" y="283980"/>
                          <a:pt x="47197" y="285643"/>
                        </a:cubicBezTo>
                        <a:cubicBezTo>
                          <a:pt x="43873" y="285643"/>
                          <a:pt x="37223" y="285643"/>
                          <a:pt x="32236" y="285643"/>
                        </a:cubicBezTo>
                        <a:cubicBezTo>
                          <a:pt x="27249" y="287305"/>
                          <a:pt x="20600" y="285643"/>
                          <a:pt x="13951" y="283980"/>
                        </a:cubicBezTo>
                        <a:cubicBezTo>
                          <a:pt x="2315" y="277331"/>
                          <a:pt x="652" y="269020"/>
                          <a:pt x="652" y="267357"/>
                        </a:cubicBezTo>
                        <a:cubicBezTo>
                          <a:pt x="-1010" y="260708"/>
                          <a:pt x="652" y="254059"/>
                          <a:pt x="3977" y="247409"/>
                        </a:cubicBezTo>
                        <a:cubicBezTo>
                          <a:pt x="5639" y="244085"/>
                          <a:pt x="10626" y="240760"/>
                          <a:pt x="17275" y="237436"/>
                        </a:cubicBezTo>
                        <a:cubicBezTo>
                          <a:pt x="18938" y="237436"/>
                          <a:pt x="22262" y="235773"/>
                          <a:pt x="27249" y="235773"/>
                        </a:cubicBezTo>
                        <a:cubicBezTo>
                          <a:pt x="28912" y="237436"/>
                          <a:pt x="37223" y="237436"/>
                          <a:pt x="38886" y="237436"/>
                        </a:cubicBezTo>
                        <a:moveTo>
                          <a:pt x="43873" y="249072"/>
                        </a:moveTo>
                        <a:cubicBezTo>
                          <a:pt x="42210" y="247409"/>
                          <a:pt x="40548" y="244085"/>
                          <a:pt x="35561" y="242422"/>
                        </a:cubicBezTo>
                        <a:cubicBezTo>
                          <a:pt x="38886" y="242422"/>
                          <a:pt x="42210" y="245747"/>
                          <a:pt x="43873" y="24907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BF05CA50-8C40-983C-FE1A-B0F4BADB2C2C}"/>
                      </a:ext>
                    </a:extLst>
                  </p:cNvPr>
                  <p:cNvSpPr/>
                  <p:nvPr/>
                </p:nvSpPr>
                <p:spPr>
                  <a:xfrm>
                    <a:off x="1176524" y="6607083"/>
                    <a:ext cx="117580" cy="345286"/>
                  </a:xfrm>
                  <a:custGeom>
                    <a:avLst/>
                    <a:gdLst>
                      <a:gd name="connsiteX0" fmla="*/ 65503 w 117580"/>
                      <a:gd name="connsiteY0" fmla="*/ 322290 h 345286"/>
                      <a:gd name="connsiteX1" fmla="*/ 50542 w 117580"/>
                      <a:gd name="connsiteY1" fmla="*/ 305667 h 345286"/>
                      <a:gd name="connsiteX2" fmla="*/ 22283 w 117580"/>
                      <a:gd name="connsiteY2" fmla="*/ 242499 h 345286"/>
                      <a:gd name="connsiteX3" fmla="*/ 12309 w 117580"/>
                      <a:gd name="connsiteY3" fmla="*/ 18086 h 345286"/>
                      <a:gd name="connsiteX4" fmla="*/ 42230 w 117580"/>
                      <a:gd name="connsiteY4" fmla="*/ 1463 h 345286"/>
                      <a:gd name="connsiteX5" fmla="*/ 58854 w 117580"/>
                      <a:gd name="connsiteY5" fmla="*/ 31385 h 345286"/>
                      <a:gd name="connsiteX6" fmla="*/ 68828 w 117580"/>
                      <a:gd name="connsiteY6" fmla="*/ 227539 h 345286"/>
                      <a:gd name="connsiteX7" fmla="*/ 92100 w 117580"/>
                      <a:gd name="connsiteY7" fmla="*/ 280733 h 345286"/>
                      <a:gd name="connsiteX8" fmla="*/ 105399 w 117580"/>
                      <a:gd name="connsiteY8" fmla="*/ 292369 h 345286"/>
                      <a:gd name="connsiteX9" fmla="*/ 117035 w 117580"/>
                      <a:gd name="connsiteY9" fmla="*/ 310655 h 345286"/>
                      <a:gd name="connsiteX10" fmla="*/ 105399 w 117580"/>
                      <a:gd name="connsiteY10" fmla="*/ 340576 h 345286"/>
                      <a:gd name="connsiteX11" fmla="*/ 70490 w 117580"/>
                      <a:gd name="connsiteY11" fmla="*/ 335589 h 345286"/>
                      <a:gd name="connsiteX12" fmla="*/ 65503 w 117580"/>
                      <a:gd name="connsiteY12" fmla="*/ 322290 h 345286"/>
                      <a:gd name="connsiteX13" fmla="*/ 73815 w 117580"/>
                      <a:gd name="connsiteY13" fmla="*/ 299018 h 345286"/>
                      <a:gd name="connsiteX14" fmla="*/ 73815 w 117580"/>
                      <a:gd name="connsiteY14" fmla="*/ 299018 h 345286"/>
                      <a:gd name="connsiteX15" fmla="*/ 73815 w 117580"/>
                      <a:gd name="connsiteY15" fmla="*/ 299018 h 345286"/>
                      <a:gd name="connsiteX16" fmla="*/ 73815 w 117580"/>
                      <a:gd name="connsiteY16" fmla="*/ 299018 h 345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17580" h="345286">
                        <a:moveTo>
                          <a:pt x="65503" y="322290"/>
                        </a:moveTo>
                        <a:cubicBezTo>
                          <a:pt x="60516" y="317304"/>
                          <a:pt x="52204" y="310655"/>
                          <a:pt x="50542" y="305667"/>
                        </a:cubicBezTo>
                        <a:cubicBezTo>
                          <a:pt x="38906" y="285720"/>
                          <a:pt x="28932" y="264109"/>
                          <a:pt x="22283" y="242499"/>
                        </a:cubicBezTo>
                        <a:cubicBezTo>
                          <a:pt x="-2652" y="169357"/>
                          <a:pt x="-7639" y="92891"/>
                          <a:pt x="12309" y="18086"/>
                        </a:cubicBezTo>
                        <a:cubicBezTo>
                          <a:pt x="15633" y="4787"/>
                          <a:pt x="28932" y="-3524"/>
                          <a:pt x="42230" y="1463"/>
                        </a:cubicBezTo>
                        <a:cubicBezTo>
                          <a:pt x="55529" y="4787"/>
                          <a:pt x="63841" y="18086"/>
                          <a:pt x="58854" y="31385"/>
                        </a:cubicBezTo>
                        <a:cubicBezTo>
                          <a:pt x="40568" y="96215"/>
                          <a:pt x="47217" y="164370"/>
                          <a:pt x="68828" y="227539"/>
                        </a:cubicBezTo>
                        <a:cubicBezTo>
                          <a:pt x="75477" y="245824"/>
                          <a:pt x="83788" y="264109"/>
                          <a:pt x="92100" y="280733"/>
                        </a:cubicBezTo>
                        <a:cubicBezTo>
                          <a:pt x="93762" y="282395"/>
                          <a:pt x="102074" y="289044"/>
                          <a:pt x="105399" y="292369"/>
                        </a:cubicBezTo>
                        <a:cubicBezTo>
                          <a:pt x="112048" y="299018"/>
                          <a:pt x="115373" y="305667"/>
                          <a:pt x="117035" y="310655"/>
                        </a:cubicBezTo>
                        <a:cubicBezTo>
                          <a:pt x="118697" y="320628"/>
                          <a:pt x="117035" y="332265"/>
                          <a:pt x="105399" y="340576"/>
                        </a:cubicBezTo>
                        <a:cubicBezTo>
                          <a:pt x="93762" y="348888"/>
                          <a:pt x="78802" y="345563"/>
                          <a:pt x="70490" y="335589"/>
                        </a:cubicBezTo>
                        <a:cubicBezTo>
                          <a:pt x="67165" y="330602"/>
                          <a:pt x="65503" y="325615"/>
                          <a:pt x="65503" y="322290"/>
                        </a:cubicBezTo>
                        <a:moveTo>
                          <a:pt x="73815" y="299018"/>
                        </a:moveTo>
                        <a:lnTo>
                          <a:pt x="73815" y="299018"/>
                        </a:lnTo>
                        <a:lnTo>
                          <a:pt x="73815" y="299018"/>
                        </a:lnTo>
                        <a:lnTo>
                          <a:pt x="73815" y="299018"/>
                        </a:lnTo>
                        <a:close/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id="{5799EC78-961F-09A4-3EF5-48F5427321A4}"/>
                      </a:ext>
                    </a:extLst>
                  </p:cNvPr>
                  <p:cNvSpPr/>
                  <p:nvPr/>
                </p:nvSpPr>
                <p:spPr>
                  <a:xfrm>
                    <a:off x="978242" y="6677630"/>
                    <a:ext cx="165529" cy="687284"/>
                  </a:xfrm>
                  <a:custGeom>
                    <a:avLst/>
                    <a:gdLst>
                      <a:gd name="connsiteX0" fmla="*/ 119163 w 165529"/>
                      <a:gd name="connsiteY0" fmla="*/ 673972 h 687284"/>
                      <a:gd name="connsiteX1" fmla="*/ 85917 w 165529"/>
                      <a:gd name="connsiteY1" fmla="*/ 632414 h 687284"/>
                      <a:gd name="connsiteX2" fmla="*/ 22749 w 165529"/>
                      <a:gd name="connsiteY2" fmla="*/ 487793 h 687284"/>
                      <a:gd name="connsiteX3" fmla="*/ 26073 w 165529"/>
                      <a:gd name="connsiteY3" fmla="*/ 19019 h 687284"/>
                      <a:gd name="connsiteX4" fmla="*/ 55995 w 165529"/>
                      <a:gd name="connsiteY4" fmla="*/ 733 h 687284"/>
                      <a:gd name="connsiteX5" fmla="*/ 74280 w 165529"/>
                      <a:gd name="connsiteY5" fmla="*/ 30655 h 687284"/>
                      <a:gd name="connsiteX6" fmla="*/ 70956 w 165529"/>
                      <a:gd name="connsiteY6" fmla="*/ 477819 h 687284"/>
                      <a:gd name="connsiteX7" fmla="*/ 127475 w 165529"/>
                      <a:gd name="connsiteY7" fmla="*/ 605818 h 687284"/>
                      <a:gd name="connsiteX8" fmla="*/ 160721 w 165529"/>
                      <a:gd name="connsiteY8" fmla="*/ 647376 h 687284"/>
                      <a:gd name="connsiteX9" fmla="*/ 164046 w 165529"/>
                      <a:gd name="connsiteY9" fmla="*/ 672311 h 687284"/>
                      <a:gd name="connsiteX10" fmla="*/ 130799 w 165529"/>
                      <a:gd name="connsiteY10" fmla="*/ 685609 h 687284"/>
                      <a:gd name="connsiteX11" fmla="*/ 119163 w 165529"/>
                      <a:gd name="connsiteY11" fmla="*/ 673972 h 687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5529" h="687284">
                        <a:moveTo>
                          <a:pt x="119163" y="673972"/>
                        </a:moveTo>
                        <a:cubicBezTo>
                          <a:pt x="115838" y="670648"/>
                          <a:pt x="89241" y="635739"/>
                          <a:pt x="85917" y="632414"/>
                        </a:cubicBezTo>
                        <a:cubicBezTo>
                          <a:pt x="54333" y="587532"/>
                          <a:pt x="34385" y="540987"/>
                          <a:pt x="22749" y="487793"/>
                        </a:cubicBezTo>
                        <a:cubicBezTo>
                          <a:pt x="-10498" y="338184"/>
                          <a:pt x="-5511" y="168627"/>
                          <a:pt x="26073" y="19019"/>
                        </a:cubicBezTo>
                        <a:cubicBezTo>
                          <a:pt x="29398" y="5720"/>
                          <a:pt x="42696" y="-2591"/>
                          <a:pt x="55995" y="733"/>
                        </a:cubicBezTo>
                        <a:cubicBezTo>
                          <a:pt x="69294" y="4058"/>
                          <a:pt x="77605" y="17356"/>
                          <a:pt x="74280" y="30655"/>
                        </a:cubicBezTo>
                        <a:cubicBezTo>
                          <a:pt x="42696" y="173615"/>
                          <a:pt x="37710" y="334859"/>
                          <a:pt x="70956" y="477819"/>
                        </a:cubicBezTo>
                        <a:cubicBezTo>
                          <a:pt x="80930" y="524364"/>
                          <a:pt x="99215" y="565922"/>
                          <a:pt x="127475" y="605818"/>
                        </a:cubicBezTo>
                        <a:cubicBezTo>
                          <a:pt x="129137" y="609142"/>
                          <a:pt x="155734" y="640726"/>
                          <a:pt x="160721" y="647376"/>
                        </a:cubicBezTo>
                        <a:cubicBezTo>
                          <a:pt x="169033" y="660674"/>
                          <a:pt x="164046" y="670648"/>
                          <a:pt x="164046" y="672311"/>
                        </a:cubicBezTo>
                        <a:cubicBezTo>
                          <a:pt x="159059" y="683946"/>
                          <a:pt x="144098" y="690596"/>
                          <a:pt x="130799" y="685609"/>
                        </a:cubicBezTo>
                        <a:cubicBezTo>
                          <a:pt x="125812" y="682284"/>
                          <a:pt x="122488" y="678960"/>
                          <a:pt x="119163" y="67397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id="{90F210EC-50E2-EDE0-7EE9-700788F01693}"/>
                      </a:ext>
                    </a:extLst>
                  </p:cNvPr>
                  <p:cNvSpPr/>
                  <p:nvPr/>
                </p:nvSpPr>
                <p:spPr>
                  <a:xfrm>
                    <a:off x="834703" y="6829453"/>
                    <a:ext cx="197064" cy="272795"/>
                  </a:xfrm>
                  <a:custGeom>
                    <a:avLst/>
                    <a:gdLst>
                      <a:gd name="connsiteX0" fmla="*/ 181248 w 197064"/>
                      <a:gd name="connsiteY0" fmla="*/ 222932 h 272795"/>
                      <a:gd name="connsiteX1" fmla="*/ 49925 w 197064"/>
                      <a:gd name="connsiteY1" fmla="*/ 26778 h 272795"/>
                      <a:gd name="connsiteX2" fmla="*/ 28315 w 197064"/>
                      <a:gd name="connsiteY2" fmla="*/ 181 h 272795"/>
                      <a:gd name="connsiteX3" fmla="*/ 1718 w 197064"/>
                      <a:gd name="connsiteY3" fmla="*/ 21792 h 272795"/>
                      <a:gd name="connsiteX4" fmla="*/ 164625 w 197064"/>
                      <a:gd name="connsiteY4" fmla="*/ 271140 h 272795"/>
                      <a:gd name="connsiteX5" fmla="*/ 196209 w 197064"/>
                      <a:gd name="connsiteY5" fmla="*/ 256178 h 272795"/>
                      <a:gd name="connsiteX6" fmla="*/ 181248 w 197064"/>
                      <a:gd name="connsiteY6" fmla="*/ 222932 h 272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7064" h="272795">
                        <a:moveTo>
                          <a:pt x="181248" y="222932"/>
                        </a:moveTo>
                        <a:cubicBezTo>
                          <a:pt x="93145" y="191348"/>
                          <a:pt x="39951" y="121531"/>
                          <a:pt x="49925" y="26778"/>
                        </a:cubicBezTo>
                        <a:cubicBezTo>
                          <a:pt x="51587" y="13480"/>
                          <a:pt x="41613" y="1844"/>
                          <a:pt x="28315" y="181"/>
                        </a:cubicBezTo>
                        <a:cubicBezTo>
                          <a:pt x="15016" y="-1481"/>
                          <a:pt x="3380" y="8493"/>
                          <a:pt x="1718" y="21792"/>
                        </a:cubicBezTo>
                        <a:cubicBezTo>
                          <a:pt x="-11581" y="141478"/>
                          <a:pt x="53250" y="229582"/>
                          <a:pt x="164625" y="271140"/>
                        </a:cubicBezTo>
                        <a:cubicBezTo>
                          <a:pt x="177924" y="276126"/>
                          <a:pt x="191222" y="269477"/>
                          <a:pt x="196209" y="256178"/>
                        </a:cubicBezTo>
                        <a:cubicBezTo>
                          <a:pt x="199534" y="242880"/>
                          <a:pt x="192884" y="227919"/>
                          <a:pt x="181248" y="22293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8" name="Graphic 2">
                  <a:extLst>
                    <a:ext uri="{FF2B5EF4-FFF2-40B4-BE49-F238E27FC236}">
                      <a16:creationId xmlns:a16="http://schemas.microsoft.com/office/drawing/2014/main" id="{75E5536B-522E-24F0-DCB2-EA55B9ABACAF}"/>
                    </a:ext>
                  </a:extLst>
                </p:cNvPr>
                <p:cNvGrpSpPr/>
                <p:nvPr/>
              </p:nvGrpSpPr>
              <p:grpSpPr>
                <a:xfrm>
                  <a:off x="776577" y="6498833"/>
                  <a:ext cx="1090481" cy="510332"/>
                  <a:chOff x="776577" y="6498833"/>
                  <a:chExt cx="1090481" cy="510332"/>
                </a:xfrm>
                <a:solidFill>
                  <a:srgbClr val="B82357"/>
                </a:solidFill>
              </p:grpSpPr>
              <p:sp>
                <p:nvSpPr>
                  <p:cNvPr id="799" name="Freeform: Shape 798">
                    <a:extLst>
                      <a:ext uri="{FF2B5EF4-FFF2-40B4-BE49-F238E27FC236}">
                        <a16:creationId xmlns:a16="http://schemas.microsoft.com/office/drawing/2014/main" id="{E7819DE5-10DA-A8F3-6397-C6F59CADC558}"/>
                      </a:ext>
                    </a:extLst>
                  </p:cNvPr>
                  <p:cNvSpPr/>
                  <p:nvPr/>
                </p:nvSpPr>
                <p:spPr>
                  <a:xfrm>
                    <a:off x="776577" y="671659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0" name="Freeform: Shape 799">
                    <a:extLst>
                      <a:ext uri="{FF2B5EF4-FFF2-40B4-BE49-F238E27FC236}">
                        <a16:creationId xmlns:a16="http://schemas.microsoft.com/office/drawing/2014/main" id="{4EBB392B-4893-B343-4D57-5C6B75E3D062}"/>
                      </a:ext>
                    </a:extLst>
                  </p:cNvPr>
                  <p:cNvSpPr/>
                  <p:nvPr/>
                </p:nvSpPr>
                <p:spPr>
                  <a:xfrm>
                    <a:off x="959432" y="657363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4909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1B525143-51B7-E9CF-2385-E693C2F2D6A4}"/>
                      </a:ext>
                    </a:extLst>
                  </p:cNvPr>
                  <p:cNvSpPr/>
                  <p:nvPr/>
                </p:nvSpPr>
                <p:spPr>
                  <a:xfrm>
                    <a:off x="1133976" y="6498833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4909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E7EF4521-25EA-59DD-BB55-4904D9B3F457}"/>
                      </a:ext>
                    </a:extLst>
                  </p:cNvPr>
                  <p:cNvSpPr/>
                  <p:nvPr/>
                </p:nvSpPr>
                <p:spPr>
                  <a:xfrm>
                    <a:off x="1313507" y="650880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id="{E2923D5E-02C1-9D7B-8B8C-0E62C2D6DF72}"/>
                      </a:ext>
                    </a:extLst>
                  </p:cNvPr>
                  <p:cNvSpPr/>
                  <p:nvPr/>
                </p:nvSpPr>
                <p:spPr>
                  <a:xfrm>
                    <a:off x="1484726" y="6670051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3246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id="{E6B7B4AB-3B2C-06C1-7DC3-084227F3F0AE}"/>
                      </a:ext>
                    </a:extLst>
                  </p:cNvPr>
                  <p:cNvSpPr/>
                  <p:nvPr/>
                </p:nvSpPr>
                <p:spPr>
                  <a:xfrm>
                    <a:off x="1714068" y="6859556"/>
                    <a:ext cx="152990" cy="149608"/>
                  </a:xfrm>
                  <a:custGeom>
                    <a:avLst/>
                    <a:gdLst>
                      <a:gd name="connsiteX0" fmla="*/ 76524 w 152990"/>
                      <a:gd name="connsiteY0" fmla="*/ 0 h 149608"/>
                      <a:gd name="connsiteX1" fmla="*/ 152991 w 152990"/>
                      <a:gd name="connsiteY1" fmla="*/ 74804 h 149608"/>
                      <a:gd name="connsiteX2" fmla="*/ 76524 w 152990"/>
                      <a:gd name="connsiteY2" fmla="*/ 149609 h 149608"/>
                      <a:gd name="connsiteX3" fmla="*/ 57 w 152990"/>
                      <a:gd name="connsiteY3" fmla="*/ 74804 h 149608"/>
                      <a:gd name="connsiteX4" fmla="*/ 76524 w 152990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90" h="149608">
                        <a:moveTo>
                          <a:pt x="76524" y="0"/>
                        </a:moveTo>
                        <a:cubicBezTo>
                          <a:pt x="118082" y="0"/>
                          <a:pt x="152991" y="33246"/>
                          <a:pt x="152991" y="74804"/>
                        </a:cubicBezTo>
                        <a:cubicBezTo>
                          <a:pt x="152991" y="116362"/>
                          <a:pt x="118082" y="149609"/>
                          <a:pt x="76524" y="149609"/>
                        </a:cubicBezTo>
                        <a:cubicBezTo>
                          <a:pt x="34966" y="149609"/>
                          <a:pt x="57" y="116362"/>
                          <a:pt x="57" y="74804"/>
                        </a:cubicBezTo>
                        <a:cubicBezTo>
                          <a:pt x="-1605" y="33246"/>
                          <a:pt x="33303" y="0"/>
                          <a:pt x="76524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6" name="Graphic 2">
                <a:extLst>
                  <a:ext uri="{FF2B5EF4-FFF2-40B4-BE49-F238E27FC236}">
                    <a16:creationId xmlns:a16="http://schemas.microsoft.com/office/drawing/2014/main" id="{4F8A4E5E-34EC-0E06-F4BF-55F273B505A4}"/>
                  </a:ext>
                </a:extLst>
              </p:cNvPr>
              <p:cNvGrpSpPr/>
              <p:nvPr/>
            </p:nvGrpSpPr>
            <p:grpSpPr>
              <a:xfrm>
                <a:off x="-319738" y="6400756"/>
                <a:ext cx="664112" cy="1537638"/>
                <a:chOff x="-319738" y="6400756"/>
                <a:chExt cx="664112" cy="1537638"/>
              </a:xfrm>
            </p:grpSpPr>
            <p:grpSp>
              <p:nvGrpSpPr>
                <p:cNvPr id="788" name="Graphic 2">
                  <a:extLst>
                    <a:ext uri="{FF2B5EF4-FFF2-40B4-BE49-F238E27FC236}">
                      <a16:creationId xmlns:a16="http://schemas.microsoft.com/office/drawing/2014/main" id="{31D9736F-4A2B-37C4-FAFD-FE457A6854D5}"/>
                    </a:ext>
                  </a:extLst>
                </p:cNvPr>
                <p:cNvGrpSpPr/>
                <p:nvPr/>
              </p:nvGrpSpPr>
              <p:grpSpPr>
                <a:xfrm>
                  <a:off x="-319738" y="6520443"/>
                  <a:ext cx="612580" cy="1417952"/>
                  <a:chOff x="-319738" y="6520443"/>
                  <a:chExt cx="612580" cy="1417952"/>
                </a:xfrm>
                <a:solidFill>
                  <a:srgbClr val="794758"/>
                </a:solidFill>
              </p:grpSpPr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id="{EC35A4E8-896F-CBCA-F354-5E055DEC1CE3}"/>
                      </a:ext>
                    </a:extLst>
                  </p:cNvPr>
                  <p:cNvSpPr/>
                  <p:nvPr/>
                </p:nvSpPr>
                <p:spPr>
                  <a:xfrm>
                    <a:off x="-149334" y="6520443"/>
                    <a:ext cx="280925" cy="1417952"/>
                  </a:xfrm>
                  <a:custGeom>
                    <a:avLst/>
                    <a:gdLst>
                      <a:gd name="connsiteX0" fmla="*/ 51532 w 280925"/>
                      <a:gd name="connsiteY0" fmla="*/ 29922 h 1417952"/>
                      <a:gd name="connsiteX1" fmla="*/ 51532 w 280925"/>
                      <a:gd name="connsiteY1" fmla="*/ 89766 h 1417952"/>
                      <a:gd name="connsiteX2" fmla="*/ 71480 w 280925"/>
                      <a:gd name="connsiteY2" fmla="*/ 365710 h 1417952"/>
                      <a:gd name="connsiteX3" fmla="*/ 279270 w 280925"/>
                      <a:gd name="connsiteY3" fmla="*/ 1384712 h 1417952"/>
                      <a:gd name="connsiteX4" fmla="*/ 264309 w 280925"/>
                      <a:gd name="connsiteY4" fmla="*/ 1416297 h 1417952"/>
                      <a:gd name="connsiteX5" fmla="*/ 232725 w 280925"/>
                      <a:gd name="connsiteY5" fmla="*/ 1401335 h 1417952"/>
                      <a:gd name="connsiteX6" fmla="*/ 21610 w 280925"/>
                      <a:gd name="connsiteY6" fmla="*/ 370698 h 1417952"/>
                      <a:gd name="connsiteX7" fmla="*/ 0 w 280925"/>
                      <a:gd name="connsiteY7" fmla="*/ 89766 h 1417952"/>
                      <a:gd name="connsiteX8" fmla="*/ 1662 w 280925"/>
                      <a:gd name="connsiteY8" fmla="*/ 23273 h 1417952"/>
                      <a:gd name="connsiteX9" fmla="*/ 24935 w 280925"/>
                      <a:gd name="connsiteY9" fmla="*/ 0 h 1417952"/>
                      <a:gd name="connsiteX10" fmla="*/ 49870 w 280925"/>
                      <a:gd name="connsiteY10" fmla="*/ 23273 h 1417952"/>
                      <a:gd name="connsiteX11" fmla="*/ 51532 w 280925"/>
                      <a:gd name="connsiteY11" fmla="*/ 29922 h 1417952"/>
                      <a:gd name="connsiteX12" fmla="*/ 41558 w 280925"/>
                      <a:gd name="connsiteY12" fmla="*/ 43220 h 1417952"/>
                      <a:gd name="connsiteX13" fmla="*/ 28259 w 280925"/>
                      <a:gd name="connsiteY13" fmla="*/ 48208 h 1417952"/>
                      <a:gd name="connsiteX14" fmla="*/ 41558 w 280925"/>
                      <a:gd name="connsiteY14" fmla="*/ 43220 h 1417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925" h="1417952">
                        <a:moveTo>
                          <a:pt x="51532" y="29922"/>
                        </a:moveTo>
                        <a:lnTo>
                          <a:pt x="51532" y="89766"/>
                        </a:lnTo>
                        <a:cubicBezTo>
                          <a:pt x="51532" y="181193"/>
                          <a:pt x="63168" y="274283"/>
                          <a:pt x="71480" y="365710"/>
                        </a:cubicBezTo>
                        <a:cubicBezTo>
                          <a:pt x="106388" y="706486"/>
                          <a:pt x="157920" y="1060560"/>
                          <a:pt x="279270" y="1384712"/>
                        </a:cubicBezTo>
                        <a:cubicBezTo>
                          <a:pt x="284257" y="1398011"/>
                          <a:pt x="277607" y="1411310"/>
                          <a:pt x="264309" y="1416297"/>
                        </a:cubicBezTo>
                        <a:cubicBezTo>
                          <a:pt x="251010" y="1421283"/>
                          <a:pt x="237712" y="1414635"/>
                          <a:pt x="232725" y="1401335"/>
                        </a:cubicBezTo>
                        <a:cubicBezTo>
                          <a:pt x="109713" y="1072196"/>
                          <a:pt x="58181" y="716460"/>
                          <a:pt x="21610" y="370698"/>
                        </a:cubicBezTo>
                        <a:cubicBezTo>
                          <a:pt x="11636" y="277608"/>
                          <a:pt x="1662" y="184518"/>
                          <a:pt x="0" y="89766"/>
                        </a:cubicBezTo>
                        <a:cubicBezTo>
                          <a:pt x="0" y="89766"/>
                          <a:pt x="0" y="34909"/>
                          <a:pt x="1662" y="23273"/>
                        </a:cubicBezTo>
                        <a:cubicBezTo>
                          <a:pt x="3325" y="1662"/>
                          <a:pt x="23273" y="0"/>
                          <a:pt x="24935" y="0"/>
                        </a:cubicBezTo>
                        <a:cubicBezTo>
                          <a:pt x="38233" y="0"/>
                          <a:pt x="49870" y="9974"/>
                          <a:pt x="49870" y="23273"/>
                        </a:cubicBezTo>
                        <a:cubicBezTo>
                          <a:pt x="51532" y="24935"/>
                          <a:pt x="51532" y="28260"/>
                          <a:pt x="51532" y="29922"/>
                        </a:cubicBezTo>
                        <a:moveTo>
                          <a:pt x="41558" y="43220"/>
                        </a:moveTo>
                        <a:cubicBezTo>
                          <a:pt x="38233" y="46545"/>
                          <a:pt x="33246" y="48208"/>
                          <a:pt x="28259" y="48208"/>
                        </a:cubicBezTo>
                        <a:cubicBezTo>
                          <a:pt x="33246" y="48208"/>
                          <a:pt x="38233" y="46545"/>
                          <a:pt x="41558" y="43220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id="{165E5827-F773-072E-61C1-63769EADC911}"/>
                      </a:ext>
                    </a:extLst>
                  </p:cNvPr>
                  <p:cNvSpPr/>
                  <p:nvPr/>
                </p:nvSpPr>
                <p:spPr>
                  <a:xfrm>
                    <a:off x="-33179" y="6612800"/>
                    <a:ext cx="156596" cy="885564"/>
                  </a:xfrm>
                  <a:custGeom>
                    <a:avLst/>
                    <a:gdLst>
                      <a:gd name="connsiteX0" fmla="*/ 40103 w 156596"/>
                      <a:gd name="connsiteY0" fmla="*/ 880100 h 885564"/>
                      <a:gd name="connsiteX1" fmla="*/ 99947 w 156596"/>
                      <a:gd name="connsiteY1" fmla="*/ 798646 h 885564"/>
                      <a:gd name="connsiteX2" fmla="*/ 136518 w 156596"/>
                      <a:gd name="connsiteY2" fmla="*/ 663998 h 885564"/>
                      <a:gd name="connsiteX3" fmla="*/ 99947 w 156596"/>
                      <a:gd name="connsiteY3" fmla="*/ 19019 h 885564"/>
                      <a:gd name="connsiteX4" fmla="*/ 70025 w 156596"/>
                      <a:gd name="connsiteY4" fmla="*/ 733 h 885564"/>
                      <a:gd name="connsiteX5" fmla="*/ 51740 w 156596"/>
                      <a:gd name="connsiteY5" fmla="*/ 30655 h 885564"/>
                      <a:gd name="connsiteX6" fmla="*/ 86648 w 156596"/>
                      <a:gd name="connsiteY6" fmla="*/ 655687 h 885564"/>
                      <a:gd name="connsiteX7" fmla="*/ 53402 w 156596"/>
                      <a:gd name="connsiteY7" fmla="*/ 782023 h 885564"/>
                      <a:gd name="connsiteX8" fmla="*/ 10182 w 156596"/>
                      <a:gd name="connsiteY8" fmla="*/ 843529 h 885564"/>
                      <a:gd name="connsiteX9" fmla="*/ 5195 w 156596"/>
                      <a:gd name="connsiteY9" fmla="*/ 878438 h 885564"/>
                      <a:gd name="connsiteX10" fmla="*/ 40103 w 156596"/>
                      <a:gd name="connsiteY10" fmla="*/ 880100 h 885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6596" h="885564">
                        <a:moveTo>
                          <a:pt x="40103" y="880100"/>
                        </a:moveTo>
                        <a:cubicBezTo>
                          <a:pt x="66701" y="861815"/>
                          <a:pt x="84986" y="831893"/>
                          <a:pt x="99947" y="798646"/>
                        </a:cubicBezTo>
                        <a:cubicBezTo>
                          <a:pt x="118233" y="753764"/>
                          <a:pt x="128206" y="700570"/>
                          <a:pt x="136518" y="663998"/>
                        </a:cubicBezTo>
                        <a:cubicBezTo>
                          <a:pt x="179738" y="451222"/>
                          <a:pt x="146492" y="228471"/>
                          <a:pt x="99947" y="19019"/>
                        </a:cubicBezTo>
                        <a:cubicBezTo>
                          <a:pt x="96622" y="5720"/>
                          <a:pt x="83324" y="-2591"/>
                          <a:pt x="70025" y="733"/>
                        </a:cubicBezTo>
                        <a:cubicBezTo>
                          <a:pt x="56727" y="4058"/>
                          <a:pt x="48415" y="17356"/>
                          <a:pt x="51740" y="30655"/>
                        </a:cubicBezTo>
                        <a:cubicBezTo>
                          <a:pt x="96622" y="233458"/>
                          <a:pt x="129869" y="449559"/>
                          <a:pt x="86648" y="655687"/>
                        </a:cubicBezTo>
                        <a:cubicBezTo>
                          <a:pt x="79999" y="690596"/>
                          <a:pt x="71688" y="740465"/>
                          <a:pt x="53402" y="782023"/>
                        </a:cubicBezTo>
                        <a:cubicBezTo>
                          <a:pt x="43428" y="806958"/>
                          <a:pt x="30130" y="830230"/>
                          <a:pt x="10182" y="843529"/>
                        </a:cubicBezTo>
                        <a:cubicBezTo>
                          <a:pt x="-1455" y="851841"/>
                          <a:pt x="-3117" y="866802"/>
                          <a:pt x="5195" y="878438"/>
                        </a:cubicBezTo>
                        <a:cubicBezTo>
                          <a:pt x="13506" y="886750"/>
                          <a:pt x="28467" y="888412"/>
                          <a:pt x="40103" y="880100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id="{7FCBD8CE-FBE7-F1DD-EE6D-872B1E8CAB04}"/>
                      </a:ext>
                    </a:extLst>
                  </p:cNvPr>
                  <p:cNvSpPr/>
                  <p:nvPr/>
                </p:nvSpPr>
                <p:spPr>
                  <a:xfrm>
                    <a:off x="78403" y="6630156"/>
                    <a:ext cx="214439" cy="485094"/>
                  </a:xfrm>
                  <a:custGeom>
                    <a:avLst/>
                    <a:gdLst>
                      <a:gd name="connsiteX0" fmla="*/ 44883 w 214439"/>
                      <a:gd name="connsiteY0" fmla="*/ 408931 h 485094"/>
                      <a:gd name="connsiteX1" fmla="*/ 93090 w 214439"/>
                      <a:gd name="connsiteY1" fmla="*/ 330802 h 485094"/>
                      <a:gd name="connsiteX2" fmla="*/ 164570 w 214439"/>
                      <a:gd name="connsiteY2" fmla="*/ 23272 h 485094"/>
                      <a:gd name="connsiteX3" fmla="*/ 191167 w 214439"/>
                      <a:gd name="connsiteY3" fmla="*/ 0 h 485094"/>
                      <a:gd name="connsiteX4" fmla="*/ 214439 w 214439"/>
                      <a:gd name="connsiteY4" fmla="*/ 26597 h 485094"/>
                      <a:gd name="connsiteX5" fmla="*/ 137973 w 214439"/>
                      <a:gd name="connsiteY5" fmla="*/ 352412 h 485094"/>
                      <a:gd name="connsiteX6" fmla="*/ 83116 w 214439"/>
                      <a:gd name="connsiteY6" fmla="*/ 442177 h 485094"/>
                      <a:gd name="connsiteX7" fmla="*/ 39896 w 214439"/>
                      <a:gd name="connsiteY7" fmla="*/ 480410 h 485094"/>
                      <a:gd name="connsiteX8" fmla="*/ 4987 w 214439"/>
                      <a:gd name="connsiteY8" fmla="*/ 475424 h 485094"/>
                      <a:gd name="connsiteX9" fmla="*/ 0 w 214439"/>
                      <a:gd name="connsiteY9" fmla="*/ 462125 h 485094"/>
                      <a:gd name="connsiteX10" fmla="*/ 13299 w 214439"/>
                      <a:gd name="connsiteY10" fmla="*/ 438852 h 485094"/>
                      <a:gd name="connsiteX11" fmla="*/ 44883 w 214439"/>
                      <a:gd name="connsiteY11" fmla="*/ 408931 h 485094"/>
                      <a:gd name="connsiteX12" fmla="*/ 34909 w 214439"/>
                      <a:gd name="connsiteY12" fmla="*/ 435528 h 485094"/>
                      <a:gd name="connsiteX13" fmla="*/ 49870 w 214439"/>
                      <a:gd name="connsiteY13" fmla="*/ 455475 h 485094"/>
                      <a:gd name="connsiteX14" fmla="*/ 34909 w 214439"/>
                      <a:gd name="connsiteY14" fmla="*/ 435528 h 485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14439" h="485094">
                        <a:moveTo>
                          <a:pt x="44883" y="408931"/>
                        </a:moveTo>
                        <a:cubicBezTo>
                          <a:pt x="64830" y="383996"/>
                          <a:pt x="79791" y="357399"/>
                          <a:pt x="93090" y="330802"/>
                        </a:cubicBezTo>
                        <a:cubicBezTo>
                          <a:pt x="139635" y="234387"/>
                          <a:pt x="157920" y="127999"/>
                          <a:pt x="164570" y="23272"/>
                        </a:cubicBezTo>
                        <a:cubicBezTo>
                          <a:pt x="166232" y="9974"/>
                          <a:pt x="177868" y="0"/>
                          <a:pt x="191167" y="0"/>
                        </a:cubicBezTo>
                        <a:cubicBezTo>
                          <a:pt x="204465" y="0"/>
                          <a:pt x="214439" y="13299"/>
                          <a:pt x="214439" y="26597"/>
                        </a:cubicBezTo>
                        <a:cubicBezTo>
                          <a:pt x="207790" y="137973"/>
                          <a:pt x="186180" y="249348"/>
                          <a:pt x="137973" y="352412"/>
                        </a:cubicBezTo>
                        <a:cubicBezTo>
                          <a:pt x="123012" y="383996"/>
                          <a:pt x="104726" y="415580"/>
                          <a:pt x="83116" y="442177"/>
                        </a:cubicBezTo>
                        <a:cubicBezTo>
                          <a:pt x="81454" y="443840"/>
                          <a:pt x="46545" y="475424"/>
                          <a:pt x="39896" y="480410"/>
                        </a:cubicBezTo>
                        <a:cubicBezTo>
                          <a:pt x="21610" y="492047"/>
                          <a:pt x="8312" y="478748"/>
                          <a:pt x="4987" y="475424"/>
                        </a:cubicBezTo>
                        <a:cubicBezTo>
                          <a:pt x="1662" y="472099"/>
                          <a:pt x="0" y="467112"/>
                          <a:pt x="0" y="462125"/>
                        </a:cubicBezTo>
                        <a:cubicBezTo>
                          <a:pt x="0" y="452151"/>
                          <a:pt x="4987" y="443840"/>
                          <a:pt x="13299" y="438852"/>
                        </a:cubicBezTo>
                        <a:lnTo>
                          <a:pt x="44883" y="408931"/>
                        </a:lnTo>
                        <a:close/>
                        <a:moveTo>
                          <a:pt x="34909" y="435528"/>
                        </a:moveTo>
                        <a:cubicBezTo>
                          <a:pt x="43220" y="438852"/>
                          <a:pt x="48207" y="445502"/>
                          <a:pt x="49870" y="455475"/>
                        </a:cubicBezTo>
                        <a:cubicBezTo>
                          <a:pt x="48207" y="445502"/>
                          <a:pt x="43220" y="438852"/>
                          <a:pt x="34909" y="435528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id="{78429C35-2C9F-BA90-DE48-A621A4A45A9B}"/>
                      </a:ext>
                    </a:extLst>
                  </p:cNvPr>
                  <p:cNvSpPr/>
                  <p:nvPr/>
                </p:nvSpPr>
                <p:spPr>
                  <a:xfrm>
                    <a:off x="-319738" y="6639282"/>
                    <a:ext cx="245208" cy="338297"/>
                  </a:xfrm>
                  <a:custGeom>
                    <a:avLst/>
                    <a:gdLst>
                      <a:gd name="connsiteX0" fmla="*/ 218611 w 245208"/>
                      <a:gd name="connsiteY0" fmla="*/ 288428 h 338297"/>
                      <a:gd name="connsiteX1" fmla="*/ 200326 w 245208"/>
                      <a:gd name="connsiteY1" fmla="*/ 278455 h 338297"/>
                      <a:gd name="connsiteX2" fmla="*/ 163755 w 245208"/>
                      <a:gd name="connsiteY2" fmla="*/ 238559 h 338297"/>
                      <a:gd name="connsiteX3" fmla="*/ 47392 w 245208"/>
                      <a:gd name="connsiteY3" fmla="*/ 17470 h 338297"/>
                      <a:gd name="connsiteX4" fmla="*/ 17470 w 245208"/>
                      <a:gd name="connsiteY4" fmla="*/ 847 h 338297"/>
                      <a:gd name="connsiteX5" fmla="*/ 847 w 245208"/>
                      <a:gd name="connsiteY5" fmla="*/ 30769 h 338297"/>
                      <a:gd name="connsiteX6" fmla="*/ 127184 w 245208"/>
                      <a:gd name="connsiteY6" fmla="*/ 270143 h 338297"/>
                      <a:gd name="connsiteX7" fmla="*/ 182040 w 245208"/>
                      <a:gd name="connsiteY7" fmla="*/ 325000 h 338297"/>
                      <a:gd name="connsiteX8" fmla="*/ 220273 w 245208"/>
                      <a:gd name="connsiteY8" fmla="*/ 338298 h 338297"/>
                      <a:gd name="connsiteX9" fmla="*/ 245208 w 245208"/>
                      <a:gd name="connsiteY9" fmla="*/ 313363 h 338297"/>
                      <a:gd name="connsiteX10" fmla="*/ 218611 w 245208"/>
                      <a:gd name="connsiteY10" fmla="*/ 288428 h 33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5208" h="338297">
                        <a:moveTo>
                          <a:pt x="218611" y="288428"/>
                        </a:moveTo>
                        <a:cubicBezTo>
                          <a:pt x="211962" y="288428"/>
                          <a:pt x="206975" y="283442"/>
                          <a:pt x="200326" y="278455"/>
                        </a:cubicBezTo>
                        <a:cubicBezTo>
                          <a:pt x="185365" y="265156"/>
                          <a:pt x="170404" y="248533"/>
                          <a:pt x="163755" y="238559"/>
                        </a:cubicBezTo>
                        <a:cubicBezTo>
                          <a:pt x="110560" y="173728"/>
                          <a:pt x="70665" y="97262"/>
                          <a:pt x="47392" y="17470"/>
                        </a:cubicBezTo>
                        <a:cubicBezTo>
                          <a:pt x="44068" y="4172"/>
                          <a:pt x="30769" y="-2478"/>
                          <a:pt x="17470" y="847"/>
                        </a:cubicBezTo>
                        <a:cubicBezTo>
                          <a:pt x="4172" y="4172"/>
                          <a:pt x="-2477" y="17470"/>
                          <a:pt x="847" y="30769"/>
                        </a:cubicBezTo>
                        <a:cubicBezTo>
                          <a:pt x="25782" y="117210"/>
                          <a:pt x="69002" y="198663"/>
                          <a:pt x="127184" y="270143"/>
                        </a:cubicBezTo>
                        <a:cubicBezTo>
                          <a:pt x="137157" y="283442"/>
                          <a:pt x="160430" y="310039"/>
                          <a:pt x="182040" y="325000"/>
                        </a:cubicBezTo>
                        <a:cubicBezTo>
                          <a:pt x="195339" y="333311"/>
                          <a:pt x="208637" y="338298"/>
                          <a:pt x="220273" y="338298"/>
                        </a:cubicBezTo>
                        <a:cubicBezTo>
                          <a:pt x="233572" y="338298"/>
                          <a:pt x="245208" y="328324"/>
                          <a:pt x="245208" y="313363"/>
                        </a:cubicBezTo>
                        <a:cubicBezTo>
                          <a:pt x="241884" y="300065"/>
                          <a:pt x="231910" y="288428"/>
                          <a:pt x="218611" y="288428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9" name="Graphic 2">
                  <a:extLst>
                    <a:ext uri="{FF2B5EF4-FFF2-40B4-BE49-F238E27FC236}">
                      <a16:creationId xmlns:a16="http://schemas.microsoft.com/office/drawing/2014/main" id="{93A13D1F-905D-D1A8-4D2C-11EE5FF45A19}"/>
                    </a:ext>
                  </a:extLst>
                </p:cNvPr>
                <p:cNvGrpSpPr/>
                <p:nvPr/>
              </p:nvGrpSpPr>
              <p:grpSpPr>
                <a:xfrm>
                  <a:off x="-192611" y="6400756"/>
                  <a:ext cx="536986" cy="277607"/>
                  <a:chOff x="-192611" y="6400756"/>
                  <a:chExt cx="536986" cy="277607"/>
                </a:xfrm>
                <a:solidFill>
                  <a:srgbClr val="B82357"/>
                </a:solidFill>
              </p:grpSpPr>
              <p:sp>
                <p:nvSpPr>
                  <p:cNvPr id="790" name="Freeform: Shape 789">
                    <a:extLst>
                      <a:ext uri="{FF2B5EF4-FFF2-40B4-BE49-F238E27FC236}">
                        <a16:creationId xmlns:a16="http://schemas.microsoft.com/office/drawing/2014/main" id="{A2E9CA91-020E-FDCB-9118-C80ECD8F8C18}"/>
                      </a:ext>
                    </a:extLst>
                  </p:cNvPr>
                  <p:cNvSpPr/>
                  <p:nvPr/>
                </p:nvSpPr>
                <p:spPr>
                  <a:xfrm>
                    <a:off x="-192611" y="6400756"/>
                    <a:ext cx="152990" cy="149608"/>
                  </a:xfrm>
                  <a:custGeom>
                    <a:avLst/>
                    <a:gdLst>
                      <a:gd name="connsiteX0" fmla="*/ 76524 w 152990"/>
                      <a:gd name="connsiteY0" fmla="*/ 0 h 149608"/>
                      <a:gd name="connsiteX1" fmla="*/ 152990 w 152990"/>
                      <a:gd name="connsiteY1" fmla="*/ 74804 h 149608"/>
                      <a:gd name="connsiteX2" fmla="*/ 76524 w 152990"/>
                      <a:gd name="connsiteY2" fmla="*/ 149609 h 149608"/>
                      <a:gd name="connsiteX3" fmla="*/ 57 w 152990"/>
                      <a:gd name="connsiteY3" fmla="*/ 74804 h 149608"/>
                      <a:gd name="connsiteX4" fmla="*/ 76524 w 152990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90" h="149608">
                        <a:moveTo>
                          <a:pt x="76524" y="0"/>
                        </a:moveTo>
                        <a:cubicBezTo>
                          <a:pt x="118082" y="0"/>
                          <a:pt x="152990" y="33246"/>
                          <a:pt x="152990" y="74804"/>
                        </a:cubicBezTo>
                        <a:cubicBezTo>
                          <a:pt x="152990" y="116362"/>
                          <a:pt x="118082" y="149609"/>
                          <a:pt x="76524" y="149609"/>
                        </a:cubicBezTo>
                        <a:cubicBezTo>
                          <a:pt x="34966" y="149609"/>
                          <a:pt x="57" y="116362"/>
                          <a:pt x="57" y="74804"/>
                        </a:cubicBezTo>
                        <a:cubicBezTo>
                          <a:pt x="-1605" y="34909"/>
                          <a:pt x="33303" y="0"/>
                          <a:pt x="76524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id="{653079B9-E352-9754-8675-479533710B15}"/>
                      </a:ext>
                    </a:extLst>
                  </p:cNvPr>
                  <p:cNvSpPr/>
                  <p:nvPr/>
                </p:nvSpPr>
                <p:spPr>
                  <a:xfrm>
                    <a:off x="-37958" y="650215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F4D66927-A556-2570-8F2B-EAA78A6BAED8}"/>
                      </a:ext>
                    </a:extLst>
                  </p:cNvPr>
                  <p:cNvSpPr/>
                  <p:nvPr/>
                </p:nvSpPr>
                <p:spPr>
                  <a:xfrm>
                    <a:off x="191441" y="6528754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7" name="Graphic 2">
                <a:extLst>
                  <a:ext uri="{FF2B5EF4-FFF2-40B4-BE49-F238E27FC236}">
                    <a16:creationId xmlns:a16="http://schemas.microsoft.com/office/drawing/2014/main" id="{A3C99F38-AB25-1CCA-A1EE-6965489076A6}"/>
                  </a:ext>
                </a:extLst>
              </p:cNvPr>
              <p:cNvGrpSpPr/>
              <p:nvPr/>
            </p:nvGrpSpPr>
            <p:grpSpPr>
              <a:xfrm>
                <a:off x="-497411" y="6679289"/>
                <a:ext cx="3172213" cy="1934014"/>
                <a:chOff x="-497411" y="6679289"/>
                <a:chExt cx="3172213" cy="1934014"/>
              </a:xfrm>
            </p:grpSpPr>
            <p:grpSp>
              <p:nvGrpSpPr>
                <p:cNvPr id="775" name="Graphic 2">
                  <a:extLst>
                    <a:ext uri="{FF2B5EF4-FFF2-40B4-BE49-F238E27FC236}">
                      <a16:creationId xmlns:a16="http://schemas.microsoft.com/office/drawing/2014/main" id="{A3D6E8A4-9228-9618-4284-6AE7923DC6AC}"/>
                    </a:ext>
                  </a:extLst>
                </p:cNvPr>
                <p:cNvGrpSpPr/>
                <p:nvPr/>
              </p:nvGrpSpPr>
              <p:grpSpPr>
                <a:xfrm>
                  <a:off x="-497411" y="6679289"/>
                  <a:ext cx="3172213" cy="1934014"/>
                  <a:chOff x="-497411" y="6679289"/>
                  <a:chExt cx="3172213" cy="1934014"/>
                </a:xfrm>
              </p:grpSpPr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id="{9E5DA1F9-3C19-3AAF-BE9D-CB4970846215}"/>
                      </a:ext>
                    </a:extLst>
                  </p:cNvPr>
                  <p:cNvSpPr/>
                  <p:nvPr/>
                </p:nvSpPr>
                <p:spPr>
                  <a:xfrm>
                    <a:off x="-497411" y="6679289"/>
                    <a:ext cx="3172213" cy="1934014"/>
                  </a:xfrm>
                  <a:custGeom>
                    <a:avLst/>
                    <a:gdLst>
                      <a:gd name="connsiteX0" fmla="*/ 98729 w 3172213"/>
                      <a:gd name="connsiteY0" fmla="*/ 984830 h 1934014"/>
                      <a:gd name="connsiteX1" fmla="*/ 254987 w 3172213"/>
                      <a:gd name="connsiteY1" fmla="*/ 341512 h 1934014"/>
                      <a:gd name="connsiteX2" fmla="*/ 457790 w 3172213"/>
                      <a:gd name="connsiteY2" fmla="*/ 635743 h 1934014"/>
                      <a:gd name="connsiteX3" fmla="*/ 477738 w 3172213"/>
                      <a:gd name="connsiteY3" fmla="*/ 775378 h 1934014"/>
                      <a:gd name="connsiteX4" fmla="*/ 486050 w 3172213"/>
                      <a:gd name="connsiteY4" fmla="*/ 678963 h 1934014"/>
                      <a:gd name="connsiteX5" fmla="*/ 534257 w 3172213"/>
                      <a:gd name="connsiteY5" fmla="*/ 477823 h 1934014"/>
                      <a:gd name="connsiteX6" fmla="*/ 1037940 w 3172213"/>
                      <a:gd name="connsiteY6" fmla="*/ 7386 h 1934014"/>
                      <a:gd name="connsiteX7" fmla="*/ 1164276 w 3172213"/>
                      <a:gd name="connsiteY7" fmla="*/ 502757 h 1934014"/>
                      <a:gd name="connsiteX8" fmla="*/ 1119394 w 3172213"/>
                      <a:gd name="connsiteY8" fmla="*/ 657353 h 1934014"/>
                      <a:gd name="connsiteX9" fmla="*/ 1096121 w 3172213"/>
                      <a:gd name="connsiteY9" fmla="*/ 748781 h 1934014"/>
                      <a:gd name="connsiteX10" fmla="*/ 1588168 w 3172213"/>
                      <a:gd name="connsiteY10" fmla="*/ 569250 h 1934014"/>
                      <a:gd name="connsiteX11" fmla="*/ 1638037 w 3172213"/>
                      <a:gd name="connsiteY11" fmla="*/ 851845 h 1934014"/>
                      <a:gd name="connsiteX12" fmla="*/ 1613103 w 3172213"/>
                      <a:gd name="connsiteY12" fmla="*/ 933298 h 1934014"/>
                      <a:gd name="connsiteX13" fmla="*/ 1606453 w 3172213"/>
                      <a:gd name="connsiteY13" fmla="*/ 969869 h 1934014"/>
                      <a:gd name="connsiteX14" fmla="*/ 1766036 w 3172213"/>
                      <a:gd name="connsiteY14" fmla="*/ 820261 h 1934014"/>
                      <a:gd name="connsiteX15" fmla="*/ 2560625 w 3172213"/>
                      <a:gd name="connsiteY15" fmla="*/ 589198 h 1934014"/>
                      <a:gd name="connsiteX16" fmla="*/ 2482496 w 3172213"/>
                      <a:gd name="connsiteY16" fmla="*/ 1142750 h 1934014"/>
                      <a:gd name="connsiteX17" fmla="*/ 2351173 w 3172213"/>
                      <a:gd name="connsiteY17" fmla="*/ 1289035 h 1934014"/>
                      <a:gd name="connsiteX18" fmla="*/ 2304628 w 3172213"/>
                      <a:gd name="connsiteY18" fmla="*/ 1327268 h 1934014"/>
                      <a:gd name="connsiteX19" fmla="*/ 2288004 w 3172213"/>
                      <a:gd name="connsiteY19" fmla="*/ 1340567 h 1934014"/>
                      <a:gd name="connsiteX20" fmla="*/ 2652052 w 3172213"/>
                      <a:gd name="connsiteY20" fmla="*/ 1315632 h 1934014"/>
                      <a:gd name="connsiteX21" fmla="*/ 2676987 w 3172213"/>
                      <a:gd name="connsiteY21" fmla="*/ 1483526 h 1934014"/>
                      <a:gd name="connsiteX22" fmla="*/ 2645403 w 3172213"/>
                      <a:gd name="connsiteY22" fmla="*/ 1568305 h 1934014"/>
                      <a:gd name="connsiteX23" fmla="*/ 2801661 w 3172213"/>
                      <a:gd name="connsiteY23" fmla="*/ 1491837 h 1934014"/>
                      <a:gd name="connsiteX24" fmla="*/ 3164047 w 3172213"/>
                      <a:gd name="connsiteY24" fmla="*/ 1686329 h 1934014"/>
                      <a:gd name="connsiteX25" fmla="*/ 3127476 w 3172213"/>
                      <a:gd name="connsiteY25" fmla="*/ 1792718 h 1934014"/>
                      <a:gd name="connsiteX26" fmla="*/ 2801661 w 3172213"/>
                      <a:gd name="connsiteY26" fmla="*/ 1929028 h 1934014"/>
                      <a:gd name="connsiteX27" fmla="*/ 2612157 w 3172213"/>
                      <a:gd name="connsiteY27" fmla="*/ 1929028 h 1934014"/>
                      <a:gd name="connsiteX28" fmla="*/ 1840840 w 3172213"/>
                      <a:gd name="connsiteY28" fmla="*/ 1934015 h 1934014"/>
                      <a:gd name="connsiteX29" fmla="*/ 491037 w 3172213"/>
                      <a:gd name="connsiteY29" fmla="*/ 1860872 h 1934014"/>
                      <a:gd name="connsiteX30" fmla="*/ 155248 w 3172213"/>
                      <a:gd name="connsiteY30" fmla="*/ 1847574 h 1934014"/>
                      <a:gd name="connsiteX31" fmla="*/ 50522 w 3172213"/>
                      <a:gd name="connsiteY31" fmla="*/ 1842587 h 1934014"/>
                      <a:gd name="connsiteX32" fmla="*/ 18938 w 3172213"/>
                      <a:gd name="connsiteY32" fmla="*/ 1604876 h 1934014"/>
                      <a:gd name="connsiteX33" fmla="*/ 12289 w 3172213"/>
                      <a:gd name="connsiteY33" fmla="*/ 988155 h 1934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3172213" h="1934014">
                        <a:moveTo>
                          <a:pt x="98729" y="984830"/>
                        </a:moveTo>
                        <a:cubicBezTo>
                          <a:pt x="-67503" y="863481"/>
                          <a:pt x="-29269" y="276682"/>
                          <a:pt x="254987" y="341512"/>
                        </a:cubicBezTo>
                        <a:cubicBezTo>
                          <a:pt x="389635" y="373096"/>
                          <a:pt x="434518" y="522705"/>
                          <a:pt x="457790" y="635743"/>
                        </a:cubicBezTo>
                        <a:cubicBezTo>
                          <a:pt x="461115" y="654029"/>
                          <a:pt x="461115" y="765404"/>
                          <a:pt x="477738" y="775378"/>
                        </a:cubicBezTo>
                        <a:cubicBezTo>
                          <a:pt x="477738" y="775378"/>
                          <a:pt x="479401" y="715534"/>
                          <a:pt x="486050" y="678963"/>
                        </a:cubicBezTo>
                        <a:cubicBezTo>
                          <a:pt x="496024" y="610808"/>
                          <a:pt x="510985" y="542653"/>
                          <a:pt x="534257" y="477823"/>
                        </a:cubicBezTo>
                        <a:cubicBezTo>
                          <a:pt x="587451" y="321565"/>
                          <a:pt x="811864" y="-57444"/>
                          <a:pt x="1037940" y="7386"/>
                        </a:cubicBezTo>
                        <a:cubicBezTo>
                          <a:pt x="1235756" y="63905"/>
                          <a:pt x="1200847" y="361460"/>
                          <a:pt x="1164276" y="502757"/>
                        </a:cubicBezTo>
                        <a:cubicBezTo>
                          <a:pt x="1150978" y="554290"/>
                          <a:pt x="1136017" y="605821"/>
                          <a:pt x="1119394" y="657353"/>
                        </a:cubicBezTo>
                        <a:cubicBezTo>
                          <a:pt x="1117731" y="662340"/>
                          <a:pt x="1091134" y="750443"/>
                          <a:pt x="1096121" y="748781"/>
                        </a:cubicBezTo>
                        <a:cubicBezTo>
                          <a:pt x="1204172" y="725508"/>
                          <a:pt x="1392014" y="447901"/>
                          <a:pt x="1588168" y="569250"/>
                        </a:cubicBezTo>
                        <a:cubicBezTo>
                          <a:pt x="1681258" y="627431"/>
                          <a:pt x="1657985" y="765404"/>
                          <a:pt x="1638037" y="851845"/>
                        </a:cubicBezTo>
                        <a:cubicBezTo>
                          <a:pt x="1631388" y="880104"/>
                          <a:pt x="1623076" y="906701"/>
                          <a:pt x="1613103" y="933298"/>
                        </a:cubicBezTo>
                        <a:cubicBezTo>
                          <a:pt x="1613103" y="934961"/>
                          <a:pt x="1599804" y="971531"/>
                          <a:pt x="1606453" y="969869"/>
                        </a:cubicBezTo>
                        <a:cubicBezTo>
                          <a:pt x="1659647" y="949921"/>
                          <a:pt x="1722816" y="856831"/>
                          <a:pt x="1766036" y="820261"/>
                        </a:cubicBezTo>
                        <a:cubicBezTo>
                          <a:pt x="1920632" y="690599"/>
                          <a:pt x="2364471" y="394707"/>
                          <a:pt x="2560625" y="589198"/>
                        </a:cubicBezTo>
                        <a:cubicBezTo>
                          <a:pt x="2713558" y="740469"/>
                          <a:pt x="2592209" y="1004778"/>
                          <a:pt x="2482496" y="1142750"/>
                        </a:cubicBezTo>
                        <a:cubicBezTo>
                          <a:pt x="2442600" y="1194283"/>
                          <a:pt x="2399380" y="1244152"/>
                          <a:pt x="2351173" y="1289035"/>
                        </a:cubicBezTo>
                        <a:cubicBezTo>
                          <a:pt x="2336212" y="1302333"/>
                          <a:pt x="2321251" y="1315632"/>
                          <a:pt x="2304628" y="1327268"/>
                        </a:cubicBezTo>
                        <a:cubicBezTo>
                          <a:pt x="2299641" y="1332255"/>
                          <a:pt x="2279693" y="1340567"/>
                          <a:pt x="2288004" y="1340567"/>
                        </a:cubicBezTo>
                        <a:cubicBezTo>
                          <a:pt x="2394393" y="1353865"/>
                          <a:pt x="2524054" y="1220879"/>
                          <a:pt x="2652052" y="1315632"/>
                        </a:cubicBezTo>
                        <a:cubicBezTo>
                          <a:pt x="2708571" y="1357190"/>
                          <a:pt x="2691948" y="1427007"/>
                          <a:pt x="2676987" y="1483526"/>
                        </a:cubicBezTo>
                        <a:cubicBezTo>
                          <a:pt x="2675325" y="1490175"/>
                          <a:pt x="2643741" y="1568305"/>
                          <a:pt x="2645403" y="1568305"/>
                        </a:cubicBezTo>
                        <a:cubicBezTo>
                          <a:pt x="2663689" y="1574953"/>
                          <a:pt x="2780051" y="1500149"/>
                          <a:pt x="2801661" y="1491837"/>
                        </a:cubicBezTo>
                        <a:cubicBezTo>
                          <a:pt x="2986179" y="1430332"/>
                          <a:pt x="3218903" y="1448617"/>
                          <a:pt x="3164047" y="1686329"/>
                        </a:cubicBezTo>
                        <a:cubicBezTo>
                          <a:pt x="3155735" y="1722900"/>
                          <a:pt x="3142437" y="1757808"/>
                          <a:pt x="3127476" y="1792718"/>
                        </a:cubicBezTo>
                        <a:cubicBezTo>
                          <a:pt x="3049347" y="1968923"/>
                          <a:pt x="3004464" y="1930690"/>
                          <a:pt x="2801661" y="1929028"/>
                        </a:cubicBezTo>
                        <a:cubicBezTo>
                          <a:pt x="2738493" y="1929028"/>
                          <a:pt x="2675325" y="1927365"/>
                          <a:pt x="2612157" y="1929028"/>
                        </a:cubicBezTo>
                        <a:cubicBezTo>
                          <a:pt x="2354497" y="1929028"/>
                          <a:pt x="2098500" y="1934015"/>
                          <a:pt x="1840840" y="1934015"/>
                        </a:cubicBezTo>
                        <a:cubicBezTo>
                          <a:pt x="1387027" y="1934015"/>
                          <a:pt x="943188" y="1892457"/>
                          <a:pt x="491037" y="1860872"/>
                        </a:cubicBezTo>
                        <a:cubicBezTo>
                          <a:pt x="379661" y="1852561"/>
                          <a:pt x="266624" y="1845912"/>
                          <a:pt x="155248" y="1847574"/>
                        </a:cubicBezTo>
                        <a:cubicBezTo>
                          <a:pt x="135300" y="1847574"/>
                          <a:pt x="65483" y="1860872"/>
                          <a:pt x="50522" y="1842587"/>
                        </a:cubicBezTo>
                        <a:cubicBezTo>
                          <a:pt x="10626" y="1794380"/>
                          <a:pt x="22263" y="1661394"/>
                          <a:pt x="18938" y="1604876"/>
                        </a:cubicBezTo>
                        <a:cubicBezTo>
                          <a:pt x="3977" y="1398748"/>
                          <a:pt x="652" y="1194283"/>
                          <a:pt x="12289" y="988155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id="{4E15603E-B07B-2B0D-760F-E0FCAF995069}"/>
                      </a:ext>
                    </a:extLst>
                  </p:cNvPr>
                  <p:cNvSpPr/>
                  <p:nvPr/>
                </p:nvSpPr>
                <p:spPr>
                  <a:xfrm>
                    <a:off x="-495096" y="6682613"/>
                    <a:ext cx="3163549" cy="1666380"/>
                  </a:xfrm>
                  <a:custGeom>
                    <a:avLst/>
                    <a:gdLst>
                      <a:gd name="connsiteX0" fmla="*/ 2796022 w 3163549"/>
                      <a:gd name="connsiteY0" fmla="*/ 1491837 h 1666380"/>
                      <a:gd name="connsiteX1" fmla="*/ 2639764 w 3163549"/>
                      <a:gd name="connsiteY1" fmla="*/ 1568305 h 1666380"/>
                      <a:gd name="connsiteX2" fmla="*/ 2671348 w 3163549"/>
                      <a:gd name="connsiteY2" fmla="*/ 1483526 h 1666380"/>
                      <a:gd name="connsiteX3" fmla="*/ 2646413 w 3163549"/>
                      <a:gd name="connsiteY3" fmla="*/ 1315632 h 1666380"/>
                      <a:gd name="connsiteX4" fmla="*/ 2282365 w 3163549"/>
                      <a:gd name="connsiteY4" fmla="*/ 1340567 h 1666380"/>
                      <a:gd name="connsiteX5" fmla="*/ 2298988 w 3163549"/>
                      <a:gd name="connsiteY5" fmla="*/ 1327268 h 1666380"/>
                      <a:gd name="connsiteX6" fmla="*/ 2345533 w 3163549"/>
                      <a:gd name="connsiteY6" fmla="*/ 1289034 h 1666380"/>
                      <a:gd name="connsiteX7" fmla="*/ 2476856 w 3163549"/>
                      <a:gd name="connsiteY7" fmla="*/ 1142750 h 1666380"/>
                      <a:gd name="connsiteX8" fmla="*/ 2554985 w 3163549"/>
                      <a:gd name="connsiteY8" fmla="*/ 589198 h 1666380"/>
                      <a:gd name="connsiteX9" fmla="*/ 1760397 w 3163549"/>
                      <a:gd name="connsiteY9" fmla="*/ 820260 h 1666380"/>
                      <a:gd name="connsiteX10" fmla="*/ 1600814 w 3163549"/>
                      <a:gd name="connsiteY10" fmla="*/ 969869 h 1666380"/>
                      <a:gd name="connsiteX11" fmla="*/ 1607463 w 3163549"/>
                      <a:gd name="connsiteY11" fmla="*/ 933298 h 1666380"/>
                      <a:gd name="connsiteX12" fmla="*/ 1632398 w 3163549"/>
                      <a:gd name="connsiteY12" fmla="*/ 851844 h 1666380"/>
                      <a:gd name="connsiteX13" fmla="*/ 1582528 w 3163549"/>
                      <a:gd name="connsiteY13" fmla="*/ 569250 h 1666380"/>
                      <a:gd name="connsiteX14" fmla="*/ 1090482 w 3163549"/>
                      <a:gd name="connsiteY14" fmla="*/ 748781 h 1666380"/>
                      <a:gd name="connsiteX15" fmla="*/ 1113754 w 3163549"/>
                      <a:gd name="connsiteY15" fmla="*/ 657353 h 1666380"/>
                      <a:gd name="connsiteX16" fmla="*/ 1158637 w 3163549"/>
                      <a:gd name="connsiteY16" fmla="*/ 502757 h 1666380"/>
                      <a:gd name="connsiteX17" fmla="*/ 1032300 w 3163549"/>
                      <a:gd name="connsiteY17" fmla="*/ 7386 h 1666380"/>
                      <a:gd name="connsiteX18" fmla="*/ 528618 w 3163549"/>
                      <a:gd name="connsiteY18" fmla="*/ 477822 h 1666380"/>
                      <a:gd name="connsiteX19" fmla="*/ 480410 w 3163549"/>
                      <a:gd name="connsiteY19" fmla="*/ 678963 h 1666380"/>
                      <a:gd name="connsiteX20" fmla="*/ 472099 w 3163549"/>
                      <a:gd name="connsiteY20" fmla="*/ 775378 h 1666380"/>
                      <a:gd name="connsiteX21" fmla="*/ 452151 w 3163549"/>
                      <a:gd name="connsiteY21" fmla="*/ 635743 h 1666380"/>
                      <a:gd name="connsiteX22" fmla="*/ 249348 w 3163549"/>
                      <a:gd name="connsiteY22" fmla="*/ 341512 h 1666380"/>
                      <a:gd name="connsiteX23" fmla="*/ 0 w 3163549"/>
                      <a:gd name="connsiteY23" fmla="*/ 612470 h 1666380"/>
                      <a:gd name="connsiteX24" fmla="*/ 236049 w 3163549"/>
                      <a:gd name="connsiteY24" fmla="*/ 507744 h 1666380"/>
                      <a:gd name="connsiteX25" fmla="*/ 500358 w 3163549"/>
                      <a:gd name="connsiteY25" fmla="*/ 974856 h 1666380"/>
                      <a:gd name="connsiteX26" fmla="*/ 975782 w 3163549"/>
                      <a:gd name="connsiteY26" fmla="*/ 150346 h 1666380"/>
                      <a:gd name="connsiteX27" fmla="*/ 965808 w 3163549"/>
                      <a:gd name="connsiteY27" fmla="*/ 938285 h 1666380"/>
                      <a:gd name="connsiteX28" fmla="*/ 1516035 w 3163549"/>
                      <a:gd name="connsiteY28" fmla="*/ 654028 h 1666380"/>
                      <a:gd name="connsiteX29" fmla="*/ 1472815 w 3163549"/>
                      <a:gd name="connsiteY29" fmla="*/ 1172672 h 1666380"/>
                      <a:gd name="connsiteX30" fmla="*/ 2470207 w 3163549"/>
                      <a:gd name="connsiteY30" fmla="*/ 705560 h 1666380"/>
                      <a:gd name="connsiteX31" fmla="*/ 2091198 w 3163549"/>
                      <a:gd name="connsiteY31" fmla="*/ 1470227 h 1666380"/>
                      <a:gd name="connsiteX32" fmla="*/ 2568284 w 3163549"/>
                      <a:gd name="connsiteY32" fmla="*/ 1402073 h 1666380"/>
                      <a:gd name="connsiteX33" fmla="*/ 2546674 w 3163549"/>
                      <a:gd name="connsiteY33" fmla="*/ 1666381 h 1666380"/>
                      <a:gd name="connsiteX34" fmla="*/ 3163394 w 3163549"/>
                      <a:gd name="connsiteY34" fmla="*/ 1631472 h 1666380"/>
                      <a:gd name="connsiteX35" fmla="*/ 2796022 w 3163549"/>
                      <a:gd name="connsiteY35" fmla="*/ 1491837 h 166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3163549" h="1666380">
                        <a:moveTo>
                          <a:pt x="2796022" y="1491837"/>
                        </a:moveTo>
                        <a:cubicBezTo>
                          <a:pt x="2774411" y="1500149"/>
                          <a:pt x="2658049" y="1573291"/>
                          <a:pt x="2639764" y="1568305"/>
                        </a:cubicBezTo>
                        <a:cubicBezTo>
                          <a:pt x="2638101" y="1568305"/>
                          <a:pt x="2669685" y="1490175"/>
                          <a:pt x="2671348" y="1483526"/>
                        </a:cubicBezTo>
                        <a:cubicBezTo>
                          <a:pt x="2687971" y="1427007"/>
                          <a:pt x="2702932" y="1357190"/>
                          <a:pt x="2646413" y="1315632"/>
                        </a:cubicBezTo>
                        <a:cubicBezTo>
                          <a:pt x="2518414" y="1220879"/>
                          <a:pt x="2388753" y="1352203"/>
                          <a:pt x="2282365" y="1340567"/>
                        </a:cubicBezTo>
                        <a:cubicBezTo>
                          <a:pt x="2275716" y="1338904"/>
                          <a:pt x="2294001" y="1330592"/>
                          <a:pt x="2298988" y="1327268"/>
                        </a:cubicBezTo>
                        <a:cubicBezTo>
                          <a:pt x="2315611" y="1313969"/>
                          <a:pt x="2330572" y="1302333"/>
                          <a:pt x="2345533" y="1289034"/>
                        </a:cubicBezTo>
                        <a:cubicBezTo>
                          <a:pt x="2393740" y="1244152"/>
                          <a:pt x="2436961" y="1194283"/>
                          <a:pt x="2476856" y="1142750"/>
                        </a:cubicBezTo>
                        <a:cubicBezTo>
                          <a:pt x="2586570" y="1004778"/>
                          <a:pt x="2707919" y="742131"/>
                          <a:pt x="2554985" y="589198"/>
                        </a:cubicBezTo>
                        <a:cubicBezTo>
                          <a:pt x="2360494" y="396369"/>
                          <a:pt x="1914992" y="690599"/>
                          <a:pt x="1760397" y="820260"/>
                        </a:cubicBezTo>
                        <a:cubicBezTo>
                          <a:pt x="1717176" y="856831"/>
                          <a:pt x="1655670" y="949921"/>
                          <a:pt x="1600814" y="969869"/>
                        </a:cubicBezTo>
                        <a:cubicBezTo>
                          <a:pt x="1594165" y="973194"/>
                          <a:pt x="1607463" y="934960"/>
                          <a:pt x="1607463" y="933298"/>
                        </a:cubicBezTo>
                        <a:cubicBezTo>
                          <a:pt x="1617437" y="906701"/>
                          <a:pt x="1627411" y="880104"/>
                          <a:pt x="1632398" y="851844"/>
                        </a:cubicBezTo>
                        <a:cubicBezTo>
                          <a:pt x="1652346" y="765404"/>
                          <a:pt x="1673956" y="625769"/>
                          <a:pt x="1582528" y="569250"/>
                        </a:cubicBezTo>
                        <a:cubicBezTo>
                          <a:pt x="1386375" y="446238"/>
                          <a:pt x="1198532" y="725508"/>
                          <a:pt x="1090482" y="748781"/>
                        </a:cubicBezTo>
                        <a:cubicBezTo>
                          <a:pt x="1085495" y="750443"/>
                          <a:pt x="1112092" y="662340"/>
                          <a:pt x="1113754" y="657353"/>
                        </a:cubicBezTo>
                        <a:cubicBezTo>
                          <a:pt x="1130377" y="605821"/>
                          <a:pt x="1145338" y="554289"/>
                          <a:pt x="1158637" y="502757"/>
                        </a:cubicBezTo>
                        <a:cubicBezTo>
                          <a:pt x="1195208" y="361460"/>
                          <a:pt x="1230117" y="63905"/>
                          <a:pt x="1032300" y="7386"/>
                        </a:cubicBezTo>
                        <a:cubicBezTo>
                          <a:pt x="806225" y="-57444"/>
                          <a:pt x="581812" y="321564"/>
                          <a:pt x="528618" y="477822"/>
                        </a:cubicBezTo>
                        <a:cubicBezTo>
                          <a:pt x="507007" y="544315"/>
                          <a:pt x="490384" y="610808"/>
                          <a:pt x="480410" y="678963"/>
                        </a:cubicBezTo>
                        <a:cubicBezTo>
                          <a:pt x="475423" y="713872"/>
                          <a:pt x="473761" y="775378"/>
                          <a:pt x="472099" y="775378"/>
                        </a:cubicBezTo>
                        <a:cubicBezTo>
                          <a:pt x="455476" y="765404"/>
                          <a:pt x="455476" y="654028"/>
                          <a:pt x="452151" y="635743"/>
                        </a:cubicBezTo>
                        <a:cubicBezTo>
                          <a:pt x="428878" y="522705"/>
                          <a:pt x="383996" y="371434"/>
                          <a:pt x="249348" y="341512"/>
                        </a:cubicBezTo>
                        <a:cubicBezTo>
                          <a:pt x="101402" y="308266"/>
                          <a:pt x="19948" y="449563"/>
                          <a:pt x="0" y="612470"/>
                        </a:cubicBezTo>
                        <a:cubicBezTo>
                          <a:pt x="58181" y="540991"/>
                          <a:pt x="146284" y="467849"/>
                          <a:pt x="236049" y="507744"/>
                        </a:cubicBezTo>
                        <a:cubicBezTo>
                          <a:pt x="397294" y="579224"/>
                          <a:pt x="500358" y="974856"/>
                          <a:pt x="500358" y="974856"/>
                        </a:cubicBezTo>
                        <a:cubicBezTo>
                          <a:pt x="500358" y="974856"/>
                          <a:pt x="711473" y="30658"/>
                          <a:pt x="975782" y="150346"/>
                        </a:cubicBezTo>
                        <a:cubicBezTo>
                          <a:pt x="1240090" y="270032"/>
                          <a:pt x="965808" y="938285"/>
                          <a:pt x="965808" y="938285"/>
                        </a:cubicBezTo>
                        <a:cubicBezTo>
                          <a:pt x="965808" y="938285"/>
                          <a:pt x="1389699" y="570912"/>
                          <a:pt x="1516035" y="654028"/>
                        </a:cubicBezTo>
                        <a:cubicBezTo>
                          <a:pt x="1658995" y="747118"/>
                          <a:pt x="1472815" y="1172672"/>
                          <a:pt x="1472815" y="1172672"/>
                        </a:cubicBezTo>
                        <a:cubicBezTo>
                          <a:pt x="1472815" y="1172672"/>
                          <a:pt x="2294001" y="521043"/>
                          <a:pt x="2470207" y="705560"/>
                        </a:cubicBezTo>
                        <a:cubicBezTo>
                          <a:pt x="2646413" y="890078"/>
                          <a:pt x="2091198" y="1470227"/>
                          <a:pt x="2091198" y="1470227"/>
                        </a:cubicBezTo>
                        <a:cubicBezTo>
                          <a:pt x="2091198" y="1470227"/>
                          <a:pt x="2520077" y="1318957"/>
                          <a:pt x="2568284" y="1402073"/>
                        </a:cubicBezTo>
                        <a:cubicBezTo>
                          <a:pt x="2631452" y="1513447"/>
                          <a:pt x="2546674" y="1666381"/>
                          <a:pt x="2546674" y="1666381"/>
                        </a:cubicBezTo>
                        <a:cubicBezTo>
                          <a:pt x="2546674" y="1666381"/>
                          <a:pt x="2960591" y="1400410"/>
                          <a:pt x="3163394" y="1631472"/>
                        </a:cubicBezTo>
                        <a:cubicBezTo>
                          <a:pt x="3170044" y="1445292"/>
                          <a:pt x="2962254" y="1435319"/>
                          <a:pt x="2796022" y="1491837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" name="Graphic 2">
                  <a:extLst>
                    <a:ext uri="{FF2B5EF4-FFF2-40B4-BE49-F238E27FC236}">
                      <a16:creationId xmlns:a16="http://schemas.microsoft.com/office/drawing/2014/main" id="{0BAEAC0F-CB32-5B1C-EC4D-98922119C5B6}"/>
                    </a:ext>
                  </a:extLst>
                </p:cNvPr>
                <p:cNvGrpSpPr/>
                <p:nvPr/>
              </p:nvGrpSpPr>
              <p:grpSpPr>
                <a:xfrm>
                  <a:off x="-215011" y="7118615"/>
                  <a:ext cx="2129447" cy="1414118"/>
                  <a:chOff x="-215011" y="7118615"/>
                  <a:chExt cx="2129447" cy="1414118"/>
                </a:xfrm>
                <a:solidFill>
                  <a:srgbClr val="2B5577"/>
                </a:solidFill>
              </p:grpSpPr>
              <p:grpSp>
                <p:nvGrpSpPr>
                  <p:cNvPr id="777" name="Graphic 2">
                    <a:extLst>
                      <a:ext uri="{FF2B5EF4-FFF2-40B4-BE49-F238E27FC236}">
                        <a16:creationId xmlns:a16="http://schemas.microsoft.com/office/drawing/2014/main" id="{F420D8B0-3F57-A923-1482-18623331DAC5}"/>
                      </a:ext>
                    </a:extLst>
                  </p:cNvPr>
                  <p:cNvGrpSpPr/>
                  <p:nvPr/>
                </p:nvGrpSpPr>
                <p:grpSpPr>
                  <a:xfrm>
                    <a:off x="-215011" y="7118615"/>
                    <a:ext cx="1054481" cy="1363546"/>
                    <a:chOff x="-215011" y="7118615"/>
                    <a:chExt cx="1054481" cy="1363546"/>
                  </a:xfrm>
                  <a:solidFill>
                    <a:srgbClr val="2B5577"/>
                  </a:solidFill>
                </p:grpSpPr>
                <p:sp>
                  <p:nvSpPr>
                    <p:cNvPr id="783" name="Freeform: Shape 782">
                      <a:extLst>
                        <a:ext uri="{FF2B5EF4-FFF2-40B4-BE49-F238E27FC236}">
                          <a16:creationId xmlns:a16="http://schemas.microsoft.com/office/drawing/2014/main" id="{A467011E-5E93-23C6-5333-C04C724033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90" y="7118615"/>
                      <a:ext cx="390143" cy="1363546"/>
                    </a:xfrm>
                    <a:custGeom>
                      <a:avLst/>
                      <a:gdLst>
                        <a:gd name="connsiteX0" fmla="*/ 344281 w 390143"/>
                        <a:gd name="connsiteY0" fmla="*/ 13562 h 1363546"/>
                        <a:gd name="connsiteX1" fmla="*/ 181 w 390143"/>
                        <a:gd name="connsiteY1" fmla="*/ 1336769 h 1363546"/>
                        <a:gd name="connsiteX2" fmla="*/ 21791 w 390143"/>
                        <a:gd name="connsiteY2" fmla="*/ 1363365 h 1363546"/>
                        <a:gd name="connsiteX3" fmla="*/ 48388 w 390143"/>
                        <a:gd name="connsiteY3" fmla="*/ 1341755 h 1363546"/>
                        <a:gd name="connsiteX4" fmla="*/ 387502 w 390143"/>
                        <a:gd name="connsiteY4" fmla="*/ 35172 h 1363546"/>
                        <a:gd name="connsiteX5" fmla="*/ 375865 w 390143"/>
                        <a:gd name="connsiteY5" fmla="*/ 1926 h 1363546"/>
                        <a:gd name="connsiteX6" fmla="*/ 344281 w 390143"/>
                        <a:gd name="connsiteY6" fmla="*/ 13562 h 13635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0143" h="1363546">
                          <a:moveTo>
                            <a:pt x="344281" y="13562"/>
                          </a:moveTo>
                          <a:cubicBezTo>
                            <a:pt x="287762" y="131587"/>
                            <a:pt x="33428" y="1000980"/>
                            <a:pt x="181" y="1336769"/>
                          </a:cubicBezTo>
                          <a:cubicBezTo>
                            <a:pt x="-1481" y="1350067"/>
                            <a:pt x="8493" y="1361703"/>
                            <a:pt x="21791" y="1363365"/>
                          </a:cubicBezTo>
                          <a:cubicBezTo>
                            <a:pt x="35090" y="1365028"/>
                            <a:pt x="46726" y="1355054"/>
                            <a:pt x="48388" y="1341755"/>
                          </a:cubicBezTo>
                          <a:cubicBezTo>
                            <a:pt x="79973" y="1009291"/>
                            <a:pt x="330983" y="151534"/>
                            <a:pt x="387502" y="35172"/>
                          </a:cubicBezTo>
                          <a:cubicBezTo>
                            <a:pt x="394151" y="23536"/>
                            <a:pt x="387502" y="8575"/>
                            <a:pt x="375865" y="1926"/>
                          </a:cubicBezTo>
                          <a:cubicBezTo>
                            <a:pt x="364229" y="-3061"/>
                            <a:pt x="349268" y="1926"/>
                            <a:pt x="344281" y="13562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4" name="Freeform: Shape 783">
                      <a:extLst>
                        <a:ext uri="{FF2B5EF4-FFF2-40B4-BE49-F238E27FC236}">
                          <a16:creationId xmlns:a16="http://schemas.microsoft.com/office/drawing/2014/main" id="{648DAEF7-D6F0-A604-E6DA-C18737DD48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5011" y="7691531"/>
                      <a:ext cx="318053" cy="608909"/>
                    </a:xfrm>
                    <a:custGeom>
                      <a:avLst/>
                      <a:gdLst>
                        <a:gd name="connsiteX0" fmla="*/ 315026 w 318053"/>
                        <a:gd name="connsiteY0" fmla="*/ 572686 h 608909"/>
                        <a:gd name="connsiteX1" fmla="*/ 47392 w 318053"/>
                        <a:gd name="connsiteY1" fmla="*/ 17470 h 608909"/>
                        <a:gd name="connsiteX2" fmla="*/ 17470 w 318053"/>
                        <a:gd name="connsiteY2" fmla="*/ 847 h 608909"/>
                        <a:gd name="connsiteX3" fmla="*/ 847 w 318053"/>
                        <a:gd name="connsiteY3" fmla="*/ 30769 h 608909"/>
                        <a:gd name="connsiteX4" fmla="*/ 273468 w 318053"/>
                        <a:gd name="connsiteY4" fmla="*/ 595957 h 608909"/>
                        <a:gd name="connsiteX5" fmla="*/ 306714 w 318053"/>
                        <a:gd name="connsiteY5" fmla="*/ 605932 h 608909"/>
                        <a:gd name="connsiteX6" fmla="*/ 315026 w 318053"/>
                        <a:gd name="connsiteY6" fmla="*/ 572686 h 608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8053" h="608909">
                          <a:moveTo>
                            <a:pt x="315026" y="572686"/>
                          </a:moveTo>
                          <a:cubicBezTo>
                            <a:pt x="215286" y="393155"/>
                            <a:pt x="102249" y="215287"/>
                            <a:pt x="47392" y="17470"/>
                          </a:cubicBezTo>
                          <a:cubicBezTo>
                            <a:pt x="44068" y="4172"/>
                            <a:pt x="30769" y="-2477"/>
                            <a:pt x="17470" y="847"/>
                          </a:cubicBezTo>
                          <a:cubicBezTo>
                            <a:pt x="4172" y="4172"/>
                            <a:pt x="-2477" y="17470"/>
                            <a:pt x="847" y="30769"/>
                          </a:cubicBezTo>
                          <a:cubicBezTo>
                            <a:pt x="57366" y="231910"/>
                            <a:pt x="172066" y="413102"/>
                            <a:pt x="273468" y="595957"/>
                          </a:cubicBezTo>
                          <a:cubicBezTo>
                            <a:pt x="280117" y="607594"/>
                            <a:pt x="295078" y="612581"/>
                            <a:pt x="306714" y="605932"/>
                          </a:cubicBezTo>
                          <a:cubicBezTo>
                            <a:pt x="316688" y="599282"/>
                            <a:pt x="321675" y="584322"/>
                            <a:pt x="315026" y="572686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5" name="Freeform: Shape 784">
                      <a:extLst>
                        <a:ext uri="{FF2B5EF4-FFF2-40B4-BE49-F238E27FC236}">
                          <a16:creationId xmlns:a16="http://schemas.microsoft.com/office/drawing/2014/main" id="{D40A3061-3EBE-06E2-40F1-7D33D1A116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87" y="7548032"/>
                      <a:ext cx="729482" cy="523611"/>
                    </a:xfrm>
                    <a:custGeom>
                      <a:avLst/>
                      <a:gdLst>
                        <a:gd name="connsiteX0" fmla="*/ 14961 w 729482"/>
                        <a:gd name="connsiteY0" fmla="*/ 473485 h 523611"/>
                        <a:gd name="connsiteX1" fmla="*/ 19948 w 729482"/>
                        <a:gd name="connsiteY1" fmla="*/ 470161 h 523611"/>
                        <a:gd name="connsiteX2" fmla="*/ 41558 w 729482"/>
                        <a:gd name="connsiteY2" fmla="*/ 456861 h 523611"/>
                        <a:gd name="connsiteX3" fmla="*/ 94752 w 729482"/>
                        <a:gd name="connsiteY3" fmla="*/ 421953 h 523611"/>
                        <a:gd name="connsiteX4" fmla="*/ 237712 w 729482"/>
                        <a:gd name="connsiteY4" fmla="*/ 325539 h 523611"/>
                        <a:gd name="connsiteX5" fmla="*/ 689863 w 729482"/>
                        <a:gd name="connsiteY5" fmla="*/ 4711 h 523611"/>
                        <a:gd name="connsiteX6" fmla="*/ 724771 w 729482"/>
                        <a:gd name="connsiteY6" fmla="*/ 9698 h 523611"/>
                        <a:gd name="connsiteX7" fmla="*/ 719784 w 729482"/>
                        <a:gd name="connsiteY7" fmla="*/ 44606 h 523611"/>
                        <a:gd name="connsiteX8" fmla="*/ 265971 w 729482"/>
                        <a:gd name="connsiteY8" fmla="*/ 367097 h 523611"/>
                        <a:gd name="connsiteX9" fmla="*/ 123012 w 729482"/>
                        <a:gd name="connsiteY9" fmla="*/ 463511 h 523611"/>
                        <a:gd name="connsiteX10" fmla="*/ 69817 w 729482"/>
                        <a:gd name="connsiteY10" fmla="*/ 498419 h 523611"/>
                        <a:gd name="connsiteX11" fmla="*/ 48207 w 729482"/>
                        <a:gd name="connsiteY11" fmla="*/ 513381 h 523611"/>
                        <a:gd name="connsiteX12" fmla="*/ 36571 w 729482"/>
                        <a:gd name="connsiteY12" fmla="*/ 521692 h 523611"/>
                        <a:gd name="connsiteX13" fmla="*/ 16623 w 729482"/>
                        <a:gd name="connsiteY13" fmla="*/ 521692 h 523611"/>
                        <a:gd name="connsiteX14" fmla="*/ 1662 w 729482"/>
                        <a:gd name="connsiteY14" fmla="*/ 505069 h 523611"/>
                        <a:gd name="connsiteX15" fmla="*/ 3325 w 729482"/>
                        <a:gd name="connsiteY15" fmla="*/ 485121 h 523611"/>
                        <a:gd name="connsiteX16" fmla="*/ 14961 w 729482"/>
                        <a:gd name="connsiteY16" fmla="*/ 473485 h 523611"/>
                        <a:gd name="connsiteX17" fmla="*/ 49870 w 729482"/>
                        <a:gd name="connsiteY17" fmla="*/ 491771 h 523611"/>
                        <a:gd name="connsiteX18" fmla="*/ 48207 w 729482"/>
                        <a:gd name="connsiteY18" fmla="*/ 505069 h 523611"/>
                        <a:gd name="connsiteX19" fmla="*/ 49870 w 729482"/>
                        <a:gd name="connsiteY19" fmla="*/ 491771 h 523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729482" h="523611">
                          <a:moveTo>
                            <a:pt x="14961" y="473485"/>
                          </a:moveTo>
                          <a:cubicBezTo>
                            <a:pt x="16623" y="471823"/>
                            <a:pt x="19948" y="470161"/>
                            <a:pt x="19948" y="470161"/>
                          </a:cubicBezTo>
                          <a:cubicBezTo>
                            <a:pt x="26597" y="465173"/>
                            <a:pt x="34909" y="460186"/>
                            <a:pt x="41558" y="456861"/>
                          </a:cubicBezTo>
                          <a:cubicBezTo>
                            <a:pt x="59844" y="445226"/>
                            <a:pt x="76467" y="433589"/>
                            <a:pt x="94752" y="421953"/>
                          </a:cubicBezTo>
                          <a:cubicBezTo>
                            <a:pt x="142959" y="390369"/>
                            <a:pt x="191167" y="358785"/>
                            <a:pt x="237712" y="325539"/>
                          </a:cubicBezTo>
                          <a:cubicBezTo>
                            <a:pt x="390645" y="220812"/>
                            <a:pt x="541916" y="114424"/>
                            <a:pt x="689863" y="4711"/>
                          </a:cubicBezTo>
                          <a:cubicBezTo>
                            <a:pt x="701499" y="-3601"/>
                            <a:pt x="716460" y="-276"/>
                            <a:pt x="724771" y="9698"/>
                          </a:cubicBezTo>
                          <a:cubicBezTo>
                            <a:pt x="733083" y="21334"/>
                            <a:pt x="729758" y="36295"/>
                            <a:pt x="719784" y="44606"/>
                          </a:cubicBezTo>
                          <a:cubicBezTo>
                            <a:pt x="570176" y="154319"/>
                            <a:pt x="418905" y="262371"/>
                            <a:pt x="265971" y="367097"/>
                          </a:cubicBezTo>
                          <a:cubicBezTo>
                            <a:pt x="217764" y="398680"/>
                            <a:pt x="169557" y="430265"/>
                            <a:pt x="123012" y="463511"/>
                          </a:cubicBezTo>
                          <a:cubicBezTo>
                            <a:pt x="104726" y="475147"/>
                            <a:pt x="88103" y="486784"/>
                            <a:pt x="69817" y="498419"/>
                          </a:cubicBezTo>
                          <a:cubicBezTo>
                            <a:pt x="63168" y="503407"/>
                            <a:pt x="54857" y="508394"/>
                            <a:pt x="48207" y="513381"/>
                          </a:cubicBezTo>
                          <a:cubicBezTo>
                            <a:pt x="46545" y="515043"/>
                            <a:pt x="38233" y="520030"/>
                            <a:pt x="36571" y="521692"/>
                          </a:cubicBezTo>
                          <a:cubicBezTo>
                            <a:pt x="28259" y="525017"/>
                            <a:pt x="19948" y="523354"/>
                            <a:pt x="16623" y="521692"/>
                          </a:cubicBezTo>
                          <a:cubicBezTo>
                            <a:pt x="8312" y="518367"/>
                            <a:pt x="3325" y="513381"/>
                            <a:pt x="1662" y="505069"/>
                          </a:cubicBezTo>
                          <a:cubicBezTo>
                            <a:pt x="0" y="501744"/>
                            <a:pt x="-1662" y="495096"/>
                            <a:pt x="3325" y="485121"/>
                          </a:cubicBezTo>
                          <a:cubicBezTo>
                            <a:pt x="6649" y="478472"/>
                            <a:pt x="9974" y="475147"/>
                            <a:pt x="14961" y="473485"/>
                          </a:cubicBezTo>
                          <a:moveTo>
                            <a:pt x="49870" y="491771"/>
                          </a:moveTo>
                          <a:cubicBezTo>
                            <a:pt x="49870" y="496757"/>
                            <a:pt x="49870" y="501744"/>
                            <a:pt x="48207" y="505069"/>
                          </a:cubicBezTo>
                          <a:cubicBezTo>
                            <a:pt x="49870" y="500082"/>
                            <a:pt x="49870" y="495096"/>
                            <a:pt x="49870" y="491771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78" name="Graphic 2">
                    <a:extLst>
                      <a:ext uri="{FF2B5EF4-FFF2-40B4-BE49-F238E27FC236}">
                        <a16:creationId xmlns:a16="http://schemas.microsoft.com/office/drawing/2014/main" id="{D3679C62-ED9A-F672-FFCE-2468420EF106}"/>
                      </a:ext>
                    </a:extLst>
                  </p:cNvPr>
                  <p:cNvGrpSpPr/>
                  <p:nvPr/>
                </p:nvGrpSpPr>
                <p:grpSpPr>
                  <a:xfrm>
                    <a:off x="890224" y="7523237"/>
                    <a:ext cx="1024210" cy="1009495"/>
                    <a:chOff x="890224" y="7523237"/>
                    <a:chExt cx="1024210" cy="1009495"/>
                  </a:xfrm>
                  <a:solidFill>
                    <a:srgbClr val="2B5577"/>
                  </a:solidFill>
                </p:grpSpPr>
                <p:sp>
                  <p:nvSpPr>
                    <p:cNvPr id="780" name="Freeform: Shape 779">
                      <a:extLst>
                        <a:ext uri="{FF2B5EF4-FFF2-40B4-BE49-F238E27FC236}">
                          <a16:creationId xmlns:a16="http://schemas.microsoft.com/office/drawing/2014/main" id="{F38D70B5-A2DC-FFA0-EF75-58FCABFD66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224" y="7523237"/>
                      <a:ext cx="1024210" cy="1009495"/>
                    </a:xfrm>
                    <a:custGeom>
                      <a:avLst/>
                      <a:gdLst>
                        <a:gd name="connsiteX0" fmla="*/ 983484 w 1024210"/>
                        <a:gd name="connsiteY0" fmla="*/ 6234 h 1009495"/>
                        <a:gd name="connsiteX1" fmla="*/ 6040 w 1024210"/>
                        <a:gd name="connsiteY1" fmla="*/ 968717 h 1009495"/>
                        <a:gd name="connsiteX2" fmla="*/ 7703 w 1024210"/>
                        <a:gd name="connsiteY2" fmla="*/ 1003626 h 1009495"/>
                        <a:gd name="connsiteX3" fmla="*/ 42611 w 1024210"/>
                        <a:gd name="connsiteY3" fmla="*/ 1000301 h 1009495"/>
                        <a:gd name="connsiteX4" fmla="*/ 1016730 w 1024210"/>
                        <a:gd name="connsiteY4" fmla="*/ 41143 h 1009495"/>
                        <a:gd name="connsiteX5" fmla="*/ 1016730 w 1024210"/>
                        <a:gd name="connsiteY5" fmla="*/ 6234 h 1009495"/>
                        <a:gd name="connsiteX6" fmla="*/ 983484 w 1024210"/>
                        <a:gd name="connsiteY6" fmla="*/ 6234 h 10094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4210" h="1009495">
                          <a:moveTo>
                            <a:pt x="983484" y="6234"/>
                          </a:moveTo>
                          <a:cubicBezTo>
                            <a:pt x="654345" y="323736"/>
                            <a:pt x="305258" y="622954"/>
                            <a:pt x="6040" y="968717"/>
                          </a:cubicBezTo>
                          <a:cubicBezTo>
                            <a:pt x="-2272" y="978691"/>
                            <a:pt x="-2272" y="995314"/>
                            <a:pt x="7703" y="1003626"/>
                          </a:cubicBezTo>
                          <a:cubicBezTo>
                            <a:pt x="17676" y="1011937"/>
                            <a:pt x="32637" y="1011937"/>
                            <a:pt x="42611" y="1000301"/>
                          </a:cubicBezTo>
                          <a:cubicBezTo>
                            <a:pt x="341829" y="656200"/>
                            <a:pt x="689254" y="356983"/>
                            <a:pt x="1016730" y="41143"/>
                          </a:cubicBezTo>
                          <a:cubicBezTo>
                            <a:pt x="1026704" y="31168"/>
                            <a:pt x="1026704" y="16208"/>
                            <a:pt x="1016730" y="6234"/>
                          </a:cubicBezTo>
                          <a:cubicBezTo>
                            <a:pt x="1008419" y="-2078"/>
                            <a:pt x="993458" y="-2078"/>
                            <a:pt x="983484" y="6234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1" name="Freeform: Shape 780">
                      <a:extLst>
                        <a:ext uri="{FF2B5EF4-FFF2-40B4-BE49-F238E27FC236}">
                          <a16:creationId xmlns:a16="http://schemas.microsoft.com/office/drawing/2014/main" id="{8A5CA9C7-EFAF-868A-B03C-3935C1B33B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3663" y="7698846"/>
                      <a:ext cx="102045" cy="457345"/>
                    </a:xfrm>
                    <a:custGeom>
                      <a:avLst/>
                      <a:gdLst>
                        <a:gd name="connsiteX0" fmla="*/ 1662 w 102045"/>
                        <a:gd name="connsiteY0" fmla="*/ 429060 h 457345"/>
                        <a:gd name="connsiteX1" fmla="*/ 3325 w 102045"/>
                        <a:gd name="connsiteY1" fmla="*/ 415761 h 457345"/>
                        <a:gd name="connsiteX2" fmla="*/ 6649 w 102045"/>
                        <a:gd name="connsiteY2" fmla="*/ 389163 h 457345"/>
                        <a:gd name="connsiteX3" fmla="*/ 16623 w 102045"/>
                        <a:gd name="connsiteY3" fmla="*/ 287762 h 457345"/>
                        <a:gd name="connsiteX4" fmla="*/ 53194 w 102045"/>
                        <a:gd name="connsiteY4" fmla="*/ 21791 h 457345"/>
                        <a:gd name="connsiteX5" fmla="*/ 81454 w 102045"/>
                        <a:gd name="connsiteY5" fmla="*/ 181 h 457345"/>
                        <a:gd name="connsiteX6" fmla="*/ 101402 w 102045"/>
                        <a:gd name="connsiteY6" fmla="*/ 28440 h 457345"/>
                        <a:gd name="connsiteX7" fmla="*/ 64830 w 102045"/>
                        <a:gd name="connsiteY7" fmla="*/ 292749 h 457345"/>
                        <a:gd name="connsiteX8" fmla="*/ 54857 w 102045"/>
                        <a:gd name="connsiteY8" fmla="*/ 392488 h 457345"/>
                        <a:gd name="connsiteX9" fmla="*/ 51532 w 102045"/>
                        <a:gd name="connsiteY9" fmla="*/ 420748 h 457345"/>
                        <a:gd name="connsiteX10" fmla="*/ 49870 w 102045"/>
                        <a:gd name="connsiteY10" fmla="*/ 435709 h 457345"/>
                        <a:gd name="connsiteX11" fmla="*/ 18286 w 102045"/>
                        <a:gd name="connsiteY11" fmla="*/ 457319 h 457345"/>
                        <a:gd name="connsiteX12" fmla="*/ 0 w 102045"/>
                        <a:gd name="connsiteY12" fmla="*/ 437371 h 457345"/>
                        <a:gd name="connsiteX13" fmla="*/ 1662 w 102045"/>
                        <a:gd name="connsiteY13" fmla="*/ 429060 h 457345"/>
                        <a:gd name="connsiteX14" fmla="*/ 33246 w 102045"/>
                        <a:gd name="connsiteY14" fmla="*/ 409112 h 457345"/>
                        <a:gd name="connsiteX15" fmla="*/ 49870 w 102045"/>
                        <a:gd name="connsiteY15" fmla="*/ 429060 h 457345"/>
                        <a:gd name="connsiteX16" fmla="*/ 33246 w 102045"/>
                        <a:gd name="connsiteY16" fmla="*/ 409112 h 457345"/>
                        <a:gd name="connsiteX17" fmla="*/ 3325 w 102045"/>
                        <a:gd name="connsiteY17" fmla="*/ 422410 h 457345"/>
                        <a:gd name="connsiteX18" fmla="*/ 3325 w 102045"/>
                        <a:gd name="connsiteY18" fmla="*/ 422410 h 457345"/>
                        <a:gd name="connsiteX19" fmla="*/ 3325 w 102045"/>
                        <a:gd name="connsiteY19" fmla="*/ 422410 h 457345"/>
                        <a:gd name="connsiteX20" fmla="*/ 3325 w 102045"/>
                        <a:gd name="connsiteY20" fmla="*/ 422410 h 457345"/>
                        <a:gd name="connsiteX21" fmla="*/ 16623 w 102045"/>
                        <a:gd name="connsiteY21" fmla="*/ 409112 h 457345"/>
                        <a:gd name="connsiteX22" fmla="*/ 4987 w 102045"/>
                        <a:gd name="connsiteY22" fmla="*/ 420748 h 457345"/>
                        <a:gd name="connsiteX23" fmla="*/ 16623 w 102045"/>
                        <a:gd name="connsiteY23" fmla="*/ 409112 h 457345"/>
                        <a:gd name="connsiteX24" fmla="*/ 18286 w 102045"/>
                        <a:gd name="connsiteY24" fmla="*/ 409112 h 457345"/>
                        <a:gd name="connsiteX25" fmla="*/ 18286 w 102045"/>
                        <a:gd name="connsiteY25" fmla="*/ 409112 h 457345"/>
                        <a:gd name="connsiteX26" fmla="*/ 18286 w 102045"/>
                        <a:gd name="connsiteY26" fmla="*/ 409112 h 457345"/>
                        <a:gd name="connsiteX27" fmla="*/ 18286 w 102045"/>
                        <a:gd name="connsiteY27" fmla="*/ 409112 h 457345"/>
                        <a:gd name="connsiteX28" fmla="*/ 29922 w 102045"/>
                        <a:gd name="connsiteY28" fmla="*/ 407450 h 457345"/>
                        <a:gd name="connsiteX29" fmla="*/ 18286 w 102045"/>
                        <a:gd name="connsiteY29" fmla="*/ 407450 h 457345"/>
                        <a:gd name="connsiteX30" fmla="*/ 21610 w 102045"/>
                        <a:gd name="connsiteY30" fmla="*/ 407450 h 457345"/>
                        <a:gd name="connsiteX31" fmla="*/ 29922 w 102045"/>
                        <a:gd name="connsiteY31" fmla="*/ 407450 h 457345"/>
                        <a:gd name="connsiteX32" fmla="*/ 31584 w 102045"/>
                        <a:gd name="connsiteY32" fmla="*/ 407450 h 457345"/>
                        <a:gd name="connsiteX33" fmla="*/ 31584 w 102045"/>
                        <a:gd name="connsiteY33" fmla="*/ 407450 h 457345"/>
                        <a:gd name="connsiteX34" fmla="*/ 31584 w 102045"/>
                        <a:gd name="connsiteY34" fmla="*/ 407450 h 457345"/>
                        <a:gd name="connsiteX35" fmla="*/ 29922 w 102045"/>
                        <a:gd name="connsiteY35" fmla="*/ 407450 h 457345"/>
                        <a:gd name="connsiteX36" fmla="*/ 29922 w 102045"/>
                        <a:gd name="connsiteY36" fmla="*/ 407450 h 457345"/>
                        <a:gd name="connsiteX37" fmla="*/ 29922 w 102045"/>
                        <a:gd name="connsiteY37" fmla="*/ 407450 h 457345"/>
                        <a:gd name="connsiteX38" fmla="*/ 29922 w 102045"/>
                        <a:gd name="connsiteY38" fmla="*/ 407450 h 457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02045" h="457345">
                          <a:moveTo>
                            <a:pt x="1662" y="429060"/>
                          </a:moveTo>
                          <a:lnTo>
                            <a:pt x="3325" y="415761"/>
                          </a:lnTo>
                          <a:cubicBezTo>
                            <a:pt x="4987" y="407450"/>
                            <a:pt x="4987" y="397475"/>
                            <a:pt x="6649" y="389163"/>
                          </a:cubicBezTo>
                          <a:cubicBezTo>
                            <a:pt x="9974" y="355917"/>
                            <a:pt x="13299" y="321009"/>
                            <a:pt x="16623" y="287762"/>
                          </a:cubicBezTo>
                          <a:cubicBezTo>
                            <a:pt x="28260" y="199660"/>
                            <a:pt x="39896" y="109894"/>
                            <a:pt x="53194" y="21791"/>
                          </a:cubicBezTo>
                          <a:cubicBezTo>
                            <a:pt x="54857" y="8493"/>
                            <a:pt x="68155" y="-1481"/>
                            <a:pt x="81454" y="181"/>
                          </a:cubicBezTo>
                          <a:cubicBezTo>
                            <a:pt x="94752" y="1843"/>
                            <a:pt x="104726" y="15142"/>
                            <a:pt x="101402" y="28440"/>
                          </a:cubicBezTo>
                          <a:cubicBezTo>
                            <a:pt x="88103" y="116544"/>
                            <a:pt x="76467" y="204646"/>
                            <a:pt x="64830" y="292749"/>
                          </a:cubicBezTo>
                          <a:cubicBezTo>
                            <a:pt x="61506" y="325996"/>
                            <a:pt x="58181" y="359242"/>
                            <a:pt x="54857" y="392488"/>
                          </a:cubicBezTo>
                          <a:cubicBezTo>
                            <a:pt x="53194" y="402463"/>
                            <a:pt x="53194" y="410774"/>
                            <a:pt x="51532" y="420748"/>
                          </a:cubicBezTo>
                          <a:cubicBezTo>
                            <a:pt x="51532" y="422410"/>
                            <a:pt x="49870" y="432384"/>
                            <a:pt x="49870" y="435709"/>
                          </a:cubicBezTo>
                          <a:cubicBezTo>
                            <a:pt x="46545" y="458981"/>
                            <a:pt x="19948" y="457319"/>
                            <a:pt x="18286" y="457319"/>
                          </a:cubicBezTo>
                          <a:cubicBezTo>
                            <a:pt x="14961" y="455656"/>
                            <a:pt x="3325" y="452332"/>
                            <a:pt x="0" y="437371"/>
                          </a:cubicBezTo>
                          <a:cubicBezTo>
                            <a:pt x="1662" y="432384"/>
                            <a:pt x="1662" y="430721"/>
                            <a:pt x="1662" y="429060"/>
                          </a:cubicBezTo>
                          <a:moveTo>
                            <a:pt x="33246" y="409112"/>
                          </a:moveTo>
                          <a:cubicBezTo>
                            <a:pt x="41558" y="412436"/>
                            <a:pt x="48207" y="419086"/>
                            <a:pt x="49870" y="429060"/>
                          </a:cubicBezTo>
                          <a:cubicBezTo>
                            <a:pt x="48207" y="414098"/>
                            <a:pt x="38233" y="409112"/>
                            <a:pt x="33246" y="409112"/>
                          </a:cubicBezTo>
                          <a:moveTo>
                            <a:pt x="3325" y="422410"/>
                          </a:moveTo>
                          <a:lnTo>
                            <a:pt x="3325" y="422410"/>
                          </a:lnTo>
                          <a:lnTo>
                            <a:pt x="3325" y="422410"/>
                          </a:lnTo>
                          <a:lnTo>
                            <a:pt x="3325" y="422410"/>
                          </a:lnTo>
                          <a:close/>
                          <a:moveTo>
                            <a:pt x="16623" y="409112"/>
                          </a:moveTo>
                          <a:cubicBezTo>
                            <a:pt x="13299" y="410774"/>
                            <a:pt x="8312" y="414098"/>
                            <a:pt x="4987" y="420748"/>
                          </a:cubicBezTo>
                          <a:cubicBezTo>
                            <a:pt x="6649" y="415761"/>
                            <a:pt x="9974" y="412436"/>
                            <a:pt x="16623" y="409112"/>
                          </a:cubicBezTo>
                          <a:moveTo>
                            <a:pt x="18286" y="409112"/>
                          </a:moveTo>
                          <a:lnTo>
                            <a:pt x="18286" y="409112"/>
                          </a:lnTo>
                          <a:lnTo>
                            <a:pt x="18286" y="409112"/>
                          </a:lnTo>
                          <a:lnTo>
                            <a:pt x="18286" y="409112"/>
                          </a:lnTo>
                          <a:close/>
                          <a:moveTo>
                            <a:pt x="29922" y="407450"/>
                          </a:moveTo>
                          <a:cubicBezTo>
                            <a:pt x="26597" y="407450"/>
                            <a:pt x="23273" y="407450"/>
                            <a:pt x="18286" y="407450"/>
                          </a:cubicBezTo>
                          <a:cubicBezTo>
                            <a:pt x="19948" y="407450"/>
                            <a:pt x="19948" y="407450"/>
                            <a:pt x="21610" y="407450"/>
                          </a:cubicBezTo>
                          <a:cubicBezTo>
                            <a:pt x="24935" y="407450"/>
                            <a:pt x="28260" y="407450"/>
                            <a:pt x="29922" y="407450"/>
                          </a:cubicBezTo>
                          <a:moveTo>
                            <a:pt x="31584" y="407450"/>
                          </a:moveTo>
                          <a:lnTo>
                            <a:pt x="31584" y="407450"/>
                          </a:lnTo>
                          <a:lnTo>
                            <a:pt x="31584" y="407450"/>
                          </a:lnTo>
                          <a:close/>
                          <a:moveTo>
                            <a:pt x="29922" y="407450"/>
                          </a:moveTo>
                          <a:lnTo>
                            <a:pt x="29922" y="407450"/>
                          </a:lnTo>
                          <a:lnTo>
                            <a:pt x="29922" y="407450"/>
                          </a:lnTo>
                          <a:lnTo>
                            <a:pt x="29922" y="407450"/>
                          </a:lnTo>
                          <a:close/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2" name="Freeform: Shape 781">
                      <a:extLst>
                        <a:ext uri="{FF2B5EF4-FFF2-40B4-BE49-F238E27FC236}">
                          <a16:creationId xmlns:a16="http://schemas.microsoft.com/office/drawing/2014/main" id="{4B6F389A-FB87-B253-FB9A-217B3D0E46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9803" y="8193665"/>
                      <a:ext cx="708198" cy="152003"/>
                    </a:xfrm>
                    <a:custGeom>
                      <a:avLst/>
                      <a:gdLst>
                        <a:gd name="connsiteX0" fmla="*/ 30901 w 708198"/>
                        <a:gd name="connsiteY0" fmla="*/ 102134 h 152003"/>
                        <a:gd name="connsiteX1" fmla="*/ 42537 w 708198"/>
                        <a:gd name="connsiteY1" fmla="*/ 102134 h 152003"/>
                        <a:gd name="connsiteX2" fmla="*/ 65810 w 708198"/>
                        <a:gd name="connsiteY2" fmla="*/ 98810 h 152003"/>
                        <a:gd name="connsiteX3" fmla="*/ 205444 w 708198"/>
                        <a:gd name="connsiteY3" fmla="*/ 83849 h 152003"/>
                        <a:gd name="connsiteX4" fmla="*/ 677543 w 708198"/>
                        <a:gd name="connsiteY4" fmla="*/ 733 h 152003"/>
                        <a:gd name="connsiteX5" fmla="*/ 707465 w 708198"/>
                        <a:gd name="connsiteY5" fmla="*/ 19018 h 152003"/>
                        <a:gd name="connsiteX6" fmla="*/ 689179 w 708198"/>
                        <a:gd name="connsiteY6" fmla="*/ 47278 h 152003"/>
                        <a:gd name="connsiteX7" fmla="*/ 213756 w 708198"/>
                        <a:gd name="connsiteY7" fmla="*/ 130394 h 152003"/>
                        <a:gd name="connsiteX8" fmla="*/ 72459 w 708198"/>
                        <a:gd name="connsiteY8" fmla="*/ 147017 h 152003"/>
                        <a:gd name="connsiteX9" fmla="*/ 37550 w 708198"/>
                        <a:gd name="connsiteY9" fmla="*/ 152004 h 152003"/>
                        <a:gd name="connsiteX10" fmla="*/ 14278 w 708198"/>
                        <a:gd name="connsiteY10" fmla="*/ 148680 h 152003"/>
                        <a:gd name="connsiteX11" fmla="*/ 2642 w 708198"/>
                        <a:gd name="connsiteY11" fmla="*/ 115434 h 152003"/>
                        <a:gd name="connsiteX12" fmla="*/ 30901 w 708198"/>
                        <a:gd name="connsiteY12" fmla="*/ 102134 h 152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08198" h="152003">
                          <a:moveTo>
                            <a:pt x="30901" y="102134"/>
                          </a:moveTo>
                          <a:cubicBezTo>
                            <a:pt x="32563" y="102134"/>
                            <a:pt x="37550" y="102134"/>
                            <a:pt x="42537" y="102134"/>
                          </a:cubicBezTo>
                          <a:cubicBezTo>
                            <a:pt x="50849" y="100472"/>
                            <a:pt x="60823" y="98810"/>
                            <a:pt x="65810" y="98810"/>
                          </a:cubicBezTo>
                          <a:cubicBezTo>
                            <a:pt x="112355" y="93823"/>
                            <a:pt x="158900" y="90499"/>
                            <a:pt x="205444" y="83849"/>
                          </a:cubicBezTo>
                          <a:cubicBezTo>
                            <a:pt x="363365" y="62239"/>
                            <a:pt x="521285" y="32318"/>
                            <a:pt x="677543" y="733"/>
                          </a:cubicBezTo>
                          <a:cubicBezTo>
                            <a:pt x="690842" y="-2592"/>
                            <a:pt x="704140" y="5720"/>
                            <a:pt x="707465" y="19018"/>
                          </a:cubicBezTo>
                          <a:cubicBezTo>
                            <a:pt x="710790" y="32318"/>
                            <a:pt x="702478" y="45616"/>
                            <a:pt x="689179" y="47278"/>
                          </a:cubicBezTo>
                          <a:cubicBezTo>
                            <a:pt x="531259" y="80524"/>
                            <a:pt x="373339" y="108784"/>
                            <a:pt x="213756" y="130394"/>
                          </a:cubicBezTo>
                          <a:cubicBezTo>
                            <a:pt x="167211" y="137044"/>
                            <a:pt x="119004" y="142030"/>
                            <a:pt x="72459" y="147017"/>
                          </a:cubicBezTo>
                          <a:cubicBezTo>
                            <a:pt x="64147" y="147017"/>
                            <a:pt x="49186" y="150342"/>
                            <a:pt x="37550" y="152004"/>
                          </a:cubicBezTo>
                          <a:cubicBezTo>
                            <a:pt x="29239" y="152004"/>
                            <a:pt x="20927" y="150342"/>
                            <a:pt x="14278" y="148680"/>
                          </a:cubicBezTo>
                          <a:cubicBezTo>
                            <a:pt x="2642" y="143692"/>
                            <a:pt x="-4008" y="128732"/>
                            <a:pt x="2642" y="115434"/>
                          </a:cubicBezTo>
                          <a:cubicBezTo>
                            <a:pt x="4304" y="103797"/>
                            <a:pt x="19265" y="97148"/>
                            <a:pt x="30901" y="102134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79" name="Freeform: Shape 778">
                    <a:extLst>
                      <a:ext uri="{FF2B5EF4-FFF2-40B4-BE49-F238E27FC236}">
                        <a16:creationId xmlns:a16="http://schemas.microsoft.com/office/drawing/2014/main" id="{ED7E9665-CECA-BFAA-5632-E5D3A01A5632}"/>
                      </a:ext>
                    </a:extLst>
                  </p:cNvPr>
                  <p:cNvSpPr/>
                  <p:nvPr/>
                </p:nvSpPr>
                <p:spPr>
                  <a:xfrm>
                    <a:off x="706579" y="7944543"/>
                    <a:ext cx="60024" cy="499203"/>
                  </a:xfrm>
                  <a:custGeom>
                    <a:avLst/>
                    <a:gdLst>
                      <a:gd name="connsiteX0" fmla="*/ 1844 w 60024"/>
                      <a:gd name="connsiteY0" fmla="*/ 33754 h 499203"/>
                      <a:gd name="connsiteX1" fmla="*/ 181 w 60024"/>
                      <a:gd name="connsiteY1" fmla="*/ 28767 h 499203"/>
                      <a:gd name="connsiteX2" fmla="*/ 21791 w 60024"/>
                      <a:gd name="connsiteY2" fmla="*/ 508 h 499203"/>
                      <a:gd name="connsiteX3" fmla="*/ 48388 w 60024"/>
                      <a:gd name="connsiteY3" fmla="*/ 17131 h 499203"/>
                      <a:gd name="connsiteX4" fmla="*/ 51713 w 60024"/>
                      <a:gd name="connsiteY4" fmla="*/ 48715 h 499203"/>
                      <a:gd name="connsiteX5" fmla="*/ 55038 w 60024"/>
                      <a:gd name="connsiteY5" fmla="*/ 138480 h 499203"/>
                      <a:gd name="connsiteX6" fmla="*/ 60025 w 60024"/>
                      <a:gd name="connsiteY6" fmla="*/ 474269 h 499203"/>
                      <a:gd name="connsiteX7" fmla="*/ 35090 w 60024"/>
                      <a:gd name="connsiteY7" fmla="*/ 499203 h 499203"/>
                      <a:gd name="connsiteX8" fmla="*/ 10155 w 60024"/>
                      <a:gd name="connsiteY8" fmla="*/ 474269 h 499203"/>
                      <a:gd name="connsiteX9" fmla="*/ 5168 w 60024"/>
                      <a:gd name="connsiteY9" fmla="*/ 140143 h 499203"/>
                      <a:gd name="connsiteX10" fmla="*/ 1844 w 60024"/>
                      <a:gd name="connsiteY10" fmla="*/ 53702 h 499203"/>
                      <a:gd name="connsiteX11" fmla="*/ 1844 w 60024"/>
                      <a:gd name="connsiteY11" fmla="*/ 33754 h 499203"/>
                      <a:gd name="connsiteX12" fmla="*/ 11817 w 60024"/>
                      <a:gd name="connsiteY12" fmla="*/ 45390 h 499203"/>
                      <a:gd name="connsiteX13" fmla="*/ 28441 w 60024"/>
                      <a:gd name="connsiteY13" fmla="*/ 48715 h 499203"/>
                      <a:gd name="connsiteX14" fmla="*/ 11817 w 60024"/>
                      <a:gd name="connsiteY14" fmla="*/ 45390 h 499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024" h="499203">
                        <a:moveTo>
                          <a:pt x="1844" y="33754"/>
                        </a:moveTo>
                        <a:cubicBezTo>
                          <a:pt x="1844" y="32092"/>
                          <a:pt x="181" y="30429"/>
                          <a:pt x="181" y="28767"/>
                        </a:cubicBezTo>
                        <a:cubicBezTo>
                          <a:pt x="-1481" y="15469"/>
                          <a:pt x="8493" y="2169"/>
                          <a:pt x="21791" y="508"/>
                        </a:cubicBezTo>
                        <a:cubicBezTo>
                          <a:pt x="28441" y="-1154"/>
                          <a:pt x="41739" y="508"/>
                          <a:pt x="48388" y="17131"/>
                        </a:cubicBezTo>
                        <a:cubicBezTo>
                          <a:pt x="50051" y="22118"/>
                          <a:pt x="51713" y="45390"/>
                          <a:pt x="51713" y="48715"/>
                        </a:cubicBezTo>
                        <a:cubicBezTo>
                          <a:pt x="53375" y="78637"/>
                          <a:pt x="55038" y="108558"/>
                          <a:pt x="55038" y="138480"/>
                        </a:cubicBezTo>
                        <a:cubicBezTo>
                          <a:pt x="58362" y="249856"/>
                          <a:pt x="60025" y="362893"/>
                          <a:pt x="60025" y="474269"/>
                        </a:cubicBezTo>
                        <a:cubicBezTo>
                          <a:pt x="60025" y="487567"/>
                          <a:pt x="48388" y="499203"/>
                          <a:pt x="35090" y="499203"/>
                        </a:cubicBezTo>
                        <a:cubicBezTo>
                          <a:pt x="21791" y="499203"/>
                          <a:pt x="10155" y="487567"/>
                          <a:pt x="10155" y="474269"/>
                        </a:cubicBezTo>
                        <a:cubicBezTo>
                          <a:pt x="10155" y="362893"/>
                          <a:pt x="8493" y="251517"/>
                          <a:pt x="5168" y="140143"/>
                        </a:cubicBezTo>
                        <a:cubicBezTo>
                          <a:pt x="3506" y="111883"/>
                          <a:pt x="3506" y="81962"/>
                          <a:pt x="1844" y="53702"/>
                        </a:cubicBezTo>
                        <a:lnTo>
                          <a:pt x="1844" y="33754"/>
                        </a:lnTo>
                        <a:close/>
                        <a:moveTo>
                          <a:pt x="11817" y="45390"/>
                        </a:moveTo>
                        <a:cubicBezTo>
                          <a:pt x="16804" y="48715"/>
                          <a:pt x="23454" y="50377"/>
                          <a:pt x="28441" y="48715"/>
                        </a:cubicBezTo>
                        <a:cubicBezTo>
                          <a:pt x="21791" y="50377"/>
                          <a:pt x="15142" y="48715"/>
                          <a:pt x="11817" y="45390"/>
                        </a:cubicBezTo>
                      </a:path>
                    </a:pathLst>
                  </a:custGeom>
                  <a:solidFill>
                    <a:srgbClr val="2B557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8" name="Graphic 2">
                <a:extLst>
                  <a:ext uri="{FF2B5EF4-FFF2-40B4-BE49-F238E27FC236}">
                    <a16:creationId xmlns:a16="http://schemas.microsoft.com/office/drawing/2014/main" id="{EA1A4B6D-047C-546C-EFF5-663D70740124}"/>
                  </a:ext>
                </a:extLst>
              </p:cNvPr>
              <p:cNvGrpSpPr/>
              <p:nvPr/>
            </p:nvGrpSpPr>
            <p:grpSpPr>
              <a:xfrm>
                <a:off x="9421408" y="6306003"/>
                <a:ext cx="3386820" cy="2504596"/>
                <a:chOff x="9421408" y="6306003"/>
                <a:chExt cx="3386820" cy="2504596"/>
              </a:xfrm>
            </p:grpSpPr>
            <p:grpSp>
              <p:nvGrpSpPr>
                <p:cNvPr id="639" name="Graphic 2">
                  <a:extLst>
                    <a:ext uri="{FF2B5EF4-FFF2-40B4-BE49-F238E27FC236}">
                      <a16:creationId xmlns:a16="http://schemas.microsoft.com/office/drawing/2014/main" id="{0A9AE514-4D90-3616-FEB5-C2DF68706174}"/>
                    </a:ext>
                  </a:extLst>
                </p:cNvPr>
                <p:cNvGrpSpPr/>
                <p:nvPr/>
              </p:nvGrpSpPr>
              <p:grpSpPr>
                <a:xfrm>
                  <a:off x="10517770" y="6306003"/>
                  <a:ext cx="1376400" cy="1612057"/>
                  <a:chOff x="10517770" y="6306003"/>
                  <a:chExt cx="1376400" cy="1612057"/>
                </a:xfrm>
              </p:grpSpPr>
              <p:grpSp>
                <p:nvGrpSpPr>
                  <p:cNvPr id="387" name="Graphic 2">
                    <a:extLst>
                      <a:ext uri="{FF2B5EF4-FFF2-40B4-BE49-F238E27FC236}">
                        <a16:creationId xmlns:a16="http://schemas.microsoft.com/office/drawing/2014/main" id="{26B8316A-C72A-1733-719D-A9A50E29AD3F}"/>
                      </a:ext>
                    </a:extLst>
                  </p:cNvPr>
                  <p:cNvGrpSpPr/>
                  <p:nvPr/>
                </p:nvGrpSpPr>
                <p:grpSpPr>
                  <a:xfrm>
                    <a:off x="10585744" y="6478046"/>
                    <a:ext cx="1245662" cy="1440015"/>
                    <a:chOff x="10585744" y="6478046"/>
                    <a:chExt cx="1245662" cy="1440015"/>
                  </a:xfrm>
                  <a:solidFill>
                    <a:srgbClr val="794758"/>
                  </a:solidFill>
                </p:grpSpPr>
                <p:sp>
                  <p:nvSpPr>
                    <p:cNvPr id="768" name="Freeform: Shape 767">
                      <a:extLst>
                        <a:ext uri="{FF2B5EF4-FFF2-40B4-BE49-F238E27FC236}">
                          <a16:creationId xmlns:a16="http://schemas.microsoft.com/office/drawing/2014/main" id="{DB5DB198-4EF0-7195-2B9C-EE31373FB4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33028" y="6569481"/>
                      <a:ext cx="563456" cy="1348579"/>
                    </a:xfrm>
                    <a:custGeom>
                      <a:avLst/>
                      <a:gdLst>
                        <a:gd name="connsiteX0" fmla="*/ 51854 w 563456"/>
                        <a:gd name="connsiteY0" fmla="*/ 34077 h 1348579"/>
                        <a:gd name="connsiteX1" fmla="*/ 70140 w 563456"/>
                        <a:gd name="connsiteY1" fmla="*/ 90597 h 1348579"/>
                        <a:gd name="connsiteX2" fmla="*/ 136632 w 563456"/>
                        <a:gd name="connsiteY2" fmla="*/ 306698 h 1348579"/>
                        <a:gd name="connsiteX3" fmla="*/ 560524 w 563456"/>
                        <a:gd name="connsiteY3" fmla="*/ 1310739 h 1348579"/>
                        <a:gd name="connsiteX4" fmla="*/ 548888 w 563456"/>
                        <a:gd name="connsiteY4" fmla="*/ 1345648 h 1348579"/>
                        <a:gd name="connsiteX5" fmla="*/ 513979 w 563456"/>
                        <a:gd name="connsiteY5" fmla="*/ 1334011 h 1348579"/>
                        <a:gd name="connsiteX6" fmla="*/ 86763 w 563456"/>
                        <a:gd name="connsiteY6" fmla="*/ 323321 h 1348579"/>
                        <a:gd name="connsiteX7" fmla="*/ 20270 w 563456"/>
                        <a:gd name="connsiteY7" fmla="*/ 105557 h 1348579"/>
                        <a:gd name="connsiteX8" fmla="*/ 322 w 563456"/>
                        <a:gd name="connsiteY8" fmla="*/ 37402 h 1348579"/>
                        <a:gd name="connsiteX9" fmla="*/ 10296 w 563456"/>
                        <a:gd name="connsiteY9" fmla="*/ 7481 h 1348579"/>
                        <a:gd name="connsiteX10" fmla="*/ 46867 w 563456"/>
                        <a:gd name="connsiteY10" fmla="*/ 7481 h 1348579"/>
                        <a:gd name="connsiteX11" fmla="*/ 51854 w 563456"/>
                        <a:gd name="connsiteY11" fmla="*/ 34077 h 1348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63456" h="1348579">
                          <a:moveTo>
                            <a:pt x="51854" y="34077"/>
                          </a:moveTo>
                          <a:cubicBezTo>
                            <a:pt x="53516" y="52363"/>
                            <a:pt x="68477" y="83947"/>
                            <a:pt x="70140" y="90597"/>
                          </a:cubicBezTo>
                          <a:cubicBezTo>
                            <a:pt x="91750" y="163738"/>
                            <a:pt x="115023" y="235218"/>
                            <a:pt x="136632" y="306698"/>
                          </a:cubicBezTo>
                          <a:cubicBezTo>
                            <a:pt x="243020" y="655785"/>
                            <a:pt x="397617" y="983262"/>
                            <a:pt x="560524" y="1310739"/>
                          </a:cubicBezTo>
                          <a:cubicBezTo>
                            <a:pt x="567173" y="1324038"/>
                            <a:pt x="562186" y="1338998"/>
                            <a:pt x="548888" y="1345648"/>
                          </a:cubicBezTo>
                          <a:cubicBezTo>
                            <a:pt x="535589" y="1352297"/>
                            <a:pt x="520628" y="1347310"/>
                            <a:pt x="513979" y="1334011"/>
                          </a:cubicBezTo>
                          <a:cubicBezTo>
                            <a:pt x="349409" y="1004872"/>
                            <a:pt x="194814" y="675733"/>
                            <a:pt x="86763" y="323321"/>
                          </a:cubicBezTo>
                          <a:cubicBezTo>
                            <a:pt x="65153" y="250179"/>
                            <a:pt x="41880" y="178699"/>
                            <a:pt x="20270" y="105557"/>
                          </a:cubicBezTo>
                          <a:cubicBezTo>
                            <a:pt x="18607" y="97246"/>
                            <a:pt x="1984" y="57350"/>
                            <a:pt x="322" y="37402"/>
                          </a:cubicBezTo>
                          <a:cubicBezTo>
                            <a:pt x="-1340" y="22441"/>
                            <a:pt x="3647" y="12467"/>
                            <a:pt x="10296" y="7481"/>
                          </a:cubicBezTo>
                          <a:cubicBezTo>
                            <a:pt x="20270" y="-2494"/>
                            <a:pt x="36893" y="-2494"/>
                            <a:pt x="46867" y="7481"/>
                          </a:cubicBezTo>
                          <a:cubicBezTo>
                            <a:pt x="53516" y="14130"/>
                            <a:pt x="56841" y="24104"/>
                            <a:pt x="51854" y="34077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9" name="Freeform: Shape 768">
                      <a:extLst>
                        <a:ext uri="{FF2B5EF4-FFF2-40B4-BE49-F238E27FC236}">
                          <a16:creationId xmlns:a16="http://schemas.microsoft.com/office/drawing/2014/main" id="{56CB93EF-0D79-1E8B-F8AA-5B0E40E8A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5744" y="6744675"/>
                      <a:ext cx="793747" cy="918111"/>
                    </a:xfrm>
                    <a:custGeom>
                      <a:avLst/>
                      <a:gdLst>
                        <a:gd name="connsiteX0" fmla="*/ 759861 w 793747"/>
                        <a:gd name="connsiteY0" fmla="*/ 866249 h 918111"/>
                        <a:gd name="connsiteX1" fmla="*/ 771497 w 793747"/>
                        <a:gd name="connsiteY1" fmla="*/ 864587 h 918111"/>
                        <a:gd name="connsiteX2" fmla="*/ 793107 w 793747"/>
                        <a:gd name="connsiteY2" fmla="*/ 894509 h 918111"/>
                        <a:gd name="connsiteX3" fmla="*/ 783134 w 793747"/>
                        <a:gd name="connsiteY3" fmla="*/ 911132 h 918111"/>
                        <a:gd name="connsiteX4" fmla="*/ 753212 w 793747"/>
                        <a:gd name="connsiteY4" fmla="*/ 917781 h 918111"/>
                        <a:gd name="connsiteX5" fmla="*/ 665108 w 793747"/>
                        <a:gd name="connsiteY5" fmla="*/ 892846 h 918111"/>
                        <a:gd name="connsiteX6" fmla="*/ 409112 w 793747"/>
                        <a:gd name="connsiteY6" fmla="*/ 738251 h 918111"/>
                        <a:gd name="connsiteX7" fmla="*/ 181 w 793747"/>
                        <a:gd name="connsiteY7" fmla="*/ 30103 h 918111"/>
                        <a:gd name="connsiteX8" fmla="*/ 23453 w 793747"/>
                        <a:gd name="connsiteY8" fmla="*/ 181 h 918111"/>
                        <a:gd name="connsiteX9" fmla="*/ 51713 w 793747"/>
                        <a:gd name="connsiteY9" fmla="*/ 23453 h 918111"/>
                        <a:gd name="connsiteX10" fmla="*/ 440695 w 793747"/>
                        <a:gd name="connsiteY10" fmla="*/ 698355 h 918111"/>
                        <a:gd name="connsiteX11" fmla="*/ 683395 w 793747"/>
                        <a:gd name="connsiteY11" fmla="*/ 844639 h 918111"/>
                        <a:gd name="connsiteX12" fmla="*/ 759861 w 793747"/>
                        <a:gd name="connsiteY12" fmla="*/ 866249 h 918111"/>
                        <a:gd name="connsiteX13" fmla="*/ 743238 w 793747"/>
                        <a:gd name="connsiteY13" fmla="*/ 886197 h 918111"/>
                        <a:gd name="connsiteX14" fmla="*/ 743238 w 793747"/>
                        <a:gd name="connsiteY14" fmla="*/ 886197 h 918111"/>
                        <a:gd name="connsiteX15" fmla="*/ 743238 w 793747"/>
                        <a:gd name="connsiteY15" fmla="*/ 886197 h 918111"/>
                        <a:gd name="connsiteX16" fmla="*/ 743238 w 793747"/>
                        <a:gd name="connsiteY16" fmla="*/ 884535 h 918111"/>
                        <a:gd name="connsiteX17" fmla="*/ 743238 w 793747"/>
                        <a:gd name="connsiteY17" fmla="*/ 884535 h 918111"/>
                        <a:gd name="connsiteX18" fmla="*/ 743238 w 793747"/>
                        <a:gd name="connsiteY18" fmla="*/ 884535 h 918111"/>
                        <a:gd name="connsiteX19" fmla="*/ 743238 w 793747"/>
                        <a:gd name="connsiteY19" fmla="*/ 884535 h 918111"/>
                        <a:gd name="connsiteX20" fmla="*/ 744901 w 793747"/>
                        <a:gd name="connsiteY20" fmla="*/ 882872 h 918111"/>
                        <a:gd name="connsiteX21" fmla="*/ 744901 w 793747"/>
                        <a:gd name="connsiteY21" fmla="*/ 882872 h 918111"/>
                        <a:gd name="connsiteX22" fmla="*/ 744901 w 793747"/>
                        <a:gd name="connsiteY22" fmla="*/ 884535 h 918111"/>
                        <a:gd name="connsiteX23" fmla="*/ 744901 w 793747"/>
                        <a:gd name="connsiteY23" fmla="*/ 882872 h 918111"/>
                        <a:gd name="connsiteX24" fmla="*/ 744901 w 793747"/>
                        <a:gd name="connsiteY24" fmla="*/ 882872 h 918111"/>
                        <a:gd name="connsiteX25" fmla="*/ 744901 w 793747"/>
                        <a:gd name="connsiteY25" fmla="*/ 882872 h 918111"/>
                        <a:gd name="connsiteX26" fmla="*/ 744901 w 793747"/>
                        <a:gd name="connsiteY26" fmla="*/ 881210 h 918111"/>
                        <a:gd name="connsiteX27" fmla="*/ 744901 w 793747"/>
                        <a:gd name="connsiteY27" fmla="*/ 881210 h 918111"/>
                        <a:gd name="connsiteX28" fmla="*/ 744901 w 793747"/>
                        <a:gd name="connsiteY28" fmla="*/ 881210 h 918111"/>
                        <a:gd name="connsiteX29" fmla="*/ 744901 w 793747"/>
                        <a:gd name="connsiteY29" fmla="*/ 881210 h 9181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793747" h="918111">
                          <a:moveTo>
                            <a:pt x="759861" y="866249"/>
                          </a:moveTo>
                          <a:cubicBezTo>
                            <a:pt x="763186" y="864587"/>
                            <a:pt x="768172" y="864587"/>
                            <a:pt x="771497" y="864587"/>
                          </a:cubicBezTo>
                          <a:cubicBezTo>
                            <a:pt x="786459" y="866249"/>
                            <a:pt x="796432" y="879548"/>
                            <a:pt x="793107" y="894509"/>
                          </a:cubicBezTo>
                          <a:cubicBezTo>
                            <a:pt x="791445" y="901158"/>
                            <a:pt x="789782" y="907807"/>
                            <a:pt x="783134" y="911132"/>
                          </a:cubicBezTo>
                          <a:cubicBezTo>
                            <a:pt x="779809" y="914456"/>
                            <a:pt x="768172" y="919444"/>
                            <a:pt x="753212" y="917781"/>
                          </a:cubicBezTo>
                          <a:cubicBezTo>
                            <a:pt x="728277" y="914456"/>
                            <a:pt x="666771" y="892846"/>
                            <a:pt x="665108" y="892846"/>
                          </a:cubicBezTo>
                          <a:cubicBezTo>
                            <a:pt x="572019" y="856275"/>
                            <a:pt x="487241" y="799756"/>
                            <a:pt x="409112" y="738251"/>
                          </a:cubicBezTo>
                          <a:cubicBezTo>
                            <a:pt x="196335" y="572019"/>
                            <a:pt x="35090" y="301061"/>
                            <a:pt x="181" y="30103"/>
                          </a:cubicBezTo>
                          <a:cubicBezTo>
                            <a:pt x="-1481" y="15142"/>
                            <a:pt x="8492" y="3505"/>
                            <a:pt x="23453" y="181"/>
                          </a:cubicBezTo>
                          <a:cubicBezTo>
                            <a:pt x="38415" y="-1481"/>
                            <a:pt x="50050" y="8492"/>
                            <a:pt x="51713" y="23453"/>
                          </a:cubicBezTo>
                          <a:cubicBezTo>
                            <a:pt x="84959" y="282775"/>
                            <a:pt x="237893" y="538773"/>
                            <a:pt x="440695" y="698355"/>
                          </a:cubicBezTo>
                          <a:cubicBezTo>
                            <a:pt x="513838" y="756536"/>
                            <a:pt x="595292" y="811393"/>
                            <a:pt x="683395" y="844639"/>
                          </a:cubicBezTo>
                          <a:cubicBezTo>
                            <a:pt x="686719" y="844639"/>
                            <a:pt x="736589" y="862925"/>
                            <a:pt x="759861" y="866249"/>
                          </a:cubicBezTo>
                          <a:moveTo>
                            <a:pt x="743238" y="886197"/>
                          </a:moveTo>
                          <a:cubicBezTo>
                            <a:pt x="743238" y="886197"/>
                            <a:pt x="743238" y="886197"/>
                            <a:pt x="743238" y="886197"/>
                          </a:cubicBezTo>
                          <a:lnTo>
                            <a:pt x="743238" y="886197"/>
                          </a:lnTo>
                          <a:close/>
                          <a:moveTo>
                            <a:pt x="743238" y="884535"/>
                          </a:moveTo>
                          <a:lnTo>
                            <a:pt x="743238" y="884535"/>
                          </a:lnTo>
                          <a:lnTo>
                            <a:pt x="743238" y="884535"/>
                          </a:lnTo>
                          <a:lnTo>
                            <a:pt x="743238" y="884535"/>
                          </a:lnTo>
                          <a:close/>
                          <a:moveTo>
                            <a:pt x="744901" y="882872"/>
                          </a:moveTo>
                          <a:cubicBezTo>
                            <a:pt x="744901" y="882872"/>
                            <a:pt x="743238" y="882872"/>
                            <a:pt x="744901" y="882872"/>
                          </a:cubicBezTo>
                          <a:lnTo>
                            <a:pt x="744901" y="884535"/>
                          </a:lnTo>
                          <a:lnTo>
                            <a:pt x="744901" y="882872"/>
                          </a:lnTo>
                          <a:lnTo>
                            <a:pt x="744901" y="882872"/>
                          </a:lnTo>
                          <a:lnTo>
                            <a:pt x="744901" y="882872"/>
                          </a:lnTo>
                          <a:close/>
                          <a:moveTo>
                            <a:pt x="744901" y="881210"/>
                          </a:moveTo>
                          <a:lnTo>
                            <a:pt x="744901" y="881210"/>
                          </a:lnTo>
                          <a:lnTo>
                            <a:pt x="744901" y="881210"/>
                          </a:lnTo>
                          <a:lnTo>
                            <a:pt x="744901" y="881210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0" name="Freeform: Shape 769">
                      <a:extLst>
                        <a:ext uri="{FF2B5EF4-FFF2-40B4-BE49-F238E27FC236}">
                          <a16:creationId xmlns:a16="http://schemas.microsoft.com/office/drawing/2014/main" id="{6A8540DA-4310-0416-CB24-68CF7E506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22174" y="6911287"/>
                      <a:ext cx="118513" cy="475223"/>
                    </a:xfrm>
                    <a:custGeom>
                      <a:avLst/>
                      <a:gdLst>
                        <a:gd name="connsiteX0" fmla="*/ 109514 w 118513"/>
                        <a:gd name="connsiteY0" fmla="*/ 436991 h 475223"/>
                        <a:gd name="connsiteX1" fmla="*/ 102864 w 118513"/>
                        <a:gd name="connsiteY1" fmla="*/ 465250 h 475223"/>
                        <a:gd name="connsiteX2" fmla="*/ 79591 w 118513"/>
                        <a:gd name="connsiteY2" fmla="*/ 475224 h 475223"/>
                        <a:gd name="connsiteX3" fmla="*/ 56320 w 118513"/>
                        <a:gd name="connsiteY3" fmla="*/ 455276 h 475223"/>
                        <a:gd name="connsiteX4" fmla="*/ 56320 w 118513"/>
                        <a:gd name="connsiteY4" fmla="*/ 438653 h 475223"/>
                        <a:gd name="connsiteX5" fmla="*/ 64631 w 118513"/>
                        <a:gd name="connsiteY5" fmla="*/ 400419 h 475223"/>
                        <a:gd name="connsiteX6" fmla="*/ 62968 w 118513"/>
                        <a:gd name="connsiteY6" fmla="*/ 315641 h 475223"/>
                        <a:gd name="connsiteX7" fmla="*/ 1463 w 118513"/>
                        <a:gd name="connsiteY7" fmla="*/ 34709 h 475223"/>
                        <a:gd name="connsiteX8" fmla="*/ 18086 w 118513"/>
                        <a:gd name="connsiteY8" fmla="*/ 1463 h 475223"/>
                        <a:gd name="connsiteX9" fmla="*/ 51333 w 118513"/>
                        <a:gd name="connsiteY9" fmla="*/ 18086 h 475223"/>
                        <a:gd name="connsiteX10" fmla="*/ 116163 w 118513"/>
                        <a:gd name="connsiteY10" fmla="*/ 312317 h 475223"/>
                        <a:gd name="connsiteX11" fmla="*/ 117826 w 118513"/>
                        <a:gd name="connsiteY11" fmla="*/ 402082 h 475223"/>
                        <a:gd name="connsiteX12" fmla="*/ 109514 w 118513"/>
                        <a:gd name="connsiteY12" fmla="*/ 436991 h 475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8513" h="475223">
                          <a:moveTo>
                            <a:pt x="109514" y="436991"/>
                          </a:moveTo>
                          <a:cubicBezTo>
                            <a:pt x="112838" y="446965"/>
                            <a:pt x="111176" y="456938"/>
                            <a:pt x="102864" y="465250"/>
                          </a:cubicBezTo>
                          <a:cubicBezTo>
                            <a:pt x="92891" y="475224"/>
                            <a:pt x="82916" y="475224"/>
                            <a:pt x="79591" y="475224"/>
                          </a:cubicBezTo>
                          <a:cubicBezTo>
                            <a:pt x="69618" y="473561"/>
                            <a:pt x="61306" y="468575"/>
                            <a:pt x="56320" y="455276"/>
                          </a:cubicBezTo>
                          <a:cubicBezTo>
                            <a:pt x="54657" y="451951"/>
                            <a:pt x="54657" y="445302"/>
                            <a:pt x="56320" y="438653"/>
                          </a:cubicBezTo>
                          <a:cubicBezTo>
                            <a:pt x="57981" y="428679"/>
                            <a:pt x="64631" y="410393"/>
                            <a:pt x="64631" y="400419"/>
                          </a:cubicBezTo>
                          <a:cubicBezTo>
                            <a:pt x="64631" y="372160"/>
                            <a:pt x="64631" y="343901"/>
                            <a:pt x="62968" y="315641"/>
                          </a:cubicBezTo>
                          <a:cubicBezTo>
                            <a:pt x="56320" y="219227"/>
                            <a:pt x="31385" y="126137"/>
                            <a:pt x="1463" y="34709"/>
                          </a:cubicBezTo>
                          <a:cubicBezTo>
                            <a:pt x="-3525" y="21411"/>
                            <a:pt x="4787" y="6450"/>
                            <a:pt x="18086" y="1463"/>
                          </a:cubicBezTo>
                          <a:cubicBezTo>
                            <a:pt x="31385" y="-3524"/>
                            <a:pt x="46345" y="4788"/>
                            <a:pt x="51333" y="18086"/>
                          </a:cubicBezTo>
                          <a:cubicBezTo>
                            <a:pt x="82916" y="112838"/>
                            <a:pt x="109514" y="210915"/>
                            <a:pt x="116163" y="312317"/>
                          </a:cubicBezTo>
                          <a:cubicBezTo>
                            <a:pt x="117826" y="342238"/>
                            <a:pt x="119488" y="372160"/>
                            <a:pt x="117826" y="402082"/>
                          </a:cubicBezTo>
                          <a:cubicBezTo>
                            <a:pt x="116163" y="408731"/>
                            <a:pt x="112838" y="427017"/>
                            <a:pt x="109514" y="436991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1" name="Freeform: Shape 770">
                      <a:extLst>
                        <a:ext uri="{FF2B5EF4-FFF2-40B4-BE49-F238E27FC236}">
                          <a16:creationId xmlns:a16="http://schemas.microsoft.com/office/drawing/2014/main" id="{906B24C4-B788-254A-EAB5-22333673F6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2095" y="6550371"/>
                      <a:ext cx="159229" cy="672214"/>
                    </a:xfrm>
                    <a:custGeom>
                      <a:avLst/>
                      <a:gdLst>
                        <a:gd name="connsiteX0" fmla="*/ 19018 w 159229"/>
                        <a:gd name="connsiteY0" fmla="*/ 620039 h 672214"/>
                        <a:gd name="connsiteX1" fmla="*/ 25668 w 159229"/>
                        <a:gd name="connsiteY1" fmla="*/ 613389 h 672214"/>
                        <a:gd name="connsiteX2" fmla="*/ 42291 w 159229"/>
                        <a:gd name="connsiteY2" fmla="*/ 588455 h 672214"/>
                        <a:gd name="connsiteX3" fmla="*/ 78862 w 159229"/>
                        <a:gd name="connsiteY3" fmla="*/ 495365 h 672214"/>
                        <a:gd name="connsiteX4" fmla="*/ 53928 w 159229"/>
                        <a:gd name="connsiteY4" fmla="*/ 34902 h 672214"/>
                        <a:gd name="connsiteX5" fmla="*/ 68888 w 159229"/>
                        <a:gd name="connsiteY5" fmla="*/ 1656 h 672214"/>
                        <a:gd name="connsiteX6" fmla="*/ 102134 w 159229"/>
                        <a:gd name="connsiteY6" fmla="*/ 16617 h 672214"/>
                        <a:gd name="connsiteX7" fmla="*/ 127069 w 159229"/>
                        <a:gd name="connsiteY7" fmla="*/ 513650 h 672214"/>
                        <a:gd name="connsiteX8" fmla="*/ 77199 w 159229"/>
                        <a:gd name="connsiteY8" fmla="*/ 631675 h 672214"/>
                        <a:gd name="connsiteX9" fmla="*/ 30655 w 159229"/>
                        <a:gd name="connsiteY9" fmla="*/ 671571 h 672214"/>
                        <a:gd name="connsiteX10" fmla="*/ 733 w 159229"/>
                        <a:gd name="connsiteY10" fmla="*/ 651623 h 672214"/>
                        <a:gd name="connsiteX11" fmla="*/ 19018 w 159229"/>
                        <a:gd name="connsiteY11" fmla="*/ 620039 h 672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9229" h="672214">
                          <a:moveTo>
                            <a:pt x="19018" y="620039"/>
                          </a:moveTo>
                          <a:cubicBezTo>
                            <a:pt x="19018" y="620039"/>
                            <a:pt x="24006" y="616714"/>
                            <a:pt x="25668" y="613389"/>
                          </a:cubicBezTo>
                          <a:cubicBezTo>
                            <a:pt x="30655" y="606740"/>
                            <a:pt x="37304" y="596766"/>
                            <a:pt x="42291" y="588455"/>
                          </a:cubicBezTo>
                          <a:cubicBezTo>
                            <a:pt x="60576" y="553546"/>
                            <a:pt x="73876" y="510325"/>
                            <a:pt x="78862" y="495365"/>
                          </a:cubicBezTo>
                          <a:cubicBezTo>
                            <a:pt x="128732" y="352405"/>
                            <a:pt x="110446" y="174537"/>
                            <a:pt x="53928" y="34902"/>
                          </a:cubicBezTo>
                          <a:cubicBezTo>
                            <a:pt x="48941" y="21603"/>
                            <a:pt x="55590" y="6643"/>
                            <a:pt x="68888" y="1656"/>
                          </a:cubicBezTo>
                          <a:cubicBezTo>
                            <a:pt x="82187" y="-3331"/>
                            <a:pt x="97148" y="3318"/>
                            <a:pt x="102134" y="16617"/>
                          </a:cubicBezTo>
                          <a:cubicBezTo>
                            <a:pt x="161978" y="167888"/>
                            <a:pt x="181926" y="359055"/>
                            <a:pt x="127069" y="513650"/>
                          </a:cubicBezTo>
                          <a:cubicBezTo>
                            <a:pt x="120420" y="531936"/>
                            <a:pt x="100472" y="593441"/>
                            <a:pt x="77199" y="631675"/>
                          </a:cubicBezTo>
                          <a:cubicBezTo>
                            <a:pt x="62239" y="654947"/>
                            <a:pt x="45616" y="669908"/>
                            <a:pt x="30655" y="671571"/>
                          </a:cubicBezTo>
                          <a:cubicBezTo>
                            <a:pt x="17356" y="674895"/>
                            <a:pt x="2395" y="664921"/>
                            <a:pt x="733" y="651623"/>
                          </a:cubicBezTo>
                          <a:cubicBezTo>
                            <a:pt x="-2592" y="636662"/>
                            <a:pt x="5720" y="623363"/>
                            <a:pt x="19018" y="620039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2" name="Freeform: Shape 771">
                      <a:extLst>
                        <a:ext uri="{FF2B5EF4-FFF2-40B4-BE49-F238E27FC236}">
                          <a16:creationId xmlns:a16="http://schemas.microsoft.com/office/drawing/2014/main" id="{A193A5FF-BE96-C991-C582-69A96EF3A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34841" y="6598572"/>
                      <a:ext cx="205582" cy="341967"/>
                    </a:xfrm>
                    <a:custGeom>
                      <a:avLst/>
                      <a:gdLst>
                        <a:gd name="connsiteX0" fmla="*/ 45934 w 205582"/>
                        <a:gd name="connsiteY0" fmla="*/ 334126 h 341967"/>
                        <a:gd name="connsiteX1" fmla="*/ 34298 w 205582"/>
                        <a:gd name="connsiteY1" fmla="*/ 340776 h 341967"/>
                        <a:gd name="connsiteX2" fmla="*/ 1052 w 205582"/>
                        <a:gd name="connsiteY2" fmla="*/ 322490 h 341967"/>
                        <a:gd name="connsiteX3" fmla="*/ 12688 w 205582"/>
                        <a:gd name="connsiteY3" fmla="*/ 294231 h 341967"/>
                        <a:gd name="connsiteX4" fmla="*/ 42610 w 205582"/>
                        <a:gd name="connsiteY4" fmla="*/ 279270 h 341967"/>
                        <a:gd name="connsiteX5" fmla="*/ 90816 w 205582"/>
                        <a:gd name="connsiteY5" fmla="*/ 222751 h 341967"/>
                        <a:gd name="connsiteX6" fmla="*/ 153985 w 205582"/>
                        <a:gd name="connsiteY6" fmla="*/ 26597 h 341967"/>
                        <a:gd name="connsiteX7" fmla="*/ 178920 w 205582"/>
                        <a:gd name="connsiteY7" fmla="*/ 0 h 341967"/>
                        <a:gd name="connsiteX8" fmla="*/ 205517 w 205582"/>
                        <a:gd name="connsiteY8" fmla="*/ 24935 h 341967"/>
                        <a:gd name="connsiteX9" fmla="*/ 132374 w 205582"/>
                        <a:gd name="connsiteY9" fmla="*/ 252673 h 341967"/>
                        <a:gd name="connsiteX10" fmla="*/ 75856 w 205582"/>
                        <a:gd name="connsiteY10" fmla="*/ 317503 h 341967"/>
                        <a:gd name="connsiteX11" fmla="*/ 45934 w 205582"/>
                        <a:gd name="connsiteY11" fmla="*/ 334126 h 341967"/>
                        <a:gd name="connsiteX12" fmla="*/ 24324 w 205582"/>
                        <a:gd name="connsiteY12" fmla="*/ 289244 h 341967"/>
                        <a:gd name="connsiteX13" fmla="*/ 24324 w 205582"/>
                        <a:gd name="connsiteY13" fmla="*/ 289244 h 341967"/>
                        <a:gd name="connsiteX14" fmla="*/ 24324 w 205582"/>
                        <a:gd name="connsiteY14" fmla="*/ 289244 h 341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05582" h="341967">
                          <a:moveTo>
                            <a:pt x="45934" y="334126"/>
                          </a:moveTo>
                          <a:cubicBezTo>
                            <a:pt x="42610" y="337451"/>
                            <a:pt x="39285" y="339113"/>
                            <a:pt x="34298" y="340776"/>
                          </a:cubicBezTo>
                          <a:cubicBezTo>
                            <a:pt x="7700" y="347425"/>
                            <a:pt x="1052" y="324152"/>
                            <a:pt x="1052" y="322490"/>
                          </a:cubicBezTo>
                          <a:cubicBezTo>
                            <a:pt x="-611" y="317503"/>
                            <a:pt x="-2273" y="304204"/>
                            <a:pt x="12688" y="294231"/>
                          </a:cubicBezTo>
                          <a:cubicBezTo>
                            <a:pt x="16012" y="292568"/>
                            <a:pt x="35960" y="284257"/>
                            <a:pt x="42610" y="279270"/>
                          </a:cubicBezTo>
                          <a:cubicBezTo>
                            <a:pt x="60895" y="262646"/>
                            <a:pt x="77518" y="242699"/>
                            <a:pt x="90816" y="222751"/>
                          </a:cubicBezTo>
                          <a:cubicBezTo>
                            <a:pt x="129050" y="166232"/>
                            <a:pt x="157309" y="96414"/>
                            <a:pt x="153985" y="26597"/>
                          </a:cubicBezTo>
                          <a:cubicBezTo>
                            <a:pt x="153985" y="11636"/>
                            <a:pt x="165621" y="0"/>
                            <a:pt x="178920" y="0"/>
                          </a:cubicBezTo>
                          <a:cubicBezTo>
                            <a:pt x="193880" y="0"/>
                            <a:pt x="205517" y="11636"/>
                            <a:pt x="205517" y="24935"/>
                          </a:cubicBezTo>
                          <a:cubicBezTo>
                            <a:pt x="207179" y="104726"/>
                            <a:pt x="177257" y="186180"/>
                            <a:pt x="132374" y="252673"/>
                          </a:cubicBezTo>
                          <a:cubicBezTo>
                            <a:pt x="115751" y="275945"/>
                            <a:pt x="97466" y="299218"/>
                            <a:pt x="75856" y="317503"/>
                          </a:cubicBezTo>
                          <a:cubicBezTo>
                            <a:pt x="70869" y="322490"/>
                            <a:pt x="55908" y="330802"/>
                            <a:pt x="45934" y="334126"/>
                          </a:cubicBezTo>
                          <a:moveTo>
                            <a:pt x="24324" y="289244"/>
                          </a:moveTo>
                          <a:lnTo>
                            <a:pt x="24324" y="289244"/>
                          </a:lnTo>
                          <a:lnTo>
                            <a:pt x="24324" y="289244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3" name="Freeform: Shape 772">
                      <a:extLst>
                        <a:ext uri="{FF2B5EF4-FFF2-40B4-BE49-F238E27FC236}">
                          <a16:creationId xmlns:a16="http://schemas.microsoft.com/office/drawing/2014/main" id="{F3A24B58-745A-4BFB-A864-C96705F6ED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81345" y="6478046"/>
                      <a:ext cx="300853" cy="1318666"/>
                    </a:xfrm>
                    <a:custGeom>
                      <a:avLst/>
                      <a:gdLst>
                        <a:gd name="connsiteX0" fmla="*/ 50701 w 300853"/>
                        <a:gd name="connsiteY0" fmla="*/ 1299111 h 1318666"/>
                        <a:gd name="connsiteX1" fmla="*/ 49039 w 300853"/>
                        <a:gd name="connsiteY1" fmla="*/ 1304098 h 1318666"/>
                        <a:gd name="connsiteX2" fmla="*/ 14130 w 300853"/>
                        <a:gd name="connsiteY2" fmla="*/ 1315734 h 1318666"/>
                        <a:gd name="connsiteX3" fmla="*/ 831 w 300853"/>
                        <a:gd name="connsiteY3" fmla="*/ 1299111 h 1318666"/>
                        <a:gd name="connsiteX4" fmla="*/ 4156 w 300853"/>
                        <a:gd name="connsiteY4" fmla="*/ 1277501 h 1318666"/>
                        <a:gd name="connsiteX5" fmla="*/ 78960 w 300853"/>
                        <a:gd name="connsiteY5" fmla="*/ 1151164 h 1318666"/>
                        <a:gd name="connsiteX6" fmla="*/ 180362 w 300853"/>
                        <a:gd name="connsiteY6" fmla="*/ 911790 h 1318666"/>
                        <a:gd name="connsiteX7" fmla="*/ 193660 w 300853"/>
                        <a:gd name="connsiteY7" fmla="*/ 32423 h 1318666"/>
                        <a:gd name="connsiteX8" fmla="*/ 211946 w 300853"/>
                        <a:gd name="connsiteY8" fmla="*/ 839 h 1318666"/>
                        <a:gd name="connsiteX9" fmla="*/ 243529 w 300853"/>
                        <a:gd name="connsiteY9" fmla="*/ 19125 h 1318666"/>
                        <a:gd name="connsiteX10" fmla="*/ 230231 w 300853"/>
                        <a:gd name="connsiteY10" fmla="*/ 928414 h 1318666"/>
                        <a:gd name="connsiteX11" fmla="*/ 125505 w 300853"/>
                        <a:gd name="connsiteY11" fmla="*/ 1177762 h 1318666"/>
                        <a:gd name="connsiteX12" fmla="*/ 50701 w 300853"/>
                        <a:gd name="connsiteY12" fmla="*/ 1299111 h 1318666"/>
                        <a:gd name="connsiteX13" fmla="*/ 50701 w 300853"/>
                        <a:gd name="connsiteY13" fmla="*/ 1282488 h 1318666"/>
                        <a:gd name="connsiteX14" fmla="*/ 39064 w 300853"/>
                        <a:gd name="connsiteY14" fmla="*/ 1269189 h 1318666"/>
                        <a:gd name="connsiteX15" fmla="*/ 50701 w 300853"/>
                        <a:gd name="connsiteY15" fmla="*/ 1282488 h 1318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00853" h="1318666">
                          <a:moveTo>
                            <a:pt x="50701" y="1299111"/>
                          </a:moveTo>
                          <a:cubicBezTo>
                            <a:pt x="50701" y="1300773"/>
                            <a:pt x="49039" y="1302435"/>
                            <a:pt x="49039" y="1304098"/>
                          </a:cubicBezTo>
                          <a:cubicBezTo>
                            <a:pt x="42389" y="1317396"/>
                            <a:pt x="27428" y="1322383"/>
                            <a:pt x="14130" y="1315734"/>
                          </a:cubicBezTo>
                          <a:cubicBezTo>
                            <a:pt x="9143" y="1312410"/>
                            <a:pt x="2493" y="1307423"/>
                            <a:pt x="831" y="1299111"/>
                          </a:cubicBezTo>
                          <a:cubicBezTo>
                            <a:pt x="831" y="1297448"/>
                            <a:pt x="-2494" y="1289137"/>
                            <a:pt x="4156" y="1277501"/>
                          </a:cubicBezTo>
                          <a:cubicBezTo>
                            <a:pt x="14130" y="1255890"/>
                            <a:pt x="77298" y="1156151"/>
                            <a:pt x="78960" y="1151164"/>
                          </a:cubicBezTo>
                          <a:cubicBezTo>
                            <a:pt x="120518" y="1074698"/>
                            <a:pt x="155427" y="994906"/>
                            <a:pt x="180362" y="911790"/>
                          </a:cubicBezTo>
                          <a:cubicBezTo>
                            <a:pt x="261816" y="632520"/>
                            <a:pt x="275114" y="313355"/>
                            <a:pt x="193660" y="32423"/>
                          </a:cubicBezTo>
                          <a:cubicBezTo>
                            <a:pt x="190336" y="19125"/>
                            <a:pt x="196985" y="4164"/>
                            <a:pt x="211946" y="839"/>
                          </a:cubicBezTo>
                          <a:cubicBezTo>
                            <a:pt x="225244" y="-2485"/>
                            <a:pt x="240206" y="4164"/>
                            <a:pt x="243529" y="19125"/>
                          </a:cubicBezTo>
                          <a:cubicBezTo>
                            <a:pt x="328308" y="310030"/>
                            <a:pt x="315010" y="639170"/>
                            <a:pt x="230231" y="928414"/>
                          </a:cubicBezTo>
                          <a:cubicBezTo>
                            <a:pt x="205296" y="1014854"/>
                            <a:pt x="168725" y="1097970"/>
                            <a:pt x="125505" y="1177762"/>
                          </a:cubicBezTo>
                          <a:cubicBezTo>
                            <a:pt x="122180" y="1179424"/>
                            <a:pt x="62337" y="1277501"/>
                            <a:pt x="50701" y="1299111"/>
                          </a:cubicBezTo>
                          <a:moveTo>
                            <a:pt x="50701" y="1282488"/>
                          </a:moveTo>
                          <a:cubicBezTo>
                            <a:pt x="47376" y="1275838"/>
                            <a:pt x="44051" y="1270852"/>
                            <a:pt x="39064" y="1269189"/>
                          </a:cubicBezTo>
                          <a:cubicBezTo>
                            <a:pt x="44051" y="1270852"/>
                            <a:pt x="47376" y="1275838"/>
                            <a:pt x="50701" y="1282488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4" name="Freeform: Shape 773">
                      <a:extLst>
                        <a:ext uri="{FF2B5EF4-FFF2-40B4-BE49-F238E27FC236}">
                          <a16:creationId xmlns:a16="http://schemas.microsoft.com/office/drawing/2014/main" id="{E2EE6778-ABD2-9724-0ECA-E53CB10529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26537" y="6501977"/>
                      <a:ext cx="204869" cy="548904"/>
                    </a:xfrm>
                    <a:custGeom>
                      <a:avLst/>
                      <a:gdLst>
                        <a:gd name="connsiteX0" fmla="*/ 48207 w 204869"/>
                        <a:gd name="connsiteY0" fmla="*/ 468954 h 548904"/>
                        <a:gd name="connsiteX1" fmla="*/ 114699 w 204869"/>
                        <a:gd name="connsiteY1" fmla="*/ 365891 h 548904"/>
                        <a:gd name="connsiteX2" fmla="*/ 144622 w 204869"/>
                        <a:gd name="connsiteY2" fmla="*/ 28440 h 548904"/>
                        <a:gd name="connsiteX3" fmla="*/ 167894 w 204869"/>
                        <a:gd name="connsiteY3" fmla="*/ 181 h 548904"/>
                        <a:gd name="connsiteX4" fmla="*/ 196154 w 204869"/>
                        <a:gd name="connsiteY4" fmla="*/ 23453 h 548904"/>
                        <a:gd name="connsiteX5" fmla="*/ 161245 w 204869"/>
                        <a:gd name="connsiteY5" fmla="*/ 387501 h 548904"/>
                        <a:gd name="connsiteX6" fmla="*/ 84778 w 204869"/>
                        <a:gd name="connsiteY6" fmla="*/ 507188 h 548904"/>
                        <a:gd name="connsiteX7" fmla="*/ 48207 w 204869"/>
                        <a:gd name="connsiteY7" fmla="*/ 538772 h 548904"/>
                        <a:gd name="connsiteX8" fmla="*/ 28260 w 204869"/>
                        <a:gd name="connsiteY8" fmla="*/ 548746 h 548904"/>
                        <a:gd name="connsiteX9" fmla="*/ 0 w 204869"/>
                        <a:gd name="connsiteY9" fmla="*/ 523811 h 548904"/>
                        <a:gd name="connsiteX10" fmla="*/ 8312 w 204869"/>
                        <a:gd name="connsiteY10" fmla="*/ 503863 h 548904"/>
                        <a:gd name="connsiteX11" fmla="*/ 48207 w 204869"/>
                        <a:gd name="connsiteY11" fmla="*/ 468954 h 548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04869" h="548904">
                          <a:moveTo>
                            <a:pt x="48207" y="468954"/>
                          </a:moveTo>
                          <a:cubicBezTo>
                            <a:pt x="76466" y="439033"/>
                            <a:pt x="98076" y="402462"/>
                            <a:pt x="114699" y="365891"/>
                          </a:cubicBezTo>
                          <a:cubicBezTo>
                            <a:pt x="159582" y="259502"/>
                            <a:pt x="157920" y="141478"/>
                            <a:pt x="144622" y="28440"/>
                          </a:cubicBezTo>
                          <a:cubicBezTo>
                            <a:pt x="142959" y="13479"/>
                            <a:pt x="152934" y="1843"/>
                            <a:pt x="167894" y="181"/>
                          </a:cubicBezTo>
                          <a:cubicBezTo>
                            <a:pt x="182855" y="-1482"/>
                            <a:pt x="194492" y="8492"/>
                            <a:pt x="196154" y="23453"/>
                          </a:cubicBezTo>
                          <a:cubicBezTo>
                            <a:pt x="211115" y="144802"/>
                            <a:pt x="211115" y="272801"/>
                            <a:pt x="161245" y="387501"/>
                          </a:cubicBezTo>
                          <a:cubicBezTo>
                            <a:pt x="142959" y="430721"/>
                            <a:pt x="116362" y="472279"/>
                            <a:pt x="84778" y="507188"/>
                          </a:cubicBezTo>
                          <a:cubicBezTo>
                            <a:pt x="83116" y="508850"/>
                            <a:pt x="53194" y="533785"/>
                            <a:pt x="48207" y="538772"/>
                          </a:cubicBezTo>
                          <a:cubicBezTo>
                            <a:pt x="43220" y="545421"/>
                            <a:pt x="36571" y="548746"/>
                            <a:pt x="28260" y="548746"/>
                          </a:cubicBezTo>
                          <a:cubicBezTo>
                            <a:pt x="13298" y="550408"/>
                            <a:pt x="1662" y="538772"/>
                            <a:pt x="0" y="523811"/>
                          </a:cubicBezTo>
                          <a:cubicBezTo>
                            <a:pt x="0" y="520486"/>
                            <a:pt x="0" y="512175"/>
                            <a:pt x="8312" y="503863"/>
                          </a:cubicBezTo>
                          <a:cubicBezTo>
                            <a:pt x="14960" y="495552"/>
                            <a:pt x="46545" y="470617"/>
                            <a:pt x="48207" y="468954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88" name="Graphic 2">
                    <a:extLst>
                      <a:ext uri="{FF2B5EF4-FFF2-40B4-BE49-F238E27FC236}">
                        <a16:creationId xmlns:a16="http://schemas.microsoft.com/office/drawing/2014/main" id="{2DCC7B99-2253-8C41-F096-EBE276B46F03}"/>
                      </a:ext>
                    </a:extLst>
                  </p:cNvPr>
                  <p:cNvGrpSpPr/>
                  <p:nvPr/>
                </p:nvGrpSpPr>
                <p:grpSpPr>
                  <a:xfrm>
                    <a:off x="10517770" y="6306003"/>
                    <a:ext cx="1376400" cy="635006"/>
                    <a:chOff x="10517770" y="6306003"/>
                    <a:chExt cx="1376400" cy="635006"/>
                  </a:xfrm>
                  <a:solidFill>
                    <a:srgbClr val="B82357"/>
                  </a:solidFill>
                </p:grpSpPr>
                <p:sp>
                  <p:nvSpPr>
                    <p:cNvPr id="389" name="Freeform: Shape 388">
                      <a:extLst>
                        <a:ext uri="{FF2B5EF4-FFF2-40B4-BE49-F238E27FC236}">
                          <a16:creationId xmlns:a16="http://schemas.microsoft.com/office/drawing/2014/main" id="{717F4548-5C21-F6EE-BBC7-500B992ED9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770" y="6601897"/>
                      <a:ext cx="196153" cy="196153"/>
                    </a:xfrm>
                    <a:custGeom>
                      <a:avLst/>
                      <a:gdLst>
                        <a:gd name="connsiteX0" fmla="*/ 98077 w 196153"/>
                        <a:gd name="connsiteY0" fmla="*/ 0 h 196153"/>
                        <a:gd name="connsiteX1" fmla="*/ 196154 w 196153"/>
                        <a:gd name="connsiteY1" fmla="*/ 98077 h 196153"/>
                        <a:gd name="connsiteX2" fmla="*/ 98077 w 196153"/>
                        <a:gd name="connsiteY2" fmla="*/ 196154 h 196153"/>
                        <a:gd name="connsiteX3" fmla="*/ 0 w 196153"/>
                        <a:gd name="connsiteY3" fmla="*/ 98077 h 196153"/>
                        <a:gd name="connsiteX4" fmla="*/ 98077 w 196153"/>
                        <a:gd name="connsiteY4" fmla="*/ 0 h 19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3">
                          <a:moveTo>
                            <a:pt x="98077" y="0"/>
                          </a:moveTo>
                          <a:cubicBezTo>
                            <a:pt x="151271" y="0"/>
                            <a:pt x="196154" y="44882"/>
                            <a:pt x="196154" y="98077"/>
                          </a:cubicBezTo>
                          <a:cubicBezTo>
                            <a:pt x="196154" y="152933"/>
                            <a:pt x="152934" y="196154"/>
                            <a:pt x="98077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4882"/>
                            <a:pt x="44883" y="0"/>
                            <a:pt x="9807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0" name="Freeform: Shape 389">
                      <a:extLst>
                        <a:ext uri="{FF2B5EF4-FFF2-40B4-BE49-F238E27FC236}">
                          <a16:creationId xmlns:a16="http://schemas.microsoft.com/office/drawing/2014/main" id="{110A73C9-58D1-ECB5-56E5-F204AD5A78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45508" y="6744856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6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1662" y="44883"/>
                            <a:pt x="44883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" name="Freeform: Shape 390">
                      <a:extLst>
                        <a:ext uri="{FF2B5EF4-FFF2-40B4-BE49-F238E27FC236}">
                          <a16:creationId xmlns:a16="http://schemas.microsoft.com/office/drawing/2014/main" id="{9061D479-1BAA-104A-FE79-2CD86FBE96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0261" y="6430677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3220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2" name="Freeform: Shape 391">
                      <a:extLst>
                        <a:ext uri="{FF2B5EF4-FFF2-40B4-BE49-F238E27FC236}">
                          <a16:creationId xmlns:a16="http://schemas.microsoft.com/office/drawing/2014/main" id="{03D8E4A8-5324-EACD-12C8-5D4649C0E9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7972" y="6397431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6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3220"/>
                            <a:pt x="43220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4" name="Freeform: Shape 393">
                      <a:extLst>
                        <a:ext uri="{FF2B5EF4-FFF2-40B4-BE49-F238E27FC236}">
                          <a16:creationId xmlns:a16="http://schemas.microsoft.com/office/drawing/2014/main" id="{966F23C0-1498-8179-9900-0960962CE9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2333" y="6452288"/>
                      <a:ext cx="196153" cy="196153"/>
                    </a:xfrm>
                    <a:custGeom>
                      <a:avLst/>
                      <a:gdLst>
                        <a:gd name="connsiteX0" fmla="*/ 98076 w 196153"/>
                        <a:gd name="connsiteY0" fmla="*/ 0 h 196153"/>
                        <a:gd name="connsiteX1" fmla="*/ 196154 w 196153"/>
                        <a:gd name="connsiteY1" fmla="*/ 98077 h 196153"/>
                        <a:gd name="connsiteX2" fmla="*/ 98076 w 196153"/>
                        <a:gd name="connsiteY2" fmla="*/ 196154 h 196153"/>
                        <a:gd name="connsiteX3" fmla="*/ 0 w 196153"/>
                        <a:gd name="connsiteY3" fmla="*/ 98077 h 196153"/>
                        <a:gd name="connsiteX4" fmla="*/ 98076 w 196153"/>
                        <a:gd name="connsiteY4" fmla="*/ 0 h 19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3">
                          <a:moveTo>
                            <a:pt x="98076" y="0"/>
                          </a:moveTo>
                          <a:cubicBezTo>
                            <a:pt x="151271" y="0"/>
                            <a:pt x="196154" y="44882"/>
                            <a:pt x="196154" y="98077"/>
                          </a:cubicBezTo>
                          <a:cubicBezTo>
                            <a:pt x="196154" y="151271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2"/>
                            <a:pt x="44882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id="{544E4E9B-1D53-A434-25AF-9DB149B2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80254" y="6306003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4882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id="{47806B1A-8ADB-7529-C99D-C612FA7261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98017" y="6364185"/>
                      <a:ext cx="196153" cy="196154"/>
                    </a:xfrm>
                    <a:custGeom>
                      <a:avLst/>
                      <a:gdLst>
                        <a:gd name="connsiteX0" fmla="*/ 98077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7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7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7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7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3220" y="0"/>
                            <a:pt x="9807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40" name="Graphic 2">
                  <a:extLst>
                    <a:ext uri="{FF2B5EF4-FFF2-40B4-BE49-F238E27FC236}">
                      <a16:creationId xmlns:a16="http://schemas.microsoft.com/office/drawing/2014/main" id="{F518E081-736E-3EC0-96C0-22DE767A7E96}"/>
                    </a:ext>
                  </a:extLst>
                </p:cNvPr>
                <p:cNvGrpSpPr/>
                <p:nvPr/>
              </p:nvGrpSpPr>
              <p:grpSpPr>
                <a:xfrm>
                  <a:off x="9421408" y="6768837"/>
                  <a:ext cx="3386820" cy="2041762"/>
                  <a:chOff x="9421408" y="6768837"/>
                  <a:chExt cx="3386820" cy="2041762"/>
                </a:xfrm>
              </p:grpSpPr>
              <p:grpSp>
                <p:nvGrpSpPr>
                  <p:cNvPr id="641" name="Graphic 2">
                    <a:extLst>
                      <a:ext uri="{FF2B5EF4-FFF2-40B4-BE49-F238E27FC236}">
                        <a16:creationId xmlns:a16="http://schemas.microsoft.com/office/drawing/2014/main" id="{A5F1EC44-6A69-6D1F-B9C6-84993804349A}"/>
                      </a:ext>
                    </a:extLst>
                  </p:cNvPr>
                  <p:cNvGrpSpPr/>
                  <p:nvPr/>
                </p:nvGrpSpPr>
                <p:grpSpPr>
                  <a:xfrm>
                    <a:off x="9421408" y="6768837"/>
                    <a:ext cx="3386820" cy="2041762"/>
                    <a:chOff x="9421408" y="6768837"/>
                    <a:chExt cx="3386820" cy="2041762"/>
                  </a:xfrm>
                </p:grpSpPr>
                <p:sp>
                  <p:nvSpPr>
                    <p:cNvPr id="385" name="Freeform: Shape 384">
                      <a:extLst>
                        <a:ext uri="{FF2B5EF4-FFF2-40B4-BE49-F238E27FC236}">
                          <a16:creationId xmlns:a16="http://schemas.microsoft.com/office/drawing/2014/main" id="{5CC8F9F1-63AD-39A1-D051-24C99B682B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1408" y="6768837"/>
                      <a:ext cx="3386820" cy="2041762"/>
                    </a:xfrm>
                    <a:custGeom>
                      <a:avLst/>
                      <a:gdLst>
                        <a:gd name="connsiteX0" fmla="*/ 293462 w 3386820"/>
                        <a:gd name="connsiteY0" fmla="*/ 1688208 h 2041762"/>
                        <a:gd name="connsiteX1" fmla="*/ 236943 w 3386820"/>
                        <a:gd name="connsiteY1" fmla="*/ 1654961 h 2041762"/>
                        <a:gd name="connsiteX2" fmla="*/ 127230 w 3386820"/>
                        <a:gd name="connsiteY2" fmla="*/ 1538599 h 2041762"/>
                        <a:gd name="connsiteX3" fmla="*/ 9205 w 3386820"/>
                        <a:gd name="connsiteY3" fmla="*/ 1123019 h 2041762"/>
                        <a:gd name="connsiteX4" fmla="*/ 396526 w 3386820"/>
                        <a:gd name="connsiteY4" fmla="*/ 976735 h 2041762"/>
                        <a:gd name="connsiteX5" fmla="*/ 564420 w 3386820"/>
                        <a:gd name="connsiteY5" fmla="*/ 1046553 h 2041762"/>
                        <a:gd name="connsiteX6" fmla="*/ 687432 w 3386820"/>
                        <a:gd name="connsiteY6" fmla="*/ 222042 h 2041762"/>
                        <a:gd name="connsiteX7" fmla="*/ 1126284 w 3386820"/>
                        <a:gd name="connsiteY7" fmla="*/ 458091 h 2041762"/>
                        <a:gd name="connsiteX8" fmla="*/ 1179478 w 3386820"/>
                        <a:gd name="connsiteY8" fmla="*/ 712426 h 2041762"/>
                        <a:gd name="connsiteX9" fmla="*/ 1199426 w 3386820"/>
                        <a:gd name="connsiteY9" fmla="*/ 852061 h 2041762"/>
                        <a:gd name="connsiteX10" fmla="*/ 1485345 w 3386820"/>
                        <a:gd name="connsiteY10" fmla="*/ 654245 h 2041762"/>
                        <a:gd name="connsiteX11" fmla="*/ 1756303 w 3386820"/>
                        <a:gd name="connsiteY11" fmla="*/ 793880 h 2041762"/>
                        <a:gd name="connsiteX12" fmla="*/ 1756303 w 3386820"/>
                        <a:gd name="connsiteY12" fmla="*/ 667543 h 2041762"/>
                        <a:gd name="connsiteX13" fmla="*/ 1791211 w 3386820"/>
                        <a:gd name="connsiteY13" fmla="*/ 391598 h 2041762"/>
                        <a:gd name="connsiteX14" fmla="*/ 2294894 w 3386820"/>
                        <a:gd name="connsiteY14" fmla="*/ 2616 h 2041762"/>
                        <a:gd name="connsiteX15" fmla="*/ 2597437 w 3386820"/>
                        <a:gd name="connsiteY15" fmla="*/ 263600 h 2041762"/>
                        <a:gd name="connsiteX16" fmla="*/ 2627358 w 3386820"/>
                        <a:gd name="connsiteY16" fmla="*/ 494662 h 2041762"/>
                        <a:gd name="connsiteX17" fmla="*/ 2655618 w 3386820"/>
                        <a:gd name="connsiteY17" fmla="*/ 441468 h 2041762"/>
                        <a:gd name="connsiteX18" fmla="*/ 2758682 w 3386820"/>
                        <a:gd name="connsiteY18" fmla="*/ 316794 h 2041762"/>
                        <a:gd name="connsiteX19" fmla="*/ 3259039 w 3386820"/>
                        <a:gd name="connsiteY19" fmla="*/ 316794 h 2041762"/>
                        <a:gd name="connsiteX20" fmla="*/ 3117742 w 3386820"/>
                        <a:gd name="connsiteY20" fmla="*/ 1659948 h 2041762"/>
                        <a:gd name="connsiteX21" fmla="*/ 2899979 w 3386820"/>
                        <a:gd name="connsiteY21" fmla="*/ 1989088 h 2041762"/>
                        <a:gd name="connsiteX22" fmla="*/ 2208454 w 3386820"/>
                        <a:gd name="connsiteY22" fmla="*/ 2019010 h 2041762"/>
                        <a:gd name="connsiteX23" fmla="*/ 361617 w 3386820"/>
                        <a:gd name="connsiteY23" fmla="*/ 1959166 h 2041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3386820" h="2041762">
                          <a:moveTo>
                            <a:pt x="293462" y="1688208"/>
                          </a:moveTo>
                          <a:cubicBezTo>
                            <a:pt x="315072" y="1688208"/>
                            <a:pt x="253566" y="1668260"/>
                            <a:pt x="236943" y="1654961"/>
                          </a:cubicBezTo>
                          <a:cubicBezTo>
                            <a:pt x="195385" y="1621715"/>
                            <a:pt x="158813" y="1581820"/>
                            <a:pt x="127230" y="1538599"/>
                          </a:cubicBezTo>
                          <a:cubicBezTo>
                            <a:pt x="44114" y="1422237"/>
                            <a:pt x="-25704" y="1269303"/>
                            <a:pt x="9205" y="1123019"/>
                          </a:cubicBezTo>
                          <a:cubicBezTo>
                            <a:pt x="52425" y="936839"/>
                            <a:pt x="241929" y="925203"/>
                            <a:pt x="396526" y="976735"/>
                          </a:cubicBezTo>
                          <a:cubicBezTo>
                            <a:pt x="411486" y="981722"/>
                            <a:pt x="561095" y="1058189"/>
                            <a:pt x="564420" y="1046553"/>
                          </a:cubicBezTo>
                          <a:cubicBezTo>
                            <a:pt x="634237" y="876996"/>
                            <a:pt x="438084" y="502974"/>
                            <a:pt x="687432" y="222042"/>
                          </a:cubicBezTo>
                          <a:cubicBezTo>
                            <a:pt x="871949" y="14252"/>
                            <a:pt x="1068102" y="295184"/>
                            <a:pt x="1126284" y="458091"/>
                          </a:cubicBezTo>
                          <a:cubicBezTo>
                            <a:pt x="1156205" y="539545"/>
                            <a:pt x="1171166" y="625985"/>
                            <a:pt x="1179478" y="712426"/>
                          </a:cubicBezTo>
                          <a:cubicBezTo>
                            <a:pt x="1181140" y="722400"/>
                            <a:pt x="1182803" y="855386"/>
                            <a:pt x="1199426" y="852061"/>
                          </a:cubicBezTo>
                          <a:cubicBezTo>
                            <a:pt x="1264256" y="840425"/>
                            <a:pt x="1339060" y="665881"/>
                            <a:pt x="1485345" y="654245"/>
                          </a:cubicBezTo>
                          <a:cubicBezTo>
                            <a:pt x="1638278" y="640946"/>
                            <a:pt x="1704771" y="788893"/>
                            <a:pt x="1756303" y="793880"/>
                          </a:cubicBezTo>
                          <a:cubicBezTo>
                            <a:pt x="1756303" y="793880"/>
                            <a:pt x="1756303" y="674193"/>
                            <a:pt x="1756303" y="667543"/>
                          </a:cubicBezTo>
                          <a:cubicBezTo>
                            <a:pt x="1757965" y="574453"/>
                            <a:pt x="1766277" y="481364"/>
                            <a:pt x="1791211" y="391598"/>
                          </a:cubicBezTo>
                          <a:cubicBezTo>
                            <a:pt x="1857704" y="155549"/>
                            <a:pt x="2033911" y="-23982"/>
                            <a:pt x="2294894" y="2616"/>
                          </a:cubicBezTo>
                          <a:cubicBezTo>
                            <a:pt x="2437854" y="17576"/>
                            <a:pt x="2554217" y="128952"/>
                            <a:pt x="2597437" y="263600"/>
                          </a:cubicBezTo>
                          <a:cubicBezTo>
                            <a:pt x="2604086" y="281886"/>
                            <a:pt x="2619046" y="491337"/>
                            <a:pt x="2627358" y="494662"/>
                          </a:cubicBezTo>
                          <a:cubicBezTo>
                            <a:pt x="2629021" y="494662"/>
                            <a:pt x="2653956" y="444793"/>
                            <a:pt x="2655618" y="441468"/>
                          </a:cubicBezTo>
                          <a:cubicBezTo>
                            <a:pt x="2683877" y="396586"/>
                            <a:pt x="2718786" y="351703"/>
                            <a:pt x="2758682" y="316794"/>
                          </a:cubicBezTo>
                          <a:cubicBezTo>
                            <a:pt x="2899979" y="195445"/>
                            <a:pt x="3127717" y="168848"/>
                            <a:pt x="3259039" y="316794"/>
                          </a:cubicBezTo>
                          <a:cubicBezTo>
                            <a:pt x="3539972" y="632635"/>
                            <a:pt x="3295611" y="1334134"/>
                            <a:pt x="3117742" y="1659948"/>
                          </a:cubicBezTo>
                          <a:cubicBezTo>
                            <a:pt x="3077847" y="1734752"/>
                            <a:pt x="2978108" y="1952517"/>
                            <a:pt x="2899979" y="1989088"/>
                          </a:cubicBezTo>
                          <a:cubicBezTo>
                            <a:pt x="2771980" y="2047269"/>
                            <a:pt x="2351413" y="2010698"/>
                            <a:pt x="2208454" y="2019010"/>
                          </a:cubicBezTo>
                          <a:cubicBezTo>
                            <a:pt x="1598383" y="2050593"/>
                            <a:pt x="966701" y="2063893"/>
                            <a:pt x="361617" y="1959166"/>
                          </a:cubicBezTo>
                        </a:path>
                      </a:pathLst>
                    </a:custGeom>
                    <a:solidFill>
                      <a:srgbClr val="2A81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6" name="Freeform: Shape 385">
                      <a:extLst>
                        <a:ext uri="{FF2B5EF4-FFF2-40B4-BE49-F238E27FC236}">
                          <a16:creationId xmlns:a16="http://schemas.microsoft.com/office/drawing/2014/main" id="{09EFB85D-6358-7FA4-2E3B-62AA47D60A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6239" y="6768837"/>
                      <a:ext cx="3367246" cy="1447171"/>
                    </a:xfrm>
                    <a:custGeom>
                      <a:avLst/>
                      <a:gdLst>
                        <a:gd name="connsiteX0" fmla="*/ 3367247 w 3367246"/>
                        <a:gd name="connsiteY0" fmla="*/ 536220 h 1447171"/>
                        <a:gd name="connsiteX1" fmla="*/ 3259196 w 3367246"/>
                        <a:gd name="connsiteY1" fmla="*/ 316794 h 1447171"/>
                        <a:gd name="connsiteX2" fmla="*/ 2758837 w 3367246"/>
                        <a:gd name="connsiteY2" fmla="*/ 316794 h 1447171"/>
                        <a:gd name="connsiteX3" fmla="*/ 2655773 w 3367246"/>
                        <a:gd name="connsiteY3" fmla="*/ 441468 h 1447171"/>
                        <a:gd name="connsiteX4" fmla="*/ 2627515 w 3367246"/>
                        <a:gd name="connsiteY4" fmla="*/ 494662 h 1447171"/>
                        <a:gd name="connsiteX5" fmla="*/ 2597592 w 3367246"/>
                        <a:gd name="connsiteY5" fmla="*/ 263600 h 1447171"/>
                        <a:gd name="connsiteX6" fmla="*/ 2295051 w 3367246"/>
                        <a:gd name="connsiteY6" fmla="*/ 2616 h 1447171"/>
                        <a:gd name="connsiteX7" fmla="*/ 1791367 w 3367246"/>
                        <a:gd name="connsiteY7" fmla="*/ 391598 h 1447171"/>
                        <a:gd name="connsiteX8" fmla="*/ 1756459 w 3367246"/>
                        <a:gd name="connsiteY8" fmla="*/ 667543 h 1447171"/>
                        <a:gd name="connsiteX9" fmla="*/ 1756459 w 3367246"/>
                        <a:gd name="connsiteY9" fmla="*/ 793880 h 1447171"/>
                        <a:gd name="connsiteX10" fmla="*/ 1485501 w 3367246"/>
                        <a:gd name="connsiteY10" fmla="*/ 654245 h 1447171"/>
                        <a:gd name="connsiteX11" fmla="*/ 1199582 w 3367246"/>
                        <a:gd name="connsiteY11" fmla="*/ 852061 h 1447171"/>
                        <a:gd name="connsiteX12" fmla="*/ 1179634 w 3367246"/>
                        <a:gd name="connsiteY12" fmla="*/ 712426 h 1447171"/>
                        <a:gd name="connsiteX13" fmla="*/ 1126439 w 3367246"/>
                        <a:gd name="connsiteY13" fmla="*/ 458091 h 1447171"/>
                        <a:gd name="connsiteX14" fmla="*/ 687587 w 3367246"/>
                        <a:gd name="connsiteY14" fmla="*/ 222042 h 1447171"/>
                        <a:gd name="connsiteX15" fmla="*/ 564575 w 3367246"/>
                        <a:gd name="connsiteY15" fmla="*/ 1046553 h 1447171"/>
                        <a:gd name="connsiteX16" fmla="*/ 396682 w 3367246"/>
                        <a:gd name="connsiteY16" fmla="*/ 976735 h 1447171"/>
                        <a:gd name="connsiteX17" fmla="*/ 9361 w 3367246"/>
                        <a:gd name="connsiteY17" fmla="*/ 1123019 h 1447171"/>
                        <a:gd name="connsiteX18" fmla="*/ 69204 w 3367246"/>
                        <a:gd name="connsiteY18" fmla="*/ 1447171 h 1447171"/>
                        <a:gd name="connsiteX19" fmla="*/ 142347 w 3367246"/>
                        <a:gd name="connsiteY19" fmla="*/ 1132994 h 1447171"/>
                        <a:gd name="connsiteX20" fmla="*/ 679276 w 3367246"/>
                        <a:gd name="connsiteY20" fmla="*/ 1217771 h 1447171"/>
                        <a:gd name="connsiteX21" fmla="*/ 847170 w 3367246"/>
                        <a:gd name="connsiteY21" fmla="*/ 413209 h 1447171"/>
                        <a:gd name="connsiteX22" fmla="*/ 1149712 w 3367246"/>
                        <a:gd name="connsiteY22" fmla="*/ 1056526 h 1447171"/>
                        <a:gd name="connsiteX23" fmla="*/ 1470540 w 3367246"/>
                        <a:gd name="connsiteY23" fmla="*/ 782243 h 1447171"/>
                        <a:gd name="connsiteX24" fmla="*/ 1857860 w 3367246"/>
                        <a:gd name="connsiteY24" fmla="*/ 923541 h 1447171"/>
                        <a:gd name="connsiteX25" fmla="*/ 2191987 w 3367246"/>
                        <a:gd name="connsiteY25" fmla="*/ 162198 h 1447171"/>
                        <a:gd name="connsiteX26" fmla="*/ 2574320 w 3367246"/>
                        <a:gd name="connsiteY26" fmla="*/ 747335 h 1447171"/>
                        <a:gd name="connsiteX27" fmla="*/ 3009848 w 3367246"/>
                        <a:gd name="connsiteY27" fmla="*/ 384949 h 1447171"/>
                        <a:gd name="connsiteX28" fmla="*/ 3367247 w 3367246"/>
                        <a:gd name="connsiteY28" fmla="*/ 536220 h 1447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3367246" h="1447171">
                          <a:moveTo>
                            <a:pt x="3367247" y="536220"/>
                          </a:moveTo>
                          <a:cubicBezTo>
                            <a:pt x="3347299" y="453104"/>
                            <a:pt x="3314053" y="376638"/>
                            <a:pt x="3259196" y="316794"/>
                          </a:cubicBezTo>
                          <a:cubicBezTo>
                            <a:pt x="3127873" y="168848"/>
                            <a:pt x="2900135" y="195445"/>
                            <a:pt x="2758837" y="316794"/>
                          </a:cubicBezTo>
                          <a:cubicBezTo>
                            <a:pt x="2718942" y="351703"/>
                            <a:pt x="2682371" y="396586"/>
                            <a:pt x="2655773" y="441468"/>
                          </a:cubicBezTo>
                          <a:cubicBezTo>
                            <a:pt x="2654111" y="444793"/>
                            <a:pt x="2629177" y="494662"/>
                            <a:pt x="2627515" y="494662"/>
                          </a:cubicBezTo>
                          <a:cubicBezTo>
                            <a:pt x="2619203" y="493000"/>
                            <a:pt x="2602580" y="281886"/>
                            <a:pt x="2597592" y="263600"/>
                          </a:cubicBezTo>
                          <a:cubicBezTo>
                            <a:pt x="2554372" y="128952"/>
                            <a:pt x="2438010" y="17576"/>
                            <a:pt x="2295051" y="2616"/>
                          </a:cubicBezTo>
                          <a:cubicBezTo>
                            <a:pt x="2034066" y="-23982"/>
                            <a:pt x="1857860" y="155549"/>
                            <a:pt x="1791367" y="391598"/>
                          </a:cubicBezTo>
                          <a:cubicBezTo>
                            <a:pt x="1766432" y="481364"/>
                            <a:pt x="1758121" y="574453"/>
                            <a:pt x="1756459" y="667543"/>
                          </a:cubicBezTo>
                          <a:cubicBezTo>
                            <a:pt x="1756459" y="674193"/>
                            <a:pt x="1756459" y="793880"/>
                            <a:pt x="1756459" y="793880"/>
                          </a:cubicBezTo>
                          <a:cubicBezTo>
                            <a:pt x="1706589" y="788893"/>
                            <a:pt x="1638435" y="640946"/>
                            <a:pt x="1485501" y="654245"/>
                          </a:cubicBezTo>
                          <a:cubicBezTo>
                            <a:pt x="1339217" y="665881"/>
                            <a:pt x="1266075" y="840425"/>
                            <a:pt x="1199582" y="852061"/>
                          </a:cubicBezTo>
                          <a:cubicBezTo>
                            <a:pt x="1182959" y="855386"/>
                            <a:pt x="1179634" y="722400"/>
                            <a:pt x="1179634" y="712426"/>
                          </a:cubicBezTo>
                          <a:cubicBezTo>
                            <a:pt x="1171322" y="625985"/>
                            <a:pt x="1154699" y="539545"/>
                            <a:pt x="1126439" y="458091"/>
                          </a:cubicBezTo>
                          <a:cubicBezTo>
                            <a:pt x="1068258" y="295184"/>
                            <a:pt x="870443" y="15914"/>
                            <a:pt x="687587" y="222042"/>
                          </a:cubicBezTo>
                          <a:cubicBezTo>
                            <a:pt x="438240" y="502974"/>
                            <a:pt x="634393" y="875333"/>
                            <a:pt x="564575" y="1046553"/>
                          </a:cubicBezTo>
                          <a:cubicBezTo>
                            <a:pt x="559589" y="1058189"/>
                            <a:pt x="409980" y="981722"/>
                            <a:pt x="396682" y="976735"/>
                          </a:cubicBezTo>
                          <a:cubicBezTo>
                            <a:pt x="242086" y="925203"/>
                            <a:pt x="54243" y="936839"/>
                            <a:pt x="9361" y="1123019"/>
                          </a:cubicBezTo>
                          <a:cubicBezTo>
                            <a:pt x="-17236" y="1232733"/>
                            <a:pt x="16010" y="1347432"/>
                            <a:pt x="69204" y="1447171"/>
                          </a:cubicBezTo>
                          <a:cubicBezTo>
                            <a:pt x="70866" y="1352419"/>
                            <a:pt x="87489" y="1232733"/>
                            <a:pt x="142347" y="1132994"/>
                          </a:cubicBezTo>
                          <a:cubicBezTo>
                            <a:pt x="255384" y="926865"/>
                            <a:pt x="679276" y="1217771"/>
                            <a:pt x="679276" y="1217771"/>
                          </a:cubicBezTo>
                          <a:cubicBezTo>
                            <a:pt x="679276" y="1217771"/>
                            <a:pt x="626081" y="426507"/>
                            <a:pt x="847170" y="413209"/>
                          </a:cubicBezTo>
                          <a:cubicBezTo>
                            <a:pt x="1068258" y="399910"/>
                            <a:pt x="1149712" y="1056526"/>
                            <a:pt x="1149712" y="1056526"/>
                          </a:cubicBezTo>
                          <a:cubicBezTo>
                            <a:pt x="1187945" y="946813"/>
                            <a:pt x="1294334" y="802191"/>
                            <a:pt x="1470540" y="782243"/>
                          </a:cubicBezTo>
                          <a:cubicBezTo>
                            <a:pt x="1646746" y="762296"/>
                            <a:pt x="1857860" y="923541"/>
                            <a:pt x="1857860" y="923541"/>
                          </a:cubicBezTo>
                          <a:cubicBezTo>
                            <a:pt x="1857860" y="923541"/>
                            <a:pt x="1793030" y="120640"/>
                            <a:pt x="2191987" y="162198"/>
                          </a:cubicBezTo>
                          <a:cubicBezTo>
                            <a:pt x="2567671" y="202094"/>
                            <a:pt x="2574320" y="694141"/>
                            <a:pt x="2574320" y="747335"/>
                          </a:cubicBezTo>
                          <a:cubicBezTo>
                            <a:pt x="2575982" y="705777"/>
                            <a:pt x="2597592" y="399910"/>
                            <a:pt x="3009848" y="384949"/>
                          </a:cubicBezTo>
                          <a:cubicBezTo>
                            <a:pt x="3177742" y="379962"/>
                            <a:pt x="3292443" y="449779"/>
                            <a:pt x="3367247" y="536220"/>
                          </a:cubicBezTo>
                        </a:path>
                      </a:pathLst>
                    </a:custGeom>
                    <a:solidFill>
                      <a:srgbClr val="459DA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42" name="Graphic 2">
                    <a:extLst>
                      <a:ext uri="{FF2B5EF4-FFF2-40B4-BE49-F238E27FC236}">
                        <a16:creationId xmlns:a16="http://schemas.microsoft.com/office/drawing/2014/main" id="{7A8AF109-6FE7-420D-A3D1-7474A6AF8CD8}"/>
                      </a:ext>
                    </a:extLst>
                  </p:cNvPr>
                  <p:cNvGrpSpPr/>
                  <p:nvPr/>
                </p:nvGrpSpPr>
                <p:grpSpPr>
                  <a:xfrm>
                    <a:off x="9758448" y="7253526"/>
                    <a:ext cx="2466517" cy="1158437"/>
                    <a:chOff x="9758448" y="7253526"/>
                    <a:chExt cx="2466517" cy="1158437"/>
                  </a:xfrm>
                  <a:solidFill>
                    <a:srgbClr val="2B5577"/>
                  </a:solidFill>
                </p:grpSpPr>
                <p:grpSp>
                  <p:nvGrpSpPr>
                    <p:cNvPr id="643" name="Graphic 2">
                      <a:extLst>
                        <a:ext uri="{FF2B5EF4-FFF2-40B4-BE49-F238E27FC236}">
                          <a16:creationId xmlns:a16="http://schemas.microsoft.com/office/drawing/2014/main" id="{12318BF3-F6C0-78DF-F728-839E076D40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97073" y="7253526"/>
                      <a:ext cx="827892" cy="1080501"/>
                      <a:chOff x="11397073" y="7253526"/>
                      <a:chExt cx="827892" cy="1080501"/>
                    </a:xfrm>
                    <a:solidFill>
                      <a:srgbClr val="2B5577"/>
                    </a:solidFill>
                  </p:grpSpPr>
                  <p:sp>
                    <p:nvSpPr>
                      <p:cNvPr id="766" name="Freeform: Shape 765">
                        <a:extLst>
                          <a:ext uri="{FF2B5EF4-FFF2-40B4-BE49-F238E27FC236}">
                            <a16:creationId xmlns:a16="http://schemas.microsoft.com/office/drawing/2014/main" id="{5CDACC8D-4E98-823A-28B9-61A759EFF4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8135" y="7253526"/>
                        <a:ext cx="438987" cy="1080501"/>
                      </a:xfrm>
                      <a:custGeom>
                        <a:avLst/>
                        <a:gdLst>
                          <a:gd name="connsiteX0" fmla="*/ 142 w 438987"/>
                          <a:gd name="connsiteY0" fmla="*/ 24935 h 1080501"/>
                          <a:gd name="connsiteX1" fmla="*/ 18428 w 438987"/>
                          <a:gd name="connsiteY1" fmla="*/ 118025 h 1080501"/>
                          <a:gd name="connsiteX2" fmla="*/ 71622 w 438987"/>
                          <a:gd name="connsiteY2" fmla="*/ 309192 h 1080501"/>
                          <a:gd name="connsiteX3" fmla="*/ 257802 w 438987"/>
                          <a:gd name="connsiteY3" fmla="*/ 806226 h 1080501"/>
                          <a:gd name="connsiteX4" fmla="*/ 389126 w 438987"/>
                          <a:gd name="connsiteY4" fmla="*/ 1063885 h 1080501"/>
                          <a:gd name="connsiteX5" fmla="*/ 422372 w 438987"/>
                          <a:gd name="connsiteY5" fmla="*/ 1078845 h 1080501"/>
                          <a:gd name="connsiteX6" fmla="*/ 437332 w 438987"/>
                          <a:gd name="connsiteY6" fmla="*/ 1045599 h 1080501"/>
                          <a:gd name="connsiteX7" fmla="*/ 304347 w 438987"/>
                          <a:gd name="connsiteY7" fmla="*/ 784615 h 1080501"/>
                          <a:gd name="connsiteX8" fmla="*/ 119830 w 438987"/>
                          <a:gd name="connsiteY8" fmla="*/ 294231 h 1080501"/>
                          <a:gd name="connsiteX9" fmla="*/ 68297 w 438987"/>
                          <a:gd name="connsiteY9" fmla="*/ 106388 h 1080501"/>
                          <a:gd name="connsiteX10" fmla="*/ 51674 w 438987"/>
                          <a:gd name="connsiteY10" fmla="*/ 26597 h 1080501"/>
                          <a:gd name="connsiteX11" fmla="*/ 26739 w 438987"/>
                          <a:gd name="connsiteY11" fmla="*/ 0 h 1080501"/>
                          <a:gd name="connsiteX12" fmla="*/ 142 w 438987"/>
                          <a:gd name="connsiteY12" fmla="*/ 24935 h 10805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438987" h="1080501">
                            <a:moveTo>
                              <a:pt x="142" y="24935"/>
                            </a:moveTo>
                            <a:cubicBezTo>
                              <a:pt x="-1520" y="54857"/>
                              <a:pt x="11779" y="89765"/>
                              <a:pt x="18428" y="118025"/>
                            </a:cubicBezTo>
                            <a:cubicBezTo>
                              <a:pt x="33389" y="182855"/>
                              <a:pt x="51674" y="246024"/>
                              <a:pt x="71622" y="309192"/>
                            </a:cubicBezTo>
                            <a:cubicBezTo>
                              <a:pt x="123154" y="478748"/>
                              <a:pt x="182998" y="644980"/>
                              <a:pt x="257802" y="806226"/>
                            </a:cubicBezTo>
                            <a:cubicBezTo>
                              <a:pt x="297698" y="892665"/>
                              <a:pt x="355879" y="974119"/>
                              <a:pt x="389126" y="1063885"/>
                            </a:cubicBezTo>
                            <a:cubicBezTo>
                              <a:pt x="394112" y="1077184"/>
                              <a:pt x="409073" y="1083832"/>
                              <a:pt x="422372" y="1078845"/>
                            </a:cubicBezTo>
                            <a:cubicBezTo>
                              <a:pt x="435670" y="1073859"/>
                              <a:pt x="442319" y="1058897"/>
                              <a:pt x="437332" y="1045599"/>
                            </a:cubicBezTo>
                            <a:cubicBezTo>
                              <a:pt x="404086" y="955834"/>
                              <a:pt x="344243" y="872718"/>
                              <a:pt x="304347" y="784615"/>
                            </a:cubicBezTo>
                            <a:cubicBezTo>
                              <a:pt x="229542" y="626694"/>
                              <a:pt x="171361" y="462125"/>
                              <a:pt x="119830" y="294231"/>
                            </a:cubicBezTo>
                            <a:cubicBezTo>
                              <a:pt x="101544" y="232725"/>
                              <a:pt x="83258" y="169557"/>
                              <a:pt x="68297" y="106388"/>
                            </a:cubicBezTo>
                            <a:cubicBezTo>
                              <a:pt x="63310" y="83116"/>
                              <a:pt x="50012" y="51532"/>
                              <a:pt x="51674" y="26597"/>
                            </a:cubicBezTo>
                            <a:cubicBezTo>
                              <a:pt x="51674" y="11636"/>
                              <a:pt x="41700" y="0"/>
                              <a:pt x="26739" y="0"/>
                            </a:cubicBezTo>
                            <a:cubicBezTo>
                              <a:pt x="11779" y="0"/>
                              <a:pt x="142" y="11636"/>
                              <a:pt x="142" y="24935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67" name="Freeform: Shape 766">
                        <a:extLst>
                          <a:ext uri="{FF2B5EF4-FFF2-40B4-BE49-F238E27FC236}">
                            <a16:creationId xmlns:a16="http://schemas.microsoft.com/office/drawing/2014/main" id="{04776763-4237-1658-5FFD-5AB8821AAD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67883" y="7439712"/>
                        <a:ext cx="257082" cy="833548"/>
                      </a:xfrm>
                      <a:custGeom>
                        <a:avLst/>
                        <a:gdLst>
                          <a:gd name="connsiteX0" fmla="*/ 50961 w 257082"/>
                          <a:gd name="connsiteY0" fmla="*/ 797906 h 833548"/>
                          <a:gd name="connsiteX1" fmla="*/ 52624 w 257082"/>
                          <a:gd name="connsiteY1" fmla="*/ 779621 h 833548"/>
                          <a:gd name="connsiteX2" fmla="*/ 59273 w 257082"/>
                          <a:gd name="connsiteY2" fmla="*/ 749700 h 833548"/>
                          <a:gd name="connsiteX3" fmla="*/ 85870 w 257082"/>
                          <a:gd name="connsiteY3" fmla="*/ 601753 h 833548"/>
                          <a:gd name="connsiteX4" fmla="*/ 255426 w 257082"/>
                          <a:gd name="connsiteY4" fmla="*/ 34902 h 833548"/>
                          <a:gd name="connsiteX5" fmla="*/ 240466 w 257082"/>
                          <a:gd name="connsiteY5" fmla="*/ 1656 h 833548"/>
                          <a:gd name="connsiteX6" fmla="*/ 207220 w 257082"/>
                          <a:gd name="connsiteY6" fmla="*/ 16617 h 833548"/>
                          <a:gd name="connsiteX7" fmla="*/ 36001 w 257082"/>
                          <a:gd name="connsiteY7" fmla="*/ 591779 h 833548"/>
                          <a:gd name="connsiteX8" fmla="*/ 7741 w 257082"/>
                          <a:gd name="connsiteY8" fmla="*/ 743050 h 833548"/>
                          <a:gd name="connsiteX9" fmla="*/ 1092 w 257082"/>
                          <a:gd name="connsiteY9" fmla="*/ 779621 h 833548"/>
                          <a:gd name="connsiteX10" fmla="*/ 2754 w 257082"/>
                          <a:gd name="connsiteY10" fmla="*/ 814530 h 833548"/>
                          <a:gd name="connsiteX11" fmla="*/ 34338 w 257082"/>
                          <a:gd name="connsiteY11" fmla="*/ 832816 h 833548"/>
                          <a:gd name="connsiteX12" fmla="*/ 50961 w 257082"/>
                          <a:gd name="connsiteY12" fmla="*/ 797906 h 833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7082" h="833548">
                            <a:moveTo>
                              <a:pt x="50961" y="797906"/>
                            </a:moveTo>
                            <a:cubicBezTo>
                              <a:pt x="49299" y="792920"/>
                              <a:pt x="50961" y="786271"/>
                              <a:pt x="52624" y="779621"/>
                            </a:cubicBezTo>
                            <a:cubicBezTo>
                              <a:pt x="54286" y="767985"/>
                              <a:pt x="57611" y="758011"/>
                              <a:pt x="59273" y="749700"/>
                            </a:cubicBezTo>
                            <a:cubicBezTo>
                              <a:pt x="67584" y="699830"/>
                              <a:pt x="75896" y="649961"/>
                              <a:pt x="85870" y="601753"/>
                            </a:cubicBezTo>
                            <a:cubicBezTo>
                              <a:pt x="125766" y="408924"/>
                              <a:pt x="182285" y="217757"/>
                              <a:pt x="255426" y="34902"/>
                            </a:cubicBezTo>
                            <a:cubicBezTo>
                              <a:pt x="260414" y="21603"/>
                              <a:pt x="253764" y="6643"/>
                              <a:pt x="240466" y="1656"/>
                            </a:cubicBezTo>
                            <a:cubicBezTo>
                              <a:pt x="227168" y="-3331"/>
                              <a:pt x="212206" y="3318"/>
                              <a:pt x="207220" y="16617"/>
                            </a:cubicBezTo>
                            <a:cubicBezTo>
                              <a:pt x="132415" y="202796"/>
                              <a:pt x="75896" y="397288"/>
                              <a:pt x="36001" y="591779"/>
                            </a:cubicBezTo>
                            <a:cubicBezTo>
                              <a:pt x="26026" y="641649"/>
                              <a:pt x="16053" y="693181"/>
                              <a:pt x="7741" y="743050"/>
                            </a:cubicBezTo>
                            <a:cubicBezTo>
                              <a:pt x="6078" y="753025"/>
                              <a:pt x="2754" y="766323"/>
                              <a:pt x="1092" y="779621"/>
                            </a:cubicBezTo>
                            <a:cubicBezTo>
                              <a:pt x="-570" y="792920"/>
                              <a:pt x="-570" y="804556"/>
                              <a:pt x="2754" y="814530"/>
                            </a:cubicBezTo>
                            <a:cubicBezTo>
                              <a:pt x="6078" y="827829"/>
                              <a:pt x="21040" y="836141"/>
                              <a:pt x="34338" y="832816"/>
                            </a:cubicBezTo>
                            <a:cubicBezTo>
                              <a:pt x="47636" y="826166"/>
                              <a:pt x="54286" y="811206"/>
                              <a:pt x="50961" y="79790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4" name="Freeform: Shape 383">
                        <a:extLst>
                          <a:ext uri="{FF2B5EF4-FFF2-40B4-BE49-F238E27FC236}">
                            <a16:creationId xmlns:a16="http://schemas.microsoft.com/office/drawing/2014/main" id="{842C6EA7-DAD1-72ED-CBF3-5C0B034871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97073" y="7728885"/>
                        <a:ext cx="468838" cy="262364"/>
                      </a:xfrm>
                      <a:custGeom>
                        <a:avLst/>
                        <a:gdLst>
                          <a:gd name="connsiteX0" fmla="*/ 455540 w 468838"/>
                          <a:gd name="connsiteY0" fmla="*/ 216166 h 262364"/>
                          <a:gd name="connsiteX1" fmla="*/ 332529 w 468838"/>
                          <a:gd name="connsiteY1" fmla="*/ 164634 h 262364"/>
                          <a:gd name="connsiteX2" fmla="*/ 38298 w 468838"/>
                          <a:gd name="connsiteY2" fmla="*/ 3389 h 262364"/>
                          <a:gd name="connsiteX3" fmla="*/ 3388 w 468838"/>
                          <a:gd name="connsiteY3" fmla="*/ 11701 h 262364"/>
                          <a:gd name="connsiteX4" fmla="*/ 11700 w 468838"/>
                          <a:gd name="connsiteY4" fmla="*/ 46609 h 262364"/>
                          <a:gd name="connsiteX5" fmla="*/ 309256 w 468838"/>
                          <a:gd name="connsiteY5" fmla="*/ 209516 h 262364"/>
                          <a:gd name="connsiteX6" fmla="*/ 430605 w 468838"/>
                          <a:gd name="connsiteY6" fmla="*/ 259386 h 262364"/>
                          <a:gd name="connsiteX7" fmla="*/ 465514 w 468838"/>
                          <a:gd name="connsiteY7" fmla="*/ 249412 h 262364"/>
                          <a:gd name="connsiteX8" fmla="*/ 455540 w 468838"/>
                          <a:gd name="connsiteY8" fmla="*/ 216166 h 2623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68838" h="262364">
                            <a:moveTo>
                              <a:pt x="455540" y="216166"/>
                            </a:moveTo>
                            <a:cubicBezTo>
                              <a:pt x="418968" y="196218"/>
                              <a:pt x="370762" y="184581"/>
                              <a:pt x="332529" y="164634"/>
                            </a:cubicBezTo>
                            <a:cubicBezTo>
                              <a:pt x="231126" y="116427"/>
                              <a:pt x="134712" y="61570"/>
                              <a:pt x="38298" y="3389"/>
                            </a:cubicBezTo>
                            <a:cubicBezTo>
                              <a:pt x="26661" y="-3261"/>
                              <a:pt x="10038" y="64"/>
                              <a:pt x="3388" y="11701"/>
                            </a:cubicBezTo>
                            <a:cubicBezTo>
                              <a:pt x="-3260" y="23337"/>
                              <a:pt x="65" y="39960"/>
                              <a:pt x="11700" y="46609"/>
                            </a:cubicBezTo>
                            <a:cubicBezTo>
                              <a:pt x="108115" y="104790"/>
                              <a:pt x="207855" y="159647"/>
                              <a:pt x="309256" y="209516"/>
                            </a:cubicBezTo>
                            <a:cubicBezTo>
                              <a:pt x="347489" y="227802"/>
                              <a:pt x="394034" y="239439"/>
                              <a:pt x="430605" y="259386"/>
                            </a:cubicBezTo>
                            <a:cubicBezTo>
                              <a:pt x="443903" y="266035"/>
                              <a:pt x="458864" y="261049"/>
                              <a:pt x="465514" y="249412"/>
                            </a:cubicBezTo>
                            <a:cubicBezTo>
                              <a:pt x="472163" y="237776"/>
                              <a:pt x="468838" y="222816"/>
                              <a:pt x="455540" y="21616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44" name="Graphic 2">
                      <a:extLst>
                        <a:ext uri="{FF2B5EF4-FFF2-40B4-BE49-F238E27FC236}">
                          <a16:creationId xmlns:a16="http://schemas.microsoft.com/office/drawing/2014/main" id="{3B559D69-B0FB-4058-B420-C6B4BF6D9A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78596" y="7697002"/>
                      <a:ext cx="407080" cy="611750"/>
                      <a:chOff x="10778596" y="7697002"/>
                      <a:chExt cx="407080" cy="611750"/>
                    </a:xfrm>
                    <a:solidFill>
                      <a:srgbClr val="2B5577"/>
                    </a:solidFill>
                  </p:grpSpPr>
                  <p:sp>
                    <p:nvSpPr>
                      <p:cNvPr id="649" name="Freeform: Shape 648">
                        <a:extLst>
                          <a:ext uri="{FF2B5EF4-FFF2-40B4-BE49-F238E27FC236}">
                            <a16:creationId xmlns:a16="http://schemas.microsoft.com/office/drawing/2014/main" id="{C7479114-F4D1-4D68-A0A4-990D9D69FD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5934" y="7697002"/>
                        <a:ext cx="369741" cy="611750"/>
                      </a:xfrm>
                      <a:custGeom>
                        <a:avLst/>
                        <a:gdLst>
                          <a:gd name="connsiteX0" fmla="*/ 6040 w 369741"/>
                          <a:gd name="connsiteY0" fmla="*/ 43584 h 611750"/>
                          <a:gd name="connsiteX1" fmla="*/ 7703 w 369741"/>
                          <a:gd name="connsiteY1" fmla="*/ 8675 h 611750"/>
                          <a:gd name="connsiteX2" fmla="*/ 35962 w 369741"/>
                          <a:gd name="connsiteY2" fmla="*/ 2026 h 611750"/>
                          <a:gd name="connsiteX3" fmla="*/ 49261 w 369741"/>
                          <a:gd name="connsiteY3" fmla="*/ 13662 h 611750"/>
                          <a:gd name="connsiteX4" fmla="*/ 87494 w 369741"/>
                          <a:gd name="connsiteY4" fmla="*/ 75168 h 611750"/>
                          <a:gd name="connsiteX5" fmla="*/ 153987 w 369741"/>
                          <a:gd name="connsiteY5" fmla="*/ 189868 h 611750"/>
                          <a:gd name="connsiteX6" fmla="*/ 366764 w 369741"/>
                          <a:gd name="connsiteY6" fmla="*/ 573863 h 611750"/>
                          <a:gd name="connsiteX7" fmla="*/ 356790 w 369741"/>
                          <a:gd name="connsiteY7" fmla="*/ 608773 h 611750"/>
                          <a:gd name="connsiteX8" fmla="*/ 321881 w 369741"/>
                          <a:gd name="connsiteY8" fmla="*/ 598798 h 611750"/>
                          <a:gd name="connsiteX9" fmla="*/ 109104 w 369741"/>
                          <a:gd name="connsiteY9" fmla="*/ 216465 h 611750"/>
                          <a:gd name="connsiteX10" fmla="*/ 42611 w 369741"/>
                          <a:gd name="connsiteY10" fmla="*/ 103427 h 611750"/>
                          <a:gd name="connsiteX11" fmla="*/ 6040 w 369741"/>
                          <a:gd name="connsiteY11" fmla="*/ 43584 h 611750"/>
                          <a:gd name="connsiteX12" fmla="*/ 17676 w 369741"/>
                          <a:gd name="connsiteY12" fmla="*/ 51896 h 611750"/>
                          <a:gd name="connsiteX13" fmla="*/ 44273 w 369741"/>
                          <a:gd name="connsiteY13" fmla="*/ 45246 h 611750"/>
                          <a:gd name="connsiteX14" fmla="*/ 17676 w 369741"/>
                          <a:gd name="connsiteY14" fmla="*/ 51896 h 611750"/>
                          <a:gd name="connsiteX15" fmla="*/ 16015 w 369741"/>
                          <a:gd name="connsiteY15" fmla="*/ 51896 h 611750"/>
                          <a:gd name="connsiteX16" fmla="*/ 16015 w 369741"/>
                          <a:gd name="connsiteY16" fmla="*/ 51896 h 611750"/>
                          <a:gd name="connsiteX17" fmla="*/ 16015 w 369741"/>
                          <a:gd name="connsiteY17" fmla="*/ 51896 h 611750"/>
                          <a:gd name="connsiteX18" fmla="*/ 16015 w 369741"/>
                          <a:gd name="connsiteY18" fmla="*/ 51896 h 6117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369741" h="611750">
                            <a:moveTo>
                              <a:pt x="6040" y="43584"/>
                            </a:moveTo>
                            <a:cubicBezTo>
                              <a:pt x="-2272" y="33610"/>
                              <a:pt x="-2272" y="18649"/>
                              <a:pt x="7703" y="8675"/>
                            </a:cubicBezTo>
                            <a:cubicBezTo>
                              <a:pt x="14352" y="2026"/>
                              <a:pt x="22663" y="-2961"/>
                              <a:pt x="35962" y="2026"/>
                            </a:cubicBezTo>
                            <a:cubicBezTo>
                              <a:pt x="37625" y="2026"/>
                              <a:pt x="42611" y="5350"/>
                              <a:pt x="49261" y="13662"/>
                            </a:cubicBezTo>
                            <a:cubicBezTo>
                              <a:pt x="55910" y="23636"/>
                              <a:pt x="85831" y="73506"/>
                              <a:pt x="87494" y="75168"/>
                            </a:cubicBezTo>
                            <a:cubicBezTo>
                              <a:pt x="109104" y="113402"/>
                              <a:pt x="132377" y="151635"/>
                              <a:pt x="153987" y="189868"/>
                            </a:cubicBezTo>
                            <a:cubicBezTo>
                              <a:pt x="227128" y="317867"/>
                              <a:pt x="298609" y="444203"/>
                              <a:pt x="366764" y="573863"/>
                            </a:cubicBezTo>
                            <a:cubicBezTo>
                              <a:pt x="373413" y="587163"/>
                              <a:pt x="368426" y="602123"/>
                              <a:pt x="356790" y="608773"/>
                            </a:cubicBezTo>
                            <a:cubicBezTo>
                              <a:pt x="343491" y="615421"/>
                              <a:pt x="328530" y="610435"/>
                              <a:pt x="321881" y="598798"/>
                            </a:cubicBezTo>
                            <a:cubicBezTo>
                              <a:pt x="253726" y="470800"/>
                              <a:pt x="182247" y="342802"/>
                              <a:pt x="109104" y="216465"/>
                            </a:cubicBezTo>
                            <a:cubicBezTo>
                              <a:pt x="87494" y="178232"/>
                              <a:pt x="65884" y="139998"/>
                              <a:pt x="42611" y="103427"/>
                            </a:cubicBezTo>
                            <a:cubicBezTo>
                              <a:pt x="40949" y="100102"/>
                              <a:pt x="7703" y="48571"/>
                              <a:pt x="6040" y="43584"/>
                            </a:cubicBezTo>
                            <a:moveTo>
                              <a:pt x="17676" y="51896"/>
                            </a:moveTo>
                            <a:cubicBezTo>
                              <a:pt x="29313" y="56882"/>
                              <a:pt x="39286" y="51896"/>
                              <a:pt x="44273" y="45246"/>
                            </a:cubicBezTo>
                            <a:cubicBezTo>
                              <a:pt x="37625" y="51896"/>
                              <a:pt x="25988" y="55220"/>
                              <a:pt x="17676" y="51896"/>
                            </a:cubicBezTo>
                            <a:moveTo>
                              <a:pt x="16015" y="51896"/>
                            </a:moveTo>
                            <a:lnTo>
                              <a:pt x="16015" y="51896"/>
                            </a:lnTo>
                            <a:lnTo>
                              <a:pt x="16015" y="51896"/>
                            </a:lnTo>
                            <a:lnTo>
                              <a:pt x="16015" y="51896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0" name="Freeform: Shape 649">
                        <a:extLst>
                          <a:ext uri="{FF2B5EF4-FFF2-40B4-BE49-F238E27FC236}">
                            <a16:creationId xmlns:a16="http://schemas.microsoft.com/office/drawing/2014/main" id="{C130D571-D343-C018-DB3E-F00C70E11C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78596" y="8149358"/>
                        <a:ext cx="342407" cy="60002"/>
                      </a:xfrm>
                      <a:custGeom>
                        <a:avLst/>
                        <a:gdLst>
                          <a:gd name="connsiteX0" fmla="*/ 307688 w 342407"/>
                          <a:gd name="connsiteY0" fmla="*/ 6808 h 60002"/>
                          <a:gd name="connsiteX1" fmla="*/ 325973 w 342407"/>
                          <a:gd name="connsiteY1" fmla="*/ 8470 h 60002"/>
                          <a:gd name="connsiteX2" fmla="*/ 340934 w 342407"/>
                          <a:gd name="connsiteY2" fmla="*/ 25093 h 60002"/>
                          <a:gd name="connsiteX3" fmla="*/ 329298 w 342407"/>
                          <a:gd name="connsiteY3" fmla="*/ 55015 h 60002"/>
                          <a:gd name="connsiteX4" fmla="*/ 320986 w 342407"/>
                          <a:gd name="connsiteY4" fmla="*/ 58339 h 60002"/>
                          <a:gd name="connsiteX5" fmla="*/ 302701 w 342407"/>
                          <a:gd name="connsiteY5" fmla="*/ 60002 h 60002"/>
                          <a:gd name="connsiteX6" fmla="*/ 282753 w 342407"/>
                          <a:gd name="connsiteY6" fmla="*/ 60002 h 60002"/>
                          <a:gd name="connsiteX7" fmla="*/ 212935 w 342407"/>
                          <a:gd name="connsiteY7" fmla="*/ 58339 h 60002"/>
                          <a:gd name="connsiteX8" fmla="*/ 25093 w 342407"/>
                          <a:gd name="connsiteY8" fmla="*/ 51691 h 60002"/>
                          <a:gd name="connsiteX9" fmla="*/ 158 w 342407"/>
                          <a:gd name="connsiteY9" fmla="*/ 25093 h 60002"/>
                          <a:gd name="connsiteX10" fmla="*/ 26755 w 342407"/>
                          <a:gd name="connsiteY10" fmla="*/ 158 h 60002"/>
                          <a:gd name="connsiteX11" fmla="*/ 216260 w 342407"/>
                          <a:gd name="connsiteY11" fmla="*/ 6808 h 60002"/>
                          <a:gd name="connsiteX12" fmla="*/ 284415 w 342407"/>
                          <a:gd name="connsiteY12" fmla="*/ 8470 h 60002"/>
                          <a:gd name="connsiteX13" fmla="*/ 302701 w 342407"/>
                          <a:gd name="connsiteY13" fmla="*/ 8470 h 60002"/>
                          <a:gd name="connsiteX14" fmla="*/ 307688 w 342407"/>
                          <a:gd name="connsiteY14" fmla="*/ 8470 h 60002"/>
                          <a:gd name="connsiteX15" fmla="*/ 301038 w 342407"/>
                          <a:gd name="connsiteY15" fmla="*/ 51691 h 60002"/>
                          <a:gd name="connsiteX16" fmla="*/ 306025 w 342407"/>
                          <a:gd name="connsiteY16" fmla="*/ 55015 h 60002"/>
                          <a:gd name="connsiteX17" fmla="*/ 301038 w 342407"/>
                          <a:gd name="connsiteY17" fmla="*/ 51691 h 60002"/>
                          <a:gd name="connsiteX18" fmla="*/ 301038 w 342407"/>
                          <a:gd name="connsiteY18" fmla="*/ 51691 h 60002"/>
                          <a:gd name="connsiteX19" fmla="*/ 301038 w 342407"/>
                          <a:gd name="connsiteY19" fmla="*/ 51691 h 60002"/>
                          <a:gd name="connsiteX20" fmla="*/ 301038 w 342407"/>
                          <a:gd name="connsiteY20" fmla="*/ 51691 h 60002"/>
                          <a:gd name="connsiteX21" fmla="*/ 301038 w 342407"/>
                          <a:gd name="connsiteY21" fmla="*/ 51691 h 600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42407" h="60002">
                            <a:moveTo>
                              <a:pt x="307688" y="6808"/>
                            </a:moveTo>
                            <a:cubicBezTo>
                              <a:pt x="314336" y="5145"/>
                              <a:pt x="320986" y="5145"/>
                              <a:pt x="325973" y="8470"/>
                            </a:cubicBezTo>
                            <a:cubicBezTo>
                              <a:pt x="337609" y="13457"/>
                              <a:pt x="339271" y="21768"/>
                              <a:pt x="340934" y="25093"/>
                            </a:cubicBezTo>
                            <a:cubicBezTo>
                              <a:pt x="344259" y="35068"/>
                              <a:pt x="342596" y="46703"/>
                              <a:pt x="329298" y="55015"/>
                            </a:cubicBezTo>
                            <a:cubicBezTo>
                              <a:pt x="327636" y="56678"/>
                              <a:pt x="324311" y="58339"/>
                              <a:pt x="320986" y="58339"/>
                            </a:cubicBezTo>
                            <a:cubicBezTo>
                              <a:pt x="317661" y="58339"/>
                              <a:pt x="307688" y="60002"/>
                              <a:pt x="302701" y="60002"/>
                            </a:cubicBezTo>
                            <a:cubicBezTo>
                              <a:pt x="296051" y="60002"/>
                              <a:pt x="289401" y="60002"/>
                              <a:pt x="282753" y="60002"/>
                            </a:cubicBezTo>
                            <a:cubicBezTo>
                              <a:pt x="259480" y="60002"/>
                              <a:pt x="236208" y="58339"/>
                              <a:pt x="212935" y="58339"/>
                            </a:cubicBezTo>
                            <a:cubicBezTo>
                              <a:pt x="149767" y="55015"/>
                              <a:pt x="86599" y="53353"/>
                              <a:pt x="25093" y="51691"/>
                            </a:cubicBezTo>
                            <a:cubicBezTo>
                              <a:pt x="10132" y="51691"/>
                              <a:pt x="-1504" y="40054"/>
                              <a:pt x="158" y="25093"/>
                            </a:cubicBezTo>
                            <a:cubicBezTo>
                              <a:pt x="158" y="10133"/>
                              <a:pt x="11795" y="-1504"/>
                              <a:pt x="26755" y="158"/>
                            </a:cubicBezTo>
                            <a:cubicBezTo>
                              <a:pt x="89923" y="1821"/>
                              <a:pt x="153092" y="3483"/>
                              <a:pt x="216260" y="6808"/>
                            </a:cubicBezTo>
                            <a:cubicBezTo>
                              <a:pt x="239532" y="8470"/>
                              <a:pt x="261143" y="8470"/>
                              <a:pt x="284415" y="8470"/>
                            </a:cubicBezTo>
                            <a:cubicBezTo>
                              <a:pt x="291064" y="8470"/>
                              <a:pt x="297713" y="8470"/>
                              <a:pt x="302701" y="8470"/>
                            </a:cubicBezTo>
                            <a:lnTo>
                              <a:pt x="307688" y="8470"/>
                            </a:lnTo>
                            <a:close/>
                            <a:moveTo>
                              <a:pt x="301038" y="51691"/>
                            </a:moveTo>
                            <a:cubicBezTo>
                              <a:pt x="302701" y="53353"/>
                              <a:pt x="304363" y="53353"/>
                              <a:pt x="306025" y="55015"/>
                            </a:cubicBezTo>
                            <a:cubicBezTo>
                              <a:pt x="304363" y="53353"/>
                              <a:pt x="302701" y="53353"/>
                              <a:pt x="301038" y="51691"/>
                            </a:cubicBezTo>
                            <a:moveTo>
                              <a:pt x="301038" y="51691"/>
                            </a:moveTo>
                            <a:lnTo>
                              <a:pt x="301038" y="51691"/>
                            </a:lnTo>
                            <a:lnTo>
                              <a:pt x="301038" y="51691"/>
                            </a:lnTo>
                            <a:lnTo>
                              <a:pt x="301038" y="51691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45" name="Graphic 2">
                      <a:extLst>
                        <a:ext uri="{FF2B5EF4-FFF2-40B4-BE49-F238E27FC236}">
                          <a16:creationId xmlns:a16="http://schemas.microsoft.com/office/drawing/2014/main" id="{ED8A2A1B-A564-DE50-3D45-3CF1B1F222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58448" y="7551825"/>
                      <a:ext cx="762646" cy="860137"/>
                      <a:chOff x="9758448" y="7551825"/>
                      <a:chExt cx="762646" cy="860137"/>
                    </a:xfrm>
                    <a:solidFill>
                      <a:srgbClr val="2B5577"/>
                    </a:solidFill>
                  </p:grpSpPr>
                  <p:sp>
                    <p:nvSpPr>
                      <p:cNvPr id="646" name="Freeform: Shape 645">
                        <a:extLst>
                          <a:ext uri="{FF2B5EF4-FFF2-40B4-BE49-F238E27FC236}">
                            <a16:creationId xmlns:a16="http://schemas.microsoft.com/office/drawing/2014/main" id="{1D4A7CB0-C128-C0D3-AB76-A466819B24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70345" y="7551825"/>
                        <a:ext cx="285720" cy="860137"/>
                      </a:xfrm>
                      <a:custGeom>
                        <a:avLst/>
                        <a:gdLst>
                          <a:gd name="connsiteX0" fmla="*/ 0 w 285720"/>
                          <a:gd name="connsiteY0" fmla="*/ 24190 h 860137"/>
                          <a:gd name="connsiteX1" fmla="*/ 0 w 285720"/>
                          <a:gd name="connsiteY1" fmla="*/ 19204 h 860137"/>
                          <a:gd name="connsiteX2" fmla="*/ 49870 w 285720"/>
                          <a:gd name="connsiteY2" fmla="*/ 10892 h 860137"/>
                          <a:gd name="connsiteX3" fmla="*/ 53194 w 285720"/>
                          <a:gd name="connsiteY3" fmla="*/ 20866 h 860137"/>
                          <a:gd name="connsiteX4" fmla="*/ 53194 w 285720"/>
                          <a:gd name="connsiteY4" fmla="*/ 29178 h 860137"/>
                          <a:gd name="connsiteX5" fmla="*/ 58181 w 285720"/>
                          <a:gd name="connsiteY5" fmla="*/ 50788 h 860137"/>
                          <a:gd name="connsiteX6" fmla="*/ 73142 w 285720"/>
                          <a:gd name="connsiteY6" fmla="*/ 113956 h 860137"/>
                          <a:gd name="connsiteX7" fmla="*/ 124674 w 285720"/>
                          <a:gd name="connsiteY7" fmla="*/ 303460 h 860137"/>
                          <a:gd name="connsiteX8" fmla="*/ 284257 w 285720"/>
                          <a:gd name="connsiteY8" fmla="*/ 825429 h 860137"/>
                          <a:gd name="connsiteX9" fmla="*/ 267634 w 285720"/>
                          <a:gd name="connsiteY9" fmla="*/ 858675 h 860137"/>
                          <a:gd name="connsiteX10" fmla="*/ 234388 w 285720"/>
                          <a:gd name="connsiteY10" fmla="*/ 842052 h 860137"/>
                          <a:gd name="connsiteX11" fmla="*/ 74804 w 285720"/>
                          <a:gd name="connsiteY11" fmla="*/ 318421 h 860137"/>
                          <a:gd name="connsiteX12" fmla="*/ 23273 w 285720"/>
                          <a:gd name="connsiteY12" fmla="*/ 127254 h 860137"/>
                          <a:gd name="connsiteX13" fmla="*/ 8312 w 285720"/>
                          <a:gd name="connsiteY13" fmla="*/ 62424 h 860137"/>
                          <a:gd name="connsiteX14" fmla="*/ 3325 w 285720"/>
                          <a:gd name="connsiteY14" fmla="*/ 37489 h 860137"/>
                          <a:gd name="connsiteX15" fmla="*/ 0 w 285720"/>
                          <a:gd name="connsiteY15" fmla="*/ 24190 h 860137"/>
                          <a:gd name="connsiteX16" fmla="*/ 51533 w 285720"/>
                          <a:gd name="connsiteY16" fmla="*/ 27515 h 860137"/>
                          <a:gd name="connsiteX17" fmla="*/ 46546 w 285720"/>
                          <a:gd name="connsiteY17" fmla="*/ 39152 h 860137"/>
                          <a:gd name="connsiteX18" fmla="*/ 51533 w 285720"/>
                          <a:gd name="connsiteY18" fmla="*/ 27515 h 8601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285720" h="860137">
                            <a:moveTo>
                              <a:pt x="0" y="24190"/>
                            </a:moveTo>
                            <a:cubicBezTo>
                              <a:pt x="0" y="22529"/>
                              <a:pt x="0" y="20866"/>
                              <a:pt x="0" y="19204"/>
                            </a:cubicBezTo>
                            <a:cubicBezTo>
                              <a:pt x="3325" y="-17368"/>
                              <a:pt x="48208" y="9230"/>
                              <a:pt x="49870" y="10892"/>
                            </a:cubicBezTo>
                            <a:cubicBezTo>
                              <a:pt x="49870" y="12555"/>
                              <a:pt x="51533" y="15879"/>
                              <a:pt x="53194" y="20866"/>
                            </a:cubicBezTo>
                            <a:lnTo>
                              <a:pt x="53194" y="29178"/>
                            </a:lnTo>
                            <a:cubicBezTo>
                              <a:pt x="54857" y="35827"/>
                              <a:pt x="56519" y="42476"/>
                              <a:pt x="58181" y="50788"/>
                            </a:cubicBezTo>
                            <a:cubicBezTo>
                              <a:pt x="63169" y="72398"/>
                              <a:pt x="68156" y="92346"/>
                              <a:pt x="73142" y="113956"/>
                            </a:cubicBezTo>
                            <a:cubicBezTo>
                              <a:pt x="89766" y="177124"/>
                              <a:pt x="106389" y="240292"/>
                              <a:pt x="124674" y="303460"/>
                            </a:cubicBezTo>
                            <a:cubicBezTo>
                              <a:pt x="174544" y="478004"/>
                              <a:pt x="227738" y="652547"/>
                              <a:pt x="284257" y="825429"/>
                            </a:cubicBezTo>
                            <a:cubicBezTo>
                              <a:pt x="289244" y="838727"/>
                              <a:pt x="280932" y="853688"/>
                              <a:pt x="267634" y="858675"/>
                            </a:cubicBezTo>
                            <a:cubicBezTo>
                              <a:pt x="254336" y="863662"/>
                              <a:pt x="239374" y="855350"/>
                              <a:pt x="234388" y="842052"/>
                            </a:cubicBezTo>
                            <a:cubicBezTo>
                              <a:pt x="177868" y="669170"/>
                              <a:pt x="124674" y="494627"/>
                              <a:pt x="74804" y="318421"/>
                            </a:cubicBezTo>
                            <a:cubicBezTo>
                              <a:pt x="56519" y="255253"/>
                              <a:pt x="38234" y="190422"/>
                              <a:pt x="23273" y="127254"/>
                            </a:cubicBezTo>
                            <a:cubicBezTo>
                              <a:pt x="18286" y="105645"/>
                              <a:pt x="13299" y="84034"/>
                              <a:pt x="8312" y="62424"/>
                            </a:cubicBezTo>
                            <a:cubicBezTo>
                              <a:pt x="6650" y="54113"/>
                              <a:pt x="4988" y="45801"/>
                              <a:pt x="3325" y="37489"/>
                            </a:cubicBezTo>
                            <a:cubicBezTo>
                              <a:pt x="0" y="34164"/>
                              <a:pt x="0" y="29178"/>
                              <a:pt x="0" y="24190"/>
                            </a:cubicBezTo>
                            <a:moveTo>
                              <a:pt x="51533" y="27515"/>
                            </a:moveTo>
                            <a:cubicBezTo>
                              <a:pt x="51533" y="32502"/>
                              <a:pt x="49870" y="35827"/>
                              <a:pt x="46546" y="39152"/>
                            </a:cubicBezTo>
                            <a:cubicBezTo>
                              <a:pt x="48208" y="37489"/>
                              <a:pt x="49870" y="34164"/>
                              <a:pt x="51533" y="27515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7" name="Freeform: Shape 646">
                        <a:extLst>
                          <a:ext uri="{FF2B5EF4-FFF2-40B4-BE49-F238E27FC236}">
                            <a16:creationId xmlns:a16="http://schemas.microsoft.com/office/drawing/2014/main" id="{55D583C9-5131-E598-31FC-B48D338128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38240" y="7851961"/>
                        <a:ext cx="182855" cy="320631"/>
                      </a:xfrm>
                      <a:custGeom>
                        <a:avLst/>
                        <a:gdLst>
                          <a:gd name="connsiteX0" fmla="*/ 53194 w 182855"/>
                          <a:gd name="connsiteY0" fmla="*/ 290906 h 320631"/>
                          <a:gd name="connsiteX1" fmla="*/ 48207 w 182855"/>
                          <a:gd name="connsiteY1" fmla="*/ 307529 h 320631"/>
                          <a:gd name="connsiteX2" fmla="*/ 14960 w 182855"/>
                          <a:gd name="connsiteY2" fmla="*/ 317503 h 320631"/>
                          <a:gd name="connsiteX3" fmla="*/ 0 w 182855"/>
                          <a:gd name="connsiteY3" fmla="*/ 295893 h 320631"/>
                          <a:gd name="connsiteX4" fmla="*/ 1662 w 182855"/>
                          <a:gd name="connsiteY4" fmla="*/ 284257 h 320631"/>
                          <a:gd name="connsiteX5" fmla="*/ 11636 w 182855"/>
                          <a:gd name="connsiteY5" fmla="*/ 254335 h 320631"/>
                          <a:gd name="connsiteX6" fmla="*/ 39895 w 182855"/>
                          <a:gd name="connsiteY6" fmla="*/ 192829 h 320631"/>
                          <a:gd name="connsiteX7" fmla="*/ 134647 w 182855"/>
                          <a:gd name="connsiteY7" fmla="*/ 13299 h 320631"/>
                          <a:gd name="connsiteX8" fmla="*/ 169557 w 182855"/>
                          <a:gd name="connsiteY8" fmla="*/ 3324 h 320631"/>
                          <a:gd name="connsiteX9" fmla="*/ 179530 w 182855"/>
                          <a:gd name="connsiteY9" fmla="*/ 38233 h 320631"/>
                          <a:gd name="connsiteX10" fmla="*/ 86441 w 182855"/>
                          <a:gd name="connsiteY10" fmla="*/ 216102 h 320631"/>
                          <a:gd name="connsiteX11" fmla="*/ 59843 w 182855"/>
                          <a:gd name="connsiteY11" fmla="*/ 275945 h 320631"/>
                          <a:gd name="connsiteX12" fmla="*/ 53194 w 182855"/>
                          <a:gd name="connsiteY12" fmla="*/ 290906 h 320631"/>
                          <a:gd name="connsiteX13" fmla="*/ 6649 w 182855"/>
                          <a:gd name="connsiteY13" fmla="*/ 275945 h 320631"/>
                          <a:gd name="connsiteX14" fmla="*/ 6649 w 182855"/>
                          <a:gd name="connsiteY14" fmla="*/ 275945 h 320631"/>
                          <a:gd name="connsiteX15" fmla="*/ 6649 w 182855"/>
                          <a:gd name="connsiteY15" fmla="*/ 275945 h 320631"/>
                          <a:gd name="connsiteX16" fmla="*/ 6649 w 182855"/>
                          <a:gd name="connsiteY16" fmla="*/ 275945 h 320631"/>
                          <a:gd name="connsiteX17" fmla="*/ 8312 w 182855"/>
                          <a:gd name="connsiteY17" fmla="*/ 274283 h 320631"/>
                          <a:gd name="connsiteX18" fmla="*/ 8312 w 182855"/>
                          <a:gd name="connsiteY18" fmla="*/ 274283 h 320631"/>
                          <a:gd name="connsiteX19" fmla="*/ 8312 w 182855"/>
                          <a:gd name="connsiteY19" fmla="*/ 274283 h 320631"/>
                          <a:gd name="connsiteX20" fmla="*/ 8312 w 182855"/>
                          <a:gd name="connsiteY20" fmla="*/ 274283 h 320631"/>
                          <a:gd name="connsiteX21" fmla="*/ 8312 w 182855"/>
                          <a:gd name="connsiteY21" fmla="*/ 274283 h 320631"/>
                          <a:gd name="connsiteX22" fmla="*/ 8312 w 182855"/>
                          <a:gd name="connsiteY22" fmla="*/ 274283 h 320631"/>
                          <a:gd name="connsiteX23" fmla="*/ 8312 w 182855"/>
                          <a:gd name="connsiteY23" fmla="*/ 274283 h 320631"/>
                          <a:gd name="connsiteX24" fmla="*/ 8312 w 182855"/>
                          <a:gd name="connsiteY24" fmla="*/ 274283 h 320631"/>
                          <a:gd name="connsiteX25" fmla="*/ 8312 w 182855"/>
                          <a:gd name="connsiteY25" fmla="*/ 274283 h 320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182855" h="320631">
                            <a:moveTo>
                              <a:pt x="53194" y="290906"/>
                            </a:moveTo>
                            <a:cubicBezTo>
                              <a:pt x="53194" y="295893"/>
                              <a:pt x="51532" y="302542"/>
                              <a:pt x="48207" y="307529"/>
                            </a:cubicBezTo>
                            <a:cubicBezTo>
                              <a:pt x="34908" y="327477"/>
                              <a:pt x="18285" y="319165"/>
                              <a:pt x="14960" y="317503"/>
                            </a:cubicBezTo>
                            <a:cubicBezTo>
                              <a:pt x="9974" y="314178"/>
                              <a:pt x="0" y="309191"/>
                              <a:pt x="0" y="295893"/>
                            </a:cubicBezTo>
                            <a:cubicBezTo>
                              <a:pt x="0" y="294230"/>
                              <a:pt x="0" y="289243"/>
                              <a:pt x="1662" y="284257"/>
                            </a:cubicBezTo>
                            <a:cubicBezTo>
                              <a:pt x="3325" y="275945"/>
                              <a:pt x="8312" y="260984"/>
                              <a:pt x="11636" y="254335"/>
                            </a:cubicBezTo>
                            <a:cubicBezTo>
                              <a:pt x="19948" y="232725"/>
                              <a:pt x="29922" y="212777"/>
                              <a:pt x="39895" y="192829"/>
                            </a:cubicBezTo>
                            <a:cubicBezTo>
                              <a:pt x="69818" y="131323"/>
                              <a:pt x="101401" y="71480"/>
                              <a:pt x="134647" y="13299"/>
                            </a:cubicBezTo>
                            <a:cubicBezTo>
                              <a:pt x="141297" y="0"/>
                              <a:pt x="157920" y="-3325"/>
                              <a:pt x="169557" y="3324"/>
                            </a:cubicBezTo>
                            <a:cubicBezTo>
                              <a:pt x="182855" y="9974"/>
                              <a:pt x="186180" y="26597"/>
                              <a:pt x="179530" y="38233"/>
                            </a:cubicBezTo>
                            <a:cubicBezTo>
                              <a:pt x="146284" y="96415"/>
                              <a:pt x="114699" y="156258"/>
                              <a:pt x="86441" y="216102"/>
                            </a:cubicBezTo>
                            <a:cubicBezTo>
                              <a:pt x="76466" y="236049"/>
                              <a:pt x="68155" y="255997"/>
                              <a:pt x="59843" y="275945"/>
                            </a:cubicBezTo>
                            <a:cubicBezTo>
                              <a:pt x="56518" y="277607"/>
                              <a:pt x="54856" y="285919"/>
                              <a:pt x="53194" y="290906"/>
                            </a:cubicBezTo>
                            <a:moveTo>
                              <a:pt x="6649" y="275945"/>
                            </a:moveTo>
                            <a:lnTo>
                              <a:pt x="6649" y="275945"/>
                            </a:lnTo>
                            <a:lnTo>
                              <a:pt x="6649" y="275945"/>
                            </a:lnTo>
                            <a:lnTo>
                              <a:pt x="6649" y="275945"/>
                            </a:lnTo>
                            <a:close/>
                            <a:moveTo>
                              <a:pt x="8312" y="274283"/>
                            </a:move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close/>
                            <a:moveTo>
                              <a:pt x="8312" y="274283"/>
                            </a:move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8" name="Freeform: Shape 647">
                        <a:extLst>
                          <a:ext uri="{FF2B5EF4-FFF2-40B4-BE49-F238E27FC236}">
                            <a16:creationId xmlns:a16="http://schemas.microsoft.com/office/drawing/2014/main" id="{799D3607-26A7-00BE-ABC9-5CEA4BC7F7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8448" y="7984947"/>
                        <a:ext cx="340469" cy="329190"/>
                      </a:xfrm>
                      <a:custGeom>
                        <a:avLst/>
                        <a:gdLst>
                          <a:gd name="connsiteX0" fmla="*/ 17928 w 340469"/>
                          <a:gd name="connsiteY0" fmla="*/ 53193 h 329190"/>
                          <a:gd name="connsiteX1" fmla="*/ 6291 w 340469"/>
                          <a:gd name="connsiteY1" fmla="*/ 43220 h 329190"/>
                          <a:gd name="connsiteX2" fmla="*/ 1304 w 340469"/>
                          <a:gd name="connsiteY2" fmla="*/ 34908 h 329190"/>
                          <a:gd name="connsiteX3" fmla="*/ 7953 w 340469"/>
                          <a:gd name="connsiteY3" fmla="*/ 8312 h 329190"/>
                          <a:gd name="connsiteX4" fmla="*/ 29563 w 340469"/>
                          <a:gd name="connsiteY4" fmla="*/ 0 h 329190"/>
                          <a:gd name="connsiteX5" fmla="*/ 49511 w 340469"/>
                          <a:gd name="connsiteY5" fmla="*/ 11635 h 329190"/>
                          <a:gd name="connsiteX6" fmla="*/ 54498 w 340469"/>
                          <a:gd name="connsiteY6" fmla="*/ 16623 h 329190"/>
                          <a:gd name="connsiteX7" fmla="*/ 77771 w 340469"/>
                          <a:gd name="connsiteY7" fmla="*/ 41558 h 329190"/>
                          <a:gd name="connsiteX8" fmla="*/ 145925 w 340469"/>
                          <a:gd name="connsiteY8" fmla="*/ 109713 h 329190"/>
                          <a:gd name="connsiteX9" fmla="*/ 332105 w 340469"/>
                          <a:gd name="connsiteY9" fmla="*/ 284256 h 329190"/>
                          <a:gd name="connsiteX10" fmla="*/ 333768 w 340469"/>
                          <a:gd name="connsiteY10" fmla="*/ 320828 h 329190"/>
                          <a:gd name="connsiteX11" fmla="*/ 297197 w 340469"/>
                          <a:gd name="connsiteY11" fmla="*/ 322489 h 329190"/>
                          <a:gd name="connsiteX12" fmla="*/ 109355 w 340469"/>
                          <a:gd name="connsiteY12" fmla="*/ 146284 h 329190"/>
                          <a:gd name="connsiteX13" fmla="*/ 39538 w 340469"/>
                          <a:gd name="connsiteY13" fmla="*/ 76466 h 329190"/>
                          <a:gd name="connsiteX14" fmla="*/ 17928 w 340469"/>
                          <a:gd name="connsiteY14" fmla="*/ 53193 h 329190"/>
                          <a:gd name="connsiteX15" fmla="*/ 29563 w 340469"/>
                          <a:gd name="connsiteY15" fmla="*/ 51532 h 329190"/>
                          <a:gd name="connsiteX16" fmla="*/ 24576 w 340469"/>
                          <a:gd name="connsiteY16" fmla="*/ 51532 h 329190"/>
                          <a:gd name="connsiteX17" fmla="*/ 29563 w 340469"/>
                          <a:gd name="connsiteY17" fmla="*/ 51532 h 329190"/>
                          <a:gd name="connsiteX18" fmla="*/ 29563 w 340469"/>
                          <a:gd name="connsiteY18" fmla="*/ 51532 h 329190"/>
                          <a:gd name="connsiteX19" fmla="*/ 29563 w 340469"/>
                          <a:gd name="connsiteY19" fmla="*/ 51532 h 329190"/>
                          <a:gd name="connsiteX20" fmla="*/ 29563 w 340469"/>
                          <a:gd name="connsiteY20" fmla="*/ 51532 h 329190"/>
                          <a:gd name="connsiteX21" fmla="*/ 29563 w 340469"/>
                          <a:gd name="connsiteY21" fmla="*/ 51532 h 3291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40469" h="329190">
                            <a:moveTo>
                              <a:pt x="17928" y="53193"/>
                            </a:moveTo>
                            <a:cubicBezTo>
                              <a:pt x="16265" y="51532"/>
                              <a:pt x="7953" y="44882"/>
                              <a:pt x="6291" y="43220"/>
                            </a:cubicBezTo>
                            <a:cubicBezTo>
                              <a:pt x="2966" y="39895"/>
                              <a:pt x="2966" y="36570"/>
                              <a:pt x="1304" y="34908"/>
                            </a:cubicBezTo>
                            <a:cubicBezTo>
                              <a:pt x="-2020" y="23272"/>
                              <a:pt x="1304" y="13298"/>
                              <a:pt x="7953" y="8312"/>
                            </a:cubicBezTo>
                            <a:cubicBezTo>
                              <a:pt x="11278" y="4987"/>
                              <a:pt x="17928" y="0"/>
                              <a:pt x="29563" y="0"/>
                            </a:cubicBezTo>
                            <a:cubicBezTo>
                              <a:pt x="37875" y="1662"/>
                              <a:pt x="44524" y="4987"/>
                              <a:pt x="49511" y="11635"/>
                            </a:cubicBezTo>
                            <a:cubicBezTo>
                              <a:pt x="51174" y="13298"/>
                              <a:pt x="54498" y="14960"/>
                              <a:pt x="54498" y="16623"/>
                            </a:cubicBezTo>
                            <a:cubicBezTo>
                              <a:pt x="62809" y="24935"/>
                              <a:pt x="69459" y="33246"/>
                              <a:pt x="77771" y="41558"/>
                            </a:cubicBezTo>
                            <a:cubicBezTo>
                              <a:pt x="101044" y="64830"/>
                              <a:pt x="122654" y="88103"/>
                              <a:pt x="145925" y="109713"/>
                            </a:cubicBezTo>
                            <a:cubicBezTo>
                              <a:pt x="207431" y="169556"/>
                              <a:pt x="268937" y="227737"/>
                              <a:pt x="332105" y="284256"/>
                            </a:cubicBezTo>
                            <a:cubicBezTo>
                              <a:pt x="342080" y="294230"/>
                              <a:pt x="343742" y="310853"/>
                              <a:pt x="333768" y="320828"/>
                            </a:cubicBezTo>
                            <a:cubicBezTo>
                              <a:pt x="323794" y="330801"/>
                              <a:pt x="307171" y="332464"/>
                              <a:pt x="297197" y="322489"/>
                            </a:cubicBezTo>
                            <a:cubicBezTo>
                              <a:pt x="234029" y="264308"/>
                              <a:pt x="170860" y="206127"/>
                              <a:pt x="109355" y="146284"/>
                            </a:cubicBezTo>
                            <a:cubicBezTo>
                              <a:pt x="86082" y="123011"/>
                              <a:pt x="62809" y="99739"/>
                              <a:pt x="39538" y="76466"/>
                            </a:cubicBezTo>
                            <a:cubicBezTo>
                              <a:pt x="32888" y="71480"/>
                              <a:pt x="24576" y="61505"/>
                              <a:pt x="17928" y="53193"/>
                            </a:cubicBezTo>
                            <a:moveTo>
                              <a:pt x="29563" y="51532"/>
                            </a:moveTo>
                            <a:cubicBezTo>
                              <a:pt x="27901" y="51532"/>
                              <a:pt x="26239" y="51532"/>
                              <a:pt x="24576" y="51532"/>
                            </a:cubicBezTo>
                            <a:cubicBezTo>
                              <a:pt x="26239" y="53193"/>
                              <a:pt x="27901" y="53193"/>
                              <a:pt x="29563" y="51532"/>
                            </a:cubicBezTo>
                            <a:moveTo>
                              <a:pt x="29563" y="51532"/>
                            </a:moveTo>
                            <a:lnTo>
                              <a:pt x="29563" y="51532"/>
                            </a:lnTo>
                            <a:lnTo>
                              <a:pt x="29563" y="51532"/>
                            </a:lnTo>
                            <a:lnTo>
                              <a:pt x="29563" y="51532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1AF2A4C1-5982-F200-044B-56F197247779}"/>
                </a:ext>
              </a:extLst>
            </p:cNvPr>
            <p:cNvGrpSpPr/>
            <p:nvPr/>
          </p:nvGrpSpPr>
          <p:grpSpPr>
            <a:xfrm>
              <a:off x="33424" y="474586"/>
              <a:ext cx="11724436" cy="6524605"/>
              <a:chOff x="33424" y="474586"/>
              <a:chExt cx="11724436" cy="6524605"/>
            </a:xfrm>
            <a:solidFill>
              <a:srgbClr val="FFFFFF"/>
            </a:solidFill>
          </p:grpSpPr>
          <p:grpSp>
            <p:nvGrpSpPr>
              <p:cNvPr id="14" name="Graphic 2">
                <a:extLst>
                  <a:ext uri="{FF2B5EF4-FFF2-40B4-BE49-F238E27FC236}">
                    <a16:creationId xmlns:a16="http://schemas.microsoft.com/office/drawing/2014/main" id="{13CFCF9B-AFE2-9FFA-0098-CFF4E2BBE662}"/>
                  </a:ext>
                </a:extLst>
              </p:cNvPr>
              <p:cNvGrpSpPr/>
              <p:nvPr/>
            </p:nvGrpSpPr>
            <p:grpSpPr>
              <a:xfrm>
                <a:off x="5288113" y="6354211"/>
                <a:ext cx="673239" cy="644980"/>
                <a:chOff x="5288113" y="6354211"/>
                <a:chExt cx="673239" cy="644980"/>
              </a:xfrm>
              <a:solidFill>
                <a:srgbClr val="FFFFFF"/>
              </a:solidFill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2FFB3CC-BCA3-373A-FE3E-D909CB571500}"/>
                    </a:ext>
                  </a:extLst>
                </p:cNvPr>
                <p:cNvSpPr/>
                <p:nvPr/>
              </p:nvSpPr>
              <p:spPr>
                <a:xfrm>
                  <a:off x="5431072" y="6354211"/>
                  <a:ext cx="385658" cy="644980"/>
                </a:xfrm>
                <a:custGeom>
                  <a:avLst/>
                  <a:gdLst>
                    <a:gd name="connsiteX0" fmla="*/ 275945 w 385658"/>
                    <a:gd name="connsiteY0" fmla="*/ 129661 h 644980"/>
                    <a:gd name="connsiteX1" fmla="*/ 372360 w 385658"/>
                    <a:gd name="connsiteY1" fmla="*/ 59844 h 644980"/>
                    <a:gd name="connsiteX2" fmla="*/ 385658 w 385658"/>
                    <a:gd name="connsiteY2" fmla="*/ 78129 h 644980"/>
                    <a:gd name="connsiteX3" fmla="*/ 262646 w 385658"/>
                    <a:gd name="connsiteY3" fmla="*/ 166232 h 644980"/>
                    <a:gd name="connsiteX4" fmla="*/ 144622 w 385658"/>
                    <a:gd name="connsiteY4" fmla="*/ 482073 h 644980"/>
                    <a:gd name="connsiteX5" fmla="*/ 181193 w 385658"/>
                    <a:gd name="connsiteY5" fmla="*/ 630020 h 644980"/>
                    <a:gd name="connsiteX6" fmla="*/ 159583 w 385658"/>
                    <a:gd name="connsiteY6" fmla="*/ 635006 h 644980"/>
                    <a:gd name="connsiteX7" fmla="*/ 131323 w 385658"/>
                    <a:gd name="connsiteY7" fmla="*/ 518644 h 644980"/>
                    <a:gd name="connsiteX8" fmla="*/ 84778 w 385658"/>
                    <a:gd name="connsiteY8" fmla="*/ 644980 h 644980"/>
                    <a:gd name="connsiteX9" fmla="*/ 64830 w 385658"/>
                    <a:gd name="connsiteY9" fmla="*/ 636669 h 644980"/>
                    <a:gd name="connsiteX10" fmla="*/ 111376 w 385658"/>
                    <a:gd name="connsiteY10" fmla="*/ 511995 h 644980"/>
                    <a:gd name="connsiteX11" fmla="*/ 13298 w 385658"/>
                    <a:gd name="connsiteY11" fmla="*/ 581812 h 644980"/>
                    <a:gd name="connsiteX12" fmla="*/ 0 w 385658"/>
                    <a:gd name="connsiteY12" fmla="*/ 563527 h 644980"/>
                    <a:gd name="connsiteX13" fmla="*/ 124674 w 385658"/>
                    <a:gd name="connsiteY13" fmla="*/ 475424 h 644980"/>
                    <a:gd name="connsiteX14" fmla="*/ 241036 w 385658"/>
                    <a:gd name="connsiteY14" fmla="*/ 159583 h 644980"/>
                    <a:gd name="connsiteX15" fmla="*/ 206128 w 385658"/>
                    <a:gd name="connsiteY15" fmla="*/ 11636 h 644980"/>
                    <a:gd name="connsiteX16" fmla="*/ 226076 w 385658"/>
                    <a:gd name="connsiteY16" fmla="*/ 6650 h 644980"/>
                    <a:gd name="connsiteX17" fmla="*/ 254335 w 385658"/>
                    <a:gd name="connsiteY17" fmla="*/ 123012 h 644980"/>
                    <a:gd name="connsiteX18" fmla="*/ 300880 w 385658"/>
                    <a:gd name="connsiteY18" fmla="*/ 0 h 644980"/>
                    <a:gd name="connsiteX19" fmla="*/ 320827 w 385658"/>
                    <a:gd name="connsiteY19" fmla="*/ 6650 h 64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85658" h="644980">
                      <a:moveTo>
                        <a:pt x="275945" y="129661"/>
                      </a:moveTo>
                      <a:lnTo>
                        <a:pt x="372360" y="59844"/>
                      </a:lnTo>
                      <a:lnTo>
                        <a:pt x="385658" y="78129"/>
                      </a:lnTo>
                      <a:lnTo>
                        <a:pt x="262646" y="166232"/>
                      </a:lnTo>
                      <a:lnTo>
                        <a:pt x="144622" y="482073"/>
                      </a:lnTo>
                      <a:lnTo>
                        <a:pt x="181193" y="630020"/>
                      </a:lnTo>
                      <a:lnTo>
                        <a:pt x="159583" y="635006"/>
                      </a:lnTo>
                      <a:lnTo>
                        <a:pt x="131323" y="518644"/>
                      </a:lnTo>
                      <a:lnTo>
                        <a:pt x="84778" y="644980"/>
                      </a:lnTo>
                      <a:lnTo>
                        <a:pt x="64830" y="636669"/>
                      </a:lnTo>
                      <a:lnTo>
                        <a:pt x="111376" y="511995"/>
                      </a:lnTo>
                      <a:lnTo>
                        <a:pt x="13298" y="581812"/>
                      </a:lnTo>
                      <a:lnTo>
                        <a:pt x="0" y="563527"/>
                      </a:lnTo>
                      <a:lnTo>
                        <a:pt x="124674" y="475424"/>
                      </a:lnTo>
                      <a:lnTo>
                        <a:pt x="241036" y="159583"/>
                      </a:lnTo>
                      <a:lnTo>
                        <a:pt x="206128" y="11636"/>
                      </a:lnTo>
                      <a:lnTo>
                        <a:pt x="226076" y="6650"/>
                      </a:lnTo>
                      <a:lnTo>
                        <a:pt x="254335" y="123012"/>
                      </a:lnTo>
                      <a:lnTo>
                        <a:pt x="300880" y="0"/>
                      </a:lnTo>
                      <a:lnTo>
                        <a:pt x="320827" y="66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3" name="Freeform: Shape 632">
                  <a:extLst>
                    <a:ext uri="{FF2B5EF4-FFF2-40B4-BE49-F238E27FC236}">
                      <a16:creationId xmlns:a16="http://schemas.microsoft.com/office/drawing/2014/main" id="{60285C94-BE14-5A9C-D427-486EC16A55AB}"/>
                    </a:ext>
                  </a:extLst>
                </p:cNvPr>
                <p:cNvSpPr/>
                <p:nvPr/>
              </p:nvSpPr>
              <p:spPr>
                <a:xfrm>
                  <a:off x="5288113" y="6532079"/>
                  <a:ext cx="673239" cy="287581"/>
                </a:xfrm>
                <a:custGeom>
                  <a:avLst/>
                  <a:gdLst>
                    <a:gd name="connsiteX0" fmla="*/ 543579 w 673239"/>
                    <a:gd name="connsiteY0" fmla="*/ 119687 h 287581"/>
                    <a:gd name="connsiteX1" fmla="*/ 651630 w 673239"/>
                    <a:gd name="connsiteY1" fmla="*/ 169557 h 287581"/>
                    <a:gd name="connsiteX2" fmla="*/ 643318 w 673239"/>
                    <a:gd name="connsiteY2" fmla="*/ 189504 h 287581"/>
                    <a:gd name="connsiteX3" fmla="*/ 503683 w 673239"/>
                    <a:gd name="connsiteY3" fmla="*/ 126336 h 287581"/>
                    <a:gd name="connsiteX4" fmla="*/ 172881 w 673239"/>
                    <a:gd name="connsiteY4" fmla="*/ 182855 h 287581"/>
                    <a:gd name="connsiteX5" fmla="*/ 63168 w 673239"/>
                    <a:gd name="connsiteY5" fmla="*/ 287581 h 287581"/>
                    <a:gd name="connsiteX6" fmla="*/ 48207 w 673239"/>
                    <a:gd name="connsiteY6" fmla="*/ 272620 h 287581"/>
                    <a:gd name="connsiteX7" fmla="*/ 134648 w 673239"/>
                    <a:gd name="connsiteY7" fmla="*/ 189504 h 287581"/>
                    <a:gd name="connsiteX8" fmla="*/ 3325 w 673239"/>
                    <a:gd name="connsiteY8" fmla="*/ 211115 h 287581"/>
                    <a:gd name="connsiteX9" fmla="*/ 0 w 673239"/>
                    <a:gd name="connsiteY9" fmla="*/ 189504 h 287581"/>
                    <a:gd name="connsiteX10" fmla="*/ 131323 w 673239"/>
                    <a:gd name="connsiteY10" fmla="*/ 167894 h 287581"/>
                    <a:gd name="connsiteX11" fmla="*/ 21610 w 673239"/>
                    <a:gd name="connsiteY11" fmla="*/ 118025 h 287581"/>
                    <a:gd name="connsiteX12" fmla="*/ 29922 w 673239"/>
                    <a:gd name="connsiteY12" fmla="*/ 98077 h 287581"/>
                    <a:gd name="connsiteX13" fmla="*/ 169557 w 673239"/>
                    <a:gd name="connsiteY13" fmla="*/ 161245 h 287581"/>
                    <a:gd name="connsiteX14" fmla="*/ 500358 w 673239"/>
                    <a:gd name="connsiteY14" fmla="*/ 104726 h 287581"/>
                    <a:gd name="connsiteX15" fmla="*/ 611734 w 673239"/>
                    <a:gd name="connsiteY15" fmla="*/ 0 h 287581"/>
                    <a:gd name="connsiteX16" fmla="*/ 626695 w 673239"/>
                    <a:gd name="connsiteY16" fmla="*/ 14961 h 287581"/>
                    <a:gd name="connsiteX17" fmla="*/ 538591 w 673239"/>
                    <a:gd name="connsiteY17" fmla="*/ 98077 h 287581"/>
                    <a:gd name="connsiteX18" fmla="*/ 668253 w 673239"/>
                    <a:gd name="connsiteY18" fmla="*/ 76467 h 287581"/>
                    <a:gd name="connsiteX19" fmla="*/ 673239 w 673239"/>
                    <a:gd name="connsiteY19" fmla="*/ 98077 h 28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73239" h="287581">
                      <a:moveTo>
                        <a:pt x="543579" y="119687"/>
                      </a:moveTo>
                      <a:lnTo>
                        <a:pt x="651630" y="169557"/>
                      </a:lnTo>
                      <a:lnTo>
                        <a:pt x="643318" y="189504"/>
                      </a:lnTo>
                      <a:lnTo>
                        <a:pt x="503683" y="126336"/>
                      </a:lnTo>
                      <a:lnTo>
                        <a:pt x="172881" y="182855"/>
                      </a:lnTo>
                      <a:lnTo>
                        <a:pt x="63168" y="287581"/>
                      </a:lnTo>
                      <a:lnTo>
                        <a:pt x="48207" y="272620"/>
                      </a:lnTo>
                      <a:lnTo>
                        <a:pt x="134648" y="189504"/>
                      </a:lnTo>
                      <a:lnTo>
                        <a:pt x="3325" y="211115"/>
                      </a:lnTo>
                      <a:lnTo>
                        <a:pt x="0" y="189504"/>
                      </a:lnTo>
                      <a:lnTo>
                        <a:pt x="131323" y="167894"/>
                      </a:lnTo>
                      <a:lnTo>
                        <a:pt x="21610" y="118025"/>
                      </a:lnTo>
                      <a:lnTo>
                        <a:pt x="29922" y="98077"/>
                      </a:lnTo>
                      <a:lnTo>
                        <a:pt x="169557" y="161245"/>
                      </a:lnTo>
                      <a:lnTo>
                        <a:pt x="500358" y="104726"/>
                      </a:lnTo>
                      <a:lnTo>
                        <a:pt x="611734" y="0"/>
                      </a:lnTo>
                      <a:lnTo>
                        <a:pt x="626695" y="14961"/>
                      </a:lnTo>
                      <a:lnTo>
                        <a:pt x="538591" y="98077"/>
                      </a:lnTo>
                      <a:lnTo>
                        <a:pt x="668253" y="76467"/>
                      </a:lnTo>
                      <a:lnTo>
                        <a:pt x="673239" y="980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4" name="Freeform: Shape 633">
                  <a:extLst>
                    <a:ext uri="{FF2B5EF4-FFF2-40B4-BE49-F238E27FC236}">
                      <a16:creationId xmlns:a16="http://schemas.microsoft.com/office/drawing/2014/main" id="{A88B3D99-8DA0-952B-E711-27503D895C24}"/>
                    </a:ext>
                  </a:extLst>
                </p:cNvPr>
                <p:cNvSpPr/>
                <p:nvPr/>
              </p:nvSpPr>
              <p:spPr>
                <a:xfrm>
                  <a:off x="5362917" y="6389119"/>
                  <a:ext cx="523630" cy="576825"/>
                </a:xfrm>
                <a:custGeom>
                  <a:avLst/>
                  <a:gdLst>
                    <a:gd name="connsiteX0" fmla="*/ 385658 w 523630"/>
                    <a:gd name="connsiteY0" fmla="*/ 455475 h 576825"/>
                    <a:gd name="connsiteX1" fmla="*/ 397294 w 523630"/>
                    <a:gd name="connsiteY1" fmla="*/ 573500 h 576825"/>
                    <a:gd name="connsiteX2" fmla="*/ 375684 w 523630"/>
                    <a:gd name="connsiteY2" fmla="*/ 576825 h 576825"/>
                    <a:gd name="connsiteX3" fmla="*/ 360724 w 523630"/>
                    <a:gd name="connsiteY3" fmla="*/ 423892 h 576825"/>
                    <a:gd name="connsiteX4" fmla="*/ 146284 w 523630"/>
                    <a:gd name="connsiteY4" fmla="*/ 164570 h 576825"/>
                    <a:gd name="connsiteX5" fmla="*/ 0 w 523630"/>
                    <a:gd name="connsiteY5" fmla="*/ 121350 h 576825"/>
                    <a:gd name="connsiteX6" fmla="*/ 6649 w 523630"/>
                    <a:gd name="connsiteY6" fmla="*/ 101402 h 576825"/>
                    <a:gd name="connsiteX7" fmla="*/ 121350 w 523630"/>
                    <a:gd name="connsiteY7" fmla="*/ 134648 h 576825"/>
                    <a:gd name="connsiteX8" fmla="*/ 36571 w 523630"/>
                    <a:gd name="connsiteY8" fmla="*/ 31584 h 576825"/>
                    <a:gd name="connsiteX9" fmla="*/ 53194 w 523630"/>
                    <a:gd name="connsiteY9" fmla="*/ 18286 h 576825"/>
                    <a:gd name="connsiteX10" fmla="*/ 137973 w 523630"/>
                    <a:gd name="connsiteY10" fmla="*/ 121350 h 576825"/>
                    <a:gd name="connsiteX11" fmla="*/ 126336 w 523630"/>
                    <a:gd name="connsiteY11" fmla="*/ 1662 h 576825"/>
                    <a:gd name="connsiteX12" fmla="*/ 147946 w 523630"/>
                    <a:gd name="connsiteY12" fmla="*/ 0 h 576825"/>
                    <a:gd name="connsiteX13" fmla="*/ 162908 w 523630"/>
                    <a:gd name="connsiteY13" fmla="*/ 151271 h 576825"/>
                    <a:gd name="connsiteX14" fmla="*/ 377347 w 523630"/>
                    <a:gd name="connsiteY14" fmla="*/ 410593 h 576825"/>
                    <a:gd name="connsiteX15" fmla="*/ 523631 w 523630"/>
                    <a:gd name="connsiteY15" fmla="*/ 453814 h 576825"/>
                    <a:gd name="connsiteX16" fmla="*/ 516982 w 523630"/>
                    <a:gd name="connsiteY16" fmla="*/ 475424 h 576825"/>
                    <a:gd name="connsiteX17" fmla="*/ 402282 w 523630"/>
                    <a:gd name="connsiteY17" fmla="*/ 440515 h 576825"/>
                    <a:gd name="connsiteX18" fmla="*/ 485398 w 523630"/>
                    <a:gd name="connsiteY18" fmla="*/ 541916 h 576825"/>
                    <a:gd name="connsiteX19" fmla="*/ 468774 w 523630"/>
                    <a:gd name="connsiteY19" fmla="*/ 555215 h 576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23630" h="576825">
                      <a:moveTo>
                        <a:pt x="385658" y="455475"/>
                      </a:moveTo>
                      <a:lnTo>
                        <a:pt x="397294" y="573500"/>
                      </a:lnTo>
                      <a:lnTo>
                        <a:pt x="375684" y="576825"/>
                      </a:lnTo>
                      <a:lnTo>
                        <a:pt x="360724" y="423892"/>
                      </a:lnTo>
                      <a:lnTo>
                        <a:pt x="146284" y="164570"/>
                      </a:lnTo>
                      <a:lnTo>
                        <a:pt x="0" y="121350"/>
                      </a:lnTo>
                      <a:lnTo>
                        <a:pt x="6649" y="101402"/>
                      </a:lnTo>
                      <a:lnTo>
                        <a:pt x="121350" y="134648"/>
                      </a:lnTo>
                      <a:lnTo>
                        <a:pt x="36571" y="31584"/>
                      </a:lnTo>
                      <a:lnTo>
                        <a:pt x="53194" y="18286"/>
                      </a:lnTo>
                      <a:lnTo>
                        <a:pt x="137973" y="121350"/>
                      </a:lnTo>
                      <a:lnTo>
                        <a:pt x="126336" y="1662"/>
                      </a:lnTo>
                      <a:lnTo>
                        <a:pt x="147946" y="0"/>
                      </a:lnTo>
                      <a:lnTo>
                        <a:pt x="162908" y="151271"/>
                      </a:lnTo>
                      <a:lnTo>
                        <a:pt x="377347" y="410593"/>
                      </a:lnTo>
                      <a:lnTo>
                        <a:pt x="523631" y="453814"/>
                      </a:lnTo>
                      <a:lnTo>
                        <a:pt x="516982" y="475424"/>
                      </a:lnTo>
                      <a:lnTo>
                        <a:pt x="402282" y="440515"/>
                      </a:lnTo>
                      <a:lnTo>
                        <a:pt x="485398" y="541916"/>
                      </a:lnTo>
                      <a:lnTo>
                        <a:pt x="468774" y="5552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aphic 2">
                <a:extLst>
                  <a:ext uri="{FF2B5EF4-FFF2-40B4-BE49-F238E27FC236}">
                    <a16:creationId xmlns:a16="http://schemas.microsoft.com/office/drawing/2014/main" id="{9F94DF3F-5C80-D689-C294-EBE4E56A8534}"/>
                  </a:ext>
                </a:extLst>
              </p:cNvPr>
              <p:cNvGrpSpPr/>
              <p:nvPr/>
            </p:nvGrpSpPr>
            <p:grpSpPr>
              <a:xfrm>
                <a:off x="33424" y="474586"/>
                <a:ext cx="11724436" cy="6454787"/>
                <a:chOff x="33424" y="474586"/>
                <a:chExt cx="11724436" cy="6454787"/>
              </a:xfrm>
              <a:solidFill>
                <a:srgbClr val="FFFFFF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90B065B0-816D-EE8F-8BC3-13E207C74F31}"/>
                    </a:ext>
                  </a:extLst>
                </p:cNvPr>
                <p:cNvSpPr/>
                <p:nvPr/>
              </p:nvSpPr>
              <p:spPr>
                <a:xfrm>
                  <a:off x="2960865" y="64913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33470A04-DA24-9B87-88C0-58F6C372044E}"/>
                    </a:ext>
                  </a:extLst>
                </p:cNvPr>
                <p:cNvSpPr/>
                <p:nvPr/>
              </p:nvSpPr>
              <p:spPr>
                <a:xfrm>
                  <a:off x="4190982" y="82034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B769E5D-A4E8-0051-3AEF-98FA0087F96B}"/>
                    </a:ext>
                  </a:extLst>
                </p:cNvPr>
                <p:cNvSpPr/>
                <p:nvPr/>
              </p:nvSpPr>
              <p:spPr>
                <a:xfrm>
                  <a:off x="4736223" y="60590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80A61E1-5C14-AEEB-6BF6-7A6B38421A33}"/>
                    </a:ext>
                  </a:extLst>
                </p:cNvPr>
                <p:cNvSpPr/>
                <p:nvPr/>
              </p:nvSpPr>
              <p:spPr>
                <a:xfrm>
                  <a:off x="6223902" y="1969012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8286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2EDF51F6-A652-FB58-24E6-91FEBCA00502}"/>
                    </a:ext>
                  </a:extLst>
                </p:cNvPr>
                <p:cNvSpPr/>
                <p:nvPr/>
              </p:nvSpPr>
              <p:spPr>
                <a:xfrm>
                  <a:off x="6100987" y="152683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577D51B6-4F6A-4C9A-4E25-18127189C897}"/>
                    </a:ext>
                  </a:extLst>
                </p:cNvPr>
                <p:cNvSpPr/>
                <p:nvPr/>
              </p:nvSpPr>
              <p:spPr>
                <a:xfrm>
                  <a:off x="7798216" y="863569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5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85E7D2D4-8F76-CD4A-C83D-E7608531E336}"/>
                    </a:ext>
                  </a:extLst>
                </p:cNvPr>
                <p:cNvSpPr/>
                <p:nvPr/>
              </p:nvSpPr>
              <p:spPr>
                <a:xfrm>
                  <a:off x="7841436" y="1969012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BB75925B-2838-B4FD-1F1C-B047E65E6C4C}"/>
                    </a:ext>
                  </a:extLst>
                </p:cNvPr>
                <p:cNvSpPr/>
                <p:nvPr/>
              </p:nvSpPr>
              <p:spPr>
                <a:xfrm>
                  <a:off x="7277909" y="118938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FC417878-4E01-3A1B-FFE8-08FD928FAFB4}"/>
                    </a:ext>
                  </a:extLst>
                </p:cNvPr>
                <p:cNvSpPr/>
                <p:nvPr/>
              </p:nvSpPr>
              <p:spPr>
                <a:xfrm>
                  <a:off x="8316859" y="561027"/>
                  <a:ext cx="86440" cy="86440"/>
                </a:xfrm>
                <a:custGeom>
                  <a:avLst/>
                  <a:gdLst>
                    <a:gd name="connsiteX0" fmla="*/ 43221 w 86440"/>
                    <a:gd name="connsiteY0" fmla="*/ 0 h 86440"/>
                    <a:gd name="connsiteX1" fmla="*/ 86441 w 86440"/>
                    <a:gd name="connsiteY1" fmla="*/ 43220 h 86440"/>
                    <a:gd name="connsiteX2" fmla="*/ 43221 w 86440"/>
                    <a:gd name="connsiteY2" fmla="*/ 86441 h 86440"/>
                    <a:gd name="connsiteX3" fmla="*/ 0 w 86440"/>
                    <a:gd name="connsiteY3" fmla="*/ 43220 h 86440"/>
                    <a:gd name="connsiteX4" fmla="*/ 43221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1" y="0"/>
                      </a:moveTo>
                      <a:cubicBezTo>
                        <a:pt x="68156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1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1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B9173AB-7431-1E21-1A2A-EB27707A14BD}"/>
                    </a:ext>
                  </a:extLst>
                </p:cNvPr>
                <p:cNvSpPr/>
                <p:nvPr/>
              </p:nvSpPr>
              <p:spPr>
                <a:xfrm>
                  <a:off x="9523703" y="56102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C71E23D-9E57-94CF-E071-8AAEE597B89C}"/>
                    </a:ext>
                  </a:extLst>
                </p:cNvPr>
                <p:cNvSpPr/>
                <p:nvPr/>
              </p:nvSpPr>
              <p:spPr>
                <a:xfrm>
                  <a:off x="9094825" y="1232604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7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1736F188-0DE5-0DBF-EAFC-1B5F9CA5BFD7}"/>
                    </a:ext>
                  </a:extLst>
                </p:cNvPr>
                <p:cNvSpPr/>
                <p:nvPr/>
              </p:nvSpPr>
              <p:spPr>
                <a:xfrm>
                  <a:off x="9726506" y="1727975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7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1BA73A90-5048-96A6-535C-D289EF95A562}"/>
                    </a:ext>
                  </a:extLst>
                </p:cNvPr>
                <p:cNvSpPr/>
                <p:nvPr/>
              </p:nvSpPr>
              <p:spPr>
                <a:xfrm>
                  <a:off x="11322333" y="517806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5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5C2B8139-9775-3390-4FA9-109BF50D9B5A}"/>
                    </a:ext>
                  </a:extLst>
                </p:cNvPr>
                <p:cNvSpPr/>
                <p:nvPr/>
              </p:nvSpPr>
              <p:spPr>
                <a:xfrm>
                  <a:off x="11671323" y="1684755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43979141-1513-D914-B3A7-BE319CE22F02}"/>
                    </a:ext>
                  </a:extLst>
                </p:cNvPr>
                <p:cNvSpPr/>
                <p:nvPr/>
              </p:nvSpPr>
              <p:spPr>
                <a:xfrm>
                  <a:off x="10840164" y="2617316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A5C9BA13-487D-6A71-EB4D-B8A2327F90E0}"/>
                    </a:ext>
                  </a:extLst>
                </p:cNvPr>
                <p:cNvSpPr/>
                <p:nvPr/>
              </p:nvSpPr>
              <p:spPr>
                <a:xfrm>
                  <a:off x="10141989" y="3248998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3FE5FA46-A470-D31D-62A7-36DCC30B4665}"/>
                    </a:ext>
                  </a:extLst>
                </p:cNvPr>
                <p:cNvSpPr/>
                <p:nvPr/>
              </p:nvSpPr>
              <p:spPr>
                <a:xfrm>
                  <a:off x="6686027" y="3292218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09C78836-8F34-DB03-AB82-8FF56FB816A1}"/>
                    </a:ext>
                  </a:extLst>
                </p:cNvPr>
                <p:cNvSpPr/>
                <p:nvPr/>
              </p:nvSpPr>
              <p:spPr>
                <a:xfrm>
                  <a:off x="6179116" y="370946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8285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3C0CE568-3082-E9C7-F144-0DAF237B8FCF}"/>
                    </a:ext>
                  </a:extLst>
                </p:cNvPr>
                <p:cNvSpPr/>
                <p:nvPr/>
              </p:nvSpPr>
              <p:spPr>
                <a:xfrm>
                  <a:off x="6598021" y="391725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CACC1395-EF5D-3ABE-AA4E-69181FE1EA7C}"/>
                    </a:ext>
                  </a:extLst>
                </p:cNvPr>
                <p:cNvSpPr/>
                <p:nvPr/>
              </p:nvSpPr>
              <p:spPr>
                <a:xfrm>
                  <a:off x="5101933" y="4314545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042F271-7B8C-10B6-5877-6F0604F0B8C8}"/>
                    </a:ext>
                  </a:extLst>
                </p:cNvPr>
                <p:cNvSpPr/>
                <p:nvPr/>
              </p:nvSpPr>
              <p:spPr>
                <a:xfrm>
                  <a:off x="4781008" y="3917250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0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0"/>
                        <a:pt x="43317" y="86440"/>
                      </a:cubicBezTo>
                      <a:cubicBezTo>
                        <a:pt x="18382" y="86440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1C42918-F221-2D8B-A385-287D6DC3F39A}"/>
                    </a:ext>
                  </a:extLst>
                </p:cNvPr>
                <p:cNvSpPr/>
                <p:nvPr/>
              </p:nvSpPr>
              <p:spPr>
                <a:xfrm>
                  <a:off x="4102879" y="400369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6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1AE5D9B6-6793-1ECC-964C-45D397D89E2B}"/>
                    </a:ext>
                  </a:extLst>
                </p:cNvPr>
                <p:cNvSpPr/>
                <p:nvPr/>
              </p:nvSpPr>
              <p:spPr>
                <a:xfrm>
                  <a:off x="2428923" y="375268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9E5BBD40-D901-F167-5AEE-92B0E346E5C5}"/>
                    </a:ext>
                  </a:extLst>
                </p:cNvPr>
                <p:cNvSpPr/>
                <p:nvPr/>
              </p:nvSpPr>
              <p:spPr>
                <a:xfrm>
                  <a:off x="2139582" y="3519956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AB9519C-D0E3-4068-3D2E-8780521BB7FC}"/>
                    </a:ext>
                  </a:extLst>
                </p:cNvPr>
                <p:cNvSpPr/>
                <p:nvPr/>
              </p:nvSpPr>
              <p:spPr>
                <a:xfrm>
                  <a:off x="2385703" y="133068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6493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A17E34BD-BFFF-7BDE-79AA-67D03ACE16B4}"/>
                    </a:ext>
                  </a:extLst>
                </p:cNvPr>
                <p:cNvSpPr/>
                <p:nvPr/>
              </p:nvSpPr>
              <p:spPr>
                <a:xfrm>
                  <a:off x="1739060" y="1771196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E23BCCD-FA4E-E72B-0F3A-0786FBB5A026}"/>
                    </a:ext>
                  </a:extLst>
                </p:cNvPr>
                <p:cNvSpPr/>
                <p:nvPr/>
              </p:nvSpPr>
              <p:spPr>
                <a:xfrm>
                  <a:off x="708422" y="60590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C4204C92-D194-0138-EEE3-4D0F6DA7F1C5}"/>
                    </a:ext>
                  </a:extLst>
                </p:cNvPr>
                <p:cNvSpPr/>
                <p:nvPr/>
              </p:nvSpPr>
              <p:spPr>
                <a:xfrm>
                  <a:off x="76741" y="474586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09F61596-31FB-DFA4-2992-D5230E549FFA}"/>
                    </a:ext>
                  </a:extLst>
                </p:cNvPr>
                <p:cNvSpPr/>
                <p:nvPr/>
              </p:nvSpPr>
              <p:spPr>
                <a:xfrm>
                  <a:off x="665105" y="2012232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D89079BD-256A-E6A1-046C-9E4B495AF800}"/>
                    </a:ext>
                  </a:extLst>
                </p:cNvPr>
                <p:cNvSpPr/>
                <p:nvPr/>
              </p:nvSpPr>
              <p:spPr>
                <a:xfrm>
                  <a:off x="33424" y="2617316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5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44746BC2-8077-9524-C3A3-E1F158ACF175}"/>
                    </a:ext>
                  </a:extLst>
                </p:cNvPr>
                <p:cNvSpPr/>
                <p:nvPr/>
              </p:nvSpPr>
              <p:spPr>
                <a:xfrm>
                  <a:off x="465627" y="3162557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8285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9A9C10A5-FFB2-45B7-1A59-DFF5A14DFEA8}"/>
                    </a:ext>
                  </a:extLst>
                </p:cNvPr>
                <p:cNvSpPr/>
                <p:nvPr/>
              </p:nvSpPr>
              <p:spPr>
                <a:xfrm>
                  <a:off x="899589" y="379590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86D89FA9-DC9F-5BDD-2536-9EFA5D2DB7AA}"/>
                    </a:ext>
                  </a:extLst>
                </p:cNvPr>
                <p:cNvSpPr/>
                <p:nvPr/>
              </p:nvSpPr>
              <p:spPr>
                <a:xfrm>
                  <a:off x="119961" y="404857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277DE26F-240E-15CA-E491-5EEA608E2558}"/>
                    </a:ext>
                  </a:extLst>
                </p:cNvPr>
                <p:cNvSpPr/>
                <p:nvPr/>
              </p:nvSpPr>
              <p:spPr>
                <a:xfrm>
                  <a:off x="942809" y="454560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295CFBDB-8366-FAC6-51E4-B7161D995156}"/>
                    </a:ext>
                  </a:extLst>
                </p:cNvPr>
                <p:cNvSpPr/>
                <p:nvPr/>
              </p:nvSpPr>
              <p:spPr>
                <a:xfrm>
                  <a:off x="2139582" y="4545607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D4F23961-7469-F313-DE01-DA6159D9A03C}"/>
                    </a:ext>
                  </a:extLst>
                </p:cNvPr>
                <p:cNvSpPr/>
                <p:nvPr/>
              </p:nvSpPr>
              <p:spPr>
                <a:xfrm>
                  <a:off x="5863178" y="820349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898F3A16-52F5-BBCF-DB90-DA326D6FA2EF}"/>
                    </a:ext>
                  </a:extLst>
                </p:cNvPr>
                <p:cNvSpPr/>
                <p:nvPr/>
              </p:nvSpPr>
              <p:spPr>
                <a:xfrm>
                  <a:off x="856272" y="4758384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BDD46C42-6942-C650-A034-54556FEF846A}"/>
                    </a:ext>
                  </a:extLst>
                </p:cNvPr>
                <p:cNvSpPr/>
                <p:nvPr/>
              </p:nvSpPr>
              <p:spPr>
                <a:xfrm>
                  <a:off x="4016438" y="598850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638F4423-FAA7-69FE-7D7F-824F07535417}"/>
                    </a:ext>
                  </a:extLst>
                </p:cNvPr>
                <p:cNvSpPr/>
                <p:nvPr/>
              </p:nvSpPr>
              <p:spPr>
                <a:xfrm>
                  <a:off x="4824326" y="638745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AFC7808-20A2-9075-4EBD-C3532C8D3475}"/>
                    </a:ext>
                  </a:extLst>
                </p:cNvPr>
                <p:cNvSpPr/>
                <p:nvPr/>
              </p:nvSpPr>
              <p:spPr>
                <a:xfrm>
                  <a:off x="4016438" y="665342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9272963-53C9-4936-2B61-B7F6302C6826}"/>
                    </a:ext>
                  </a:extLst>
                </p:cNvPr>
                <p:cNvSpPr/>
                <p:nvPr/>
              </p:nvSpPr>
              <p:spPr>
                <a:xfrm>
                  <a:off x="2182900" y="634423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8285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4CD1FE7E-BC25-CB33-0D8F-5B523DE288FE}"/>
                    </a:ext>
                  </a:extLst>
                </p:cNvPr>
                <p:cNvSpPr/>
                <p:nvPr/>
              </p:nvSpPr>
              <p:spPr>
                <a:xfrm>
                  <a:off x="2550175" y="6842933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0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0"/>
                        <a:pt x="43317" y="86440"/>
                      </a:cubicBezTo>
                      <a:cubicBezTo>
                        <a:pt x="20045" y="86440"/>
                        <a:pt x="97" y="66493"/>
                        <a:pt x="97" y="43220"/>
                      </a:cubicBezTo>
                      <a:cubicBezTo>
                        <a:pt x="-1565" y="18285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50A69FD7-D746-E93D-1FE8-E9880BAA030E}"/>
                    </a:ext>
                  </a:extLst>
                </p:cNvPr>
                <p:cNvSpPr/>
                <p:nvPr/>
              </p:nvSpPr>
              <p:spPr>
                <a:xfrm>
                  <a:off x="508944" y="607494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2D26E477-7E64-21CB-90ED-A526BD098684}"/>
                    </a:ext>
                  </a:extLst>
                </p:cNvPr>
                <p:cNvSpPr/>
                <p:nvPr/>
              </p:nvSpPr>
              <p:spPr>
                <a:xfrm>
                  <a:off x="7277909" y="626610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1CBA5DAD-32E9-EAD9-0FEC-1030A6EBD02C}"/>
                    </a:ext>
                  </a:extLst>
                </p:cNvPr>
                <p:cNvSpPr/>
                <p:nvPr/>
              </p:nvSpPr>
              <p:spPr>
                <a:xfrm>
                  <a:off x="9889414" y="611982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0CEAE366-18B6-22CF-F786-CE90482128EA}"/>
                    </a:ext>
                  </a:extLst>
                </p:cNvPr>
                <p:cNvSpPr/>
                <p:nvPr/>
              </p:nvSpPr>
              <p:spPr>
                <a:xfrm>
                  <a:off x="10409719" y="630932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3B978C70-608E-471A-F664-9A37004E9FD1}"/>
                    </a:ext>
                  </a:extLst>
                </p:cNvPr>
                <p:cNvSpPr/>
                <p:nvPr/>
              </p:nvSpPr>
              <p:spPr>
                <a:xfrm>
                  <a:off x="11571681" y="6309328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0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9947" y="86440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Rover">
                <a:extLst>
                  <a:ext uri="{FF2B5EF4-FFF2-40B4-BE49-F238E27FC236}">
                    <a16:creationId xmlns:a16="http://schemas.microsoft.com/office/drawing/2014/main" id="{2E342787-2813-5B18-EEB0-7F60121C59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5915869"/>
                  </p:ext>
                </p:extLst>
              </p:nvPr>
            </p:nvGraphicFramePr>
            <p:xfrm>
              <a:off x="3472293" y="2390775"/>
              <a:ext cx="2638947" cy="279581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38947" cy="2795815"/>
                    </a:xfrm>
                    <a:prstGeom prst="rect">
                      <a:avLst/>
                    </a:prstGeom>
                  </am3d:spPr>
                  <am3d:camera>
                    <am3d:pos x="0" y="0" z="705408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7933" d="1000000"/>
                    <am3d:preTrans dx="2115064" dy="-13635860" dz="307778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4">
                        <a3danim:animPr length="32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4"/>
                    </a:ext>
                  </am3d:extLst>
                  <am3d:objViewport viewportSz="41590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Rover">
                <a:extLst>
                  <a:ext uri="{FF2B5EF4-FFF2-40B4-BE49-F238E27FC236}">
                    <a16:creationId xmlns:a16="http://schemas.microsoft.com/office/drawing/2014/main" id="{2E342787-2813-5B18-EEB0-7F60121C59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2293" y="2390775"/>
                <a:ext cx="2638947" cy="2795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dog" descr="Playful dog">
                <a:extLst>
                  <a:ext uri="{FF2B5EF4-FFF2-40B4-BE49-F238E27FC236}">
                    <a16:creationId xmlns:a16="http://schemas.microsoft.com/office/drawing/2014/main" id="{A67DF871-F188-D37C-1EA0-36648AC807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3117252"/>
                  </p:ext>
                </p:extLst>
              </p:nvPr>
            </p:nvGraphicFramePr>
            <p:xfrm>
              <a:off x="5381626" y="3484543"/>
              <a:ext cx="2405062" cy="263973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405062" cy="2639731"/>
                    </a:xfrm>
                    <a:prstGeom prst="rect">
                      <a:avLst/>
                    </a:prstGeom>
                  </am3d:spPr>
                  <am3d:camera>
                    <am3d:pos x="0" y="0" z="686349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22344" d="1000000"/>
                    <am3d:preTrans dx="797181" dy="-12094993" dz="-5207126"/>
                    <am3d:scale>
                      <am3d:sx n="1000000" d="1000000"/>
                      <am3d:sy n="1000000" d="1000000"/>
                      <am3d:sz n="1000000" d="1000000"/>
                    </am3d:scale>
                    <am3d:rot ay="-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1">
                        <a3danim:animPr length="120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1"/>
                    </a:ext>
                  </am3d:extLst>
                  <am3d:objViewport viewportSz="3571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dog" descr="Playful dog">
                <a:extLst>
                  <a:ext uri="{FF2B5EF4-FFF2-40B4-BE49-F238E27FC236}">
                    <a16:creationId xmlns:a16="http://schemas.microsoft.com/office/drawing/2014/main" id="{A67DF871-F188-D37C-1EA0-36648AC807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81626" y="3484543"/>
                <a:ext cx="2405062" cy="26397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15" name="3D Model 1014" descr="Gift">
                <a:extLst>
                  <a:ext uri="{FF2B5EF4-FFF2-40B4-BE49-F238E27FC236}">
                    <a16:creationId xmlns:a16="http://schemas.microsoft.com/office/drawing/2014/main" id="{87A4DA50-9CFA-80A4-1F95-66BC7F959E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4173481"/>
                  </p:ext>
                </p:extLst>
              </p:nvPr>
            </p:nvGraphicFramePr>
            <p:xfrm>
              <a:off x="4501392" y="4682718"/>
              <a:ext cx="912714" cy="107585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12714" cy="1075856"/>
                    </a:xfrm>
                    <a:prstGeom prst="rect">
                      <a:avLst/>
                    </a:prstGeom>
                  </am3d:spPr>
                  <am3d:camera>
                    <am3d:pos x="0" y="0" z="737230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4140" d="1000000"/>
                    <am3d:preTrans dx="1" dy="-17194320" dz="-613100"/>
                    <am3d:scale>
                      <am3d:sx n="1000000" d="1000000"/>
                      <am3d:sy n="1000000" d="1000000"/>
                      <am3d:sz n="1000000" d="1000000"/>
                    </am3d:scale>
                    <am3d:rot ax="1563831" ay="1626057" az="73412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1326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15" name="3D Model 1014" descr="Gift">
                <a:extLst>
                  <a:ext uri="{FF2B5EF4-FFF2-40B4-BE49-F238E27FC236}">
                    <a16:creationId xmlns:a16="http://schemas.microsoft.com/office/drawing/2014/main" id="{87A4DA50-9CFA-80A4-1F95-66BC7F959E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1392" y="4682718"/>
                <a:ext cx="912714" cy="1075856"/>
              </a:xfrm>
              <a:prstGeom prst="rect">
                <a:avLst/>
              </a:prstGeom>
            </p:spPr>
          </p:pic>
        </mc:Fallback>
      </mc:AlternateContent>
      <p:grpSp>
        <p:nvGrpSpPr>
          <p:cNvPr id="1016" name="Group 1015">
            <a:extLst>
              <a:ext uri="{FF2B5EF4-FFF2-40B4-BE49-F238E27FC236}">
                <a16:creationId xmlns:a16="http://schemas.microsoft.com/office/drawing/2014/main" id="{9C51E968-D41A-46C8-C251-56E4662F518C}"/>
              </a:ext>
            </a:extLst>
          </p:cNvPr>
          <p:cNvGrpSpPr/>
          <p:nvPr/>
        </p:nvGrpSpPr>
        <p:grpSpPr>
          <a:xfrm>
            <a:off x="9957740" y="6354672"/>
            <a:ext cx="1799285" cy="255295"/>
            <a:chOff x="10392715" y="6761072"/>
            <a:chExt cx="1799285" cy="255295"/>
          </a:xfrm>
        </p:grpSpPr>
        <p:sp>
          <p:nvSpPr>
            <p:cNvPr id="1017" name="TextBox 50">
              <a:extLst>
                <a:ext uri="{FF2B5EF4-FFF2-40B4-BE49-F238E27FC236}">
                  <a16:creationId xmlns:a16="http://schemas.microsoft.com/office/drawing/2014/main" id="{81A3C1CC-65AD-8436-F06D-8FD2A47373C0}"/>
                </a:ext>
              </a:extLst>
            </p:cNvPr>
            <p:cNvSpPr txBox="1"/>
            <p:nvPr/>
          </p:nvSpPr>
          <p:spPr>
            <a:xfrm>
              <a:off x="10392715" y="6764247"/>
              <a:ext cx="785792" cy="252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Verdana Pro" panose="020B0604030504040204" pitchFamily="34" charset="0"/>
                  <a:ea typeface="Verdana" panose="020B0604030504040204" pitchFamily="34" charset="0"/>
                </a:rPr>
                <a:t>Created by </a:t>
              </a:r>
            </a:p>
          </p:txBody>
        </p:sp>
        <p:pic>
          <p:nvPicPr>
            <p:cNvPr id="1018" name="Picture 10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B8EAB74-3ADD-40AB-1ABB-E3A6A34D3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1121" y="6761072"/>
              <a:ext cx="1070879" cy="193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59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1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embedded2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4" presetClass="emph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326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embedded5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6E25297-C2C2-94D7-7F99-8A2A14056725}"/>
              </a:ext>
            </a:extLst>
          </p:cNvPr>
          <p:cNvSpPr/>
          <p:nvPr/>
        </p:nvSpPr>
        <p:spPr>
          <a:xfrm>
            <a:off x="-2562844" y="-2476646"/>
            <a:ext cx="20039746" cy="13359832"/>
          </a:xfrm>
          <a:custGeom>
            <a:avLst/>
            <a:gdLst>
              <a:gd name="connsiteX0" fmla="*/ 0 w 12467396"/>
              <a:gd name="connsiteY0" fmla="*/ 0 h 8311598"/>
              <a:gd name="connsiteX1" fmla="*/ 12467397 w 12467396"/>
              <a:gd name="connsiteY1" fmla="*/ 0 h 8311598"/>
              <a:gd name="connsiteX2" fmla="*/ 12467397 w 12467396"/>
              <a:gd name="connsiteY2" fmla="*/ 8311599 h 8311598"/>
              <a:gd name="connsiteX3" fmla="*/ 0 w 12467396"/>
              <a:gd name="connsiteY3" fmla="*/ 8311599 h 8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67396" h="8311598">
                <a:moveTo>
                  <a:pt x="0" y="0"/>
                </a:moveTo>
                <a:lnTo>
                  <a:pt x="12467397" y="0"/>
                </a:lnTo>
                <a:lnTo>
                  <a:pt x="12467397" y="8311599"/>
                </a:lnTo>
                <a:lnTo>
                  <a:pt x="0" y="8311599"/>
                </a:lnTo>
                <a:close/>
              </a:path>
            </a:pathLst>
          </a:custGeom>
          <a:gradFill>
            <a:gsLst>
              <a:gs pos="0">
                <a:srgbClr val="B4DFE2"/>
              </a:gs>
              <a:gs pos="43430">
                <a:srgbClr val="8AC4D6"/>
              </a:gs>
              <a:gs pos="79220">
                <a:srgbClr val="6EB2CF"/>
              </a:gs>
              <a:gs pos="100000">
                <a:srgbClr val="64ABCC"/>
              </a:gs>
            </a:gsLst>
            <a:lin ang="5400000" scaled="1"/>
          </a:gradFill>
          <a:ln w="16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D1B9EDFB-202F-9A39-79B7-C36A199E4556}"/>
              </a:ext>
            </a:extLst>
          </p:cNvPr>
          <p:cNvGrpSpPr/>
          <p:nvPr/>
        </p:nvGrpSpPr>
        <p:grpSpPr>
          <a:xfrm>
            <a:off x="-3579410" y="-3587832"/>
            <a:ext cx="22094488" cy="15352282"/>
            <a:chOff x="-774366" y="-740569"/>
            <a:chExt cx="13745719" cy="9551168"/>
          </a:xfrm>
        </p:grpSpPr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6D79455C-0AEF-5702-687F-44FEE26324ED}"/>
                </a:ext>
              </a:extLst>
            </p:cNvPr>
            <p:cNvGrpSpPr/>
            <p:nvPr/>
          </p:nvGrpSpPr>
          <p:grpSpPr>
            <a:xfrm>
              <a:off x="-774366" y="-740569"/>
              <a:ext cx="13745719" cy="8931222"/>
              <a:chOff x="-774366" y="-740569"/>
              <a:chExt cx="13745719" cy="8931222"/>
            </a:xfrm>
          </p:grpSpPr>
          <p:grpSp>
            <p:nvGrpSpPr>
              <p:cNvPr id="916" name="Graphic 2">
                <a:extLst>
                  <a:ext uri="{FF2B5EF4-FFF2-40B4-BE49-F238E27FC236}">
                    <a16:creationId xmlns:a16="http://schemas.microsoft.com/office/drawing/2014/main" id="{243D5F50-5238-2265-41F2-4CA54DC4529E}"/>
                  </a:ext>
                </a:extLst>
              </p:cNvPr>
              <p:cNvGrpSpPr/>
              <p:nvPr/>
            </p:nvGrpSpPr>
            <p:grpSpPr>
              <a:xfrm>
                <a:off x="6641241" y="-740569"/>
                <a:ext cx="6330112" cy="5412512"/>
                <a:chOff x="6641241" y="-740569"/>
                <a:chExt cx="6330112" cy="5412512"/>
              </a:xfrm>
            </p:grpSpPr>
            <p:grpSp>
              <p:nvGrpSpPr>
                <p:cNvPr id="952" name="Graphic 2">
                  <a:extLst>
                    <a:ext uri="{FF2B5EF4-FFF2-40B4-BE49-F238E27FC236}">
                      <a16:creationId xmlns:a16="http://schemas.microsoft.com/office/drawing/2014/main" id="{5FF0B368-89AC-72A5-FCB9-4FA9A44EA19B}"/>
                    </a:ext>
                  </a:extLst>
                </p:cNvPr>
                <p:cNvGrpSpPr/>
                <p:nvPr/>
              </p:nvGrpSpPr>
              <p:grpSpPr>
                <a:xfrm>
                  <a:off x="10964934" y="-740569"/>
                  <a:ext cx="2006418" cy="4599638"/>
                  <a:chOff x="10964934" y="-740569"/>
                  <a:chExt cx="2006418" cy="4599638"/>
                </a:xfrm>
              </p:grpSpPr>
              <p:grpSp>
                <p:nvGrpSpPr>
                  <p:cNvPr id="1001" name="Graphic 2">
                    <a:extLst>
                      <a:ext uri="{FF2B5EF4-FFF2-40B4-BE49-F238E27FC236}">
                        <a16:creationId xmlns:a16="http://schemas.microsoft.com/office/drawing/2014/main" id="{C32A763A-BC0F-DAD1-F1CE-9F208F79D838}"/>
                      </a:ext>
                    </a:extLst>
                  </p:cNvPr>
                  <p:cNvGrpSpPr/>
                  <p:nvPr/>
                </p:nvGrpSpPr>
                <p:grpSpPr>
                  <a:xfrm>
                    <a:off x="10964934" y="-740569"/>
                    <a:ext cx="2006418" cy="3883178"/>
                    <a:chOff x="10964934" y="-740569"/>
                    <a:chExt cx="2006418" cy="3883178"/>
                  </a:xfrm>
                </p:grpSpPr>
                <p:sp>
                  <p:nvSpPr>
                    <p:cNvPr id="1012" name="Freeform: Shape 1011">
                      <a:extLst>
                        <a:ext uri="{FF2B5EF4-FFF2-40B4-BE49-F238E27FC236}">
                          <a16:creationId xmlns:a16="http://schemas.microsoft.com/office/drawing/2014/main" id="{C6DB1F44-11E7-FDCD-C0C1-69E5F57850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64934" y="-740569"/>
                      <a:ext cx="2006418" cy="3883178"/>
                    </a:xfrm>
                    <a:custGeom>
                      <a:avLst/>
                      <a:gdLst>
                        <a:gd name="connsiteX0" fmla="*/ 1649020 w 2006418"/>
                        <a:gd name="connsiteY0" fmla="*/ 3713622 h 3883178"/>
                        <a:gd name="connsiteX1" fmla="*/ 1786994 w 2006418"/>
                        <a:gd name="connsiteY1" fmla="*/ 3883179 h 3883178"/>
                        <a:gd name="connsiteX2" fmla="*/ 663265 w 2006418"/>
                        <a:gd name="connsiteY2" fmla="*/ 3871542 h 3883178"/>
                        <a:gd name="connsiteX3" fmla="*/ 716459 w 2006418"/>
                        <a:gd name="connsiteY3" fmla="*/ 3768479 h 3883178"/>
                        <a:gd name="connsiteX4" fmla="*/ 590123 w 2006418"/>
                        <a:gd name="connsiteY4" fmla="*/ 3869880 h 3883178"/>
                        <a:gd name="connsiteX5" fmla="*/ 192829 w 2006418"/>
                        <a:gd name="connsiteY5" fmla="*/ 3864893 h 3883178"/>
                        <a:gd name="connsiteX6" fmla="*/ 309191 w 2006418"/>
                        <a:gd name="connsiteY6" fmla="*/ 3716947 h 3883178"/>
                        <a:gd name="connsiteX7" fmla="*/ 14960 w 2006418"/>
                        <a:gd name="connsiteY7" fmla="*/ 3863231 h 3883178"/>
                        <a:gd name="connsiteX8" fmla="*/ 14960 w 2006418"/>
                        <a:gd name="connsiteY8" fmla="*/ 3863231 h 3883178"/>
                        <a:gd name="connsiteX9" fmla="*/ 0 w 2006418"/>
                        <a:gd name="connsiteY9" fmla="*/ 3863231 h 3883178"/>
                        <a:gd name="connsiteX10" fmla="*/ 246023 w 2006418"/>
                        <a:gd name="connsiteY10" fmla="*/ 2920696 h 3883178"/>
                        <a:gd name="connsiteX11" fmla="*/ 377346 w 2006418"/>
                        <a:gd name="connsiteY11" fmla="*/ 2418675 h 3883178"/>
                        <a:gd name="connsiteX12" fmla="*/ 412255 w 2006418"/>
                        <a:gd name="connsiteY12" fmla="*/ 2393740 h 3883178"/>
                        <a:gd name="connsiteX13" fmla="*/ 633343 w 2006418"/>
                        <a:gd name="connsiteY13" fmla="*/ 2240807 h 3883178"/>
                        <a:gd name="connsiteX14" fmla="*/ 445501 w 2006418"/>
                        <a:gd name="connsiteY14" fmla="*/ 2289014 h 3883178"/>
                        <a:gd name="connsiteX15" fmla="*/ 407268 w 2006418"/>
                        <a:gd name="connsiteY15" fmla="*/ 2300650 h 3883178"/>
                        <a:gd name="connsiteX16" fmla="*/ 1010690 w 2006418"/>
                        <a:gd name="connsiteY16" fmla="*/ 0 h 3883178"/>
                        <a:gd name="connsiteX17" fmla="*/ 1200194 w 2006418"/>
                        <a:gd name="connsiteY17" fmla="*/ 734745 h 3883178"/>
                        <a:gd name="connsiteX18" fmla="*/ 1068871 w 2006418"/>
                        <a:gd name="connsiteY18" fmla="*/ 729758 h 3883178"/>
                        <a:gd name="connsiteX19" fmla="*/ 1045598 w 2006418"/>
                        <a:gd name="connsiteY19" fmla="*/ 729758 h 3883178"/>
                        <a:gd name="connsiteX20" fmla="*/ 1072196 w 2006418"/>
                        <a:gd name="connsiteY20" fmla="*/ 743057 h 3883178"/>
                        <a:gd name="connsiteX21" fmla="*/ 1220142 w 2006418"/>
                        <a:gd name="connsiteY21" fmla="*/ 817861 h 3883178"/>
                        <a:gd name="connsiteX22" fmla="*/ 1875096 w 2006418"/>
                        <a:gd name="connsiteY22" fmla="*/ 3366197 h 3883178"/>
                        <a:gd name="connsiteX23" fmla="*/ 1923303 w 2006418"/>
                        <a:gd name="connsiteY23" fmla="*/ 3552377 h 3883178"/>
                        <a:gd name="connsiteX24" fmla="*/ 1501074 w 2006418"/>
                        <a:gd name="connsiteY24" fmla="*/ 3417729 h 3883178"/>
                        <a:gd name="connsiteX25" fmla="*/ 1951563 w 2006418"/>
                        <a:gd name="connsiteY25" fmla="*/ 3663753 h 3883178"/>
                        <a:gd name="connsiteX26" fmla="*/ 2006419 w 2006418"/>
                        <a:gd name="connsiteY26" fmla="*/ 3879854 h 3883178"/>
                        <a:gd name="connsiteX27" fmla="*/ 1649020 w 2006418"/>
                        <a:gd name="connsiteY27" fmla="*/ 3713622 h 3883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006418" h="3883178">
                          <a:moveTo>
                            <a:pt x="1649020" y="3713622"/>
                          </a:moveTo>
                          <a:cubicBezTo>
                            <a:pt x="1695566" y="3770141"/>
                            <a:pt x="1740448" y="3826660"/>
                            <a:pt x="1786994" y="3883179"/>
                          </a:cubicBezTo>
                          <a:lnTo>
                            <a:pt x="663265" y="3871542"/>
                          </a:lnTo>
                          <a:cubicBezTo>
                            <a:pt x="681551" y="3836634"/>
                            <a:pt x="698174" y="3803388"/>
                            <a:pt x="716459" y="3768479"/>
                          </a:cubicBezTo>
                          <a:cubicBezTo>
                            <a:pt x="674901" y="3801725"/>
                            <a:pt x="633343" y="3836634"/>
                            <a:pt x="590123" y="3869880"/>
                          </a:cubicBezTo>
                          <a:lnTo>
                            <a:pt x="192829" y="3864893"/>
                          </a:lnTo>
                          <a:cubicBezTo>
                            <a:pt x="232725" y="3815024"/>
                            <a:pt x="270958" y="3766817"/>
                            <a:pt x="309191" y="3716947"/>
                          </a:cubicBezTo>
                          <a:cubicBezTo>
                            <a:pt x="211114" y="3765154"/>
                            <a:pt x="113038" y="3815024"/>
                            <a:pt x="14960" y="3863231"/>
                          </a:cubicBezTo>
                          <a:lnTo>
                            <a:pt x="14960" y="3863231"/>
                          </a:lnTo>
                          <a:lnTo>
                            <a:pt x="0" y="3863231"/>
                          </a:lnTo>
                          <a:lnTo>
                            <a:pt x="246023" y="2920696"/>
                          </a:lnTo>
                          <a:lnTo>
                            <a:pt x="377346" y="2418675"/>
                          </a:lnTo>
                          <a:cubicBezTo>
                            <a:pt x="390645" y="2410364"/>
                            <a:pt x="402281" y="2400390"/>
                            <a:pt x="412255" y="2393740"/>
                          </a:cubicBezTo>
                          <a:cubicBezTo>
                            <a:pt x="495371" y="2333897"/>
                            <a:pt x="530279" y="2303975"/>
                            <a:pt x="633343" y="2240807"/>
                          </a:cubicBezTo>
                          <a:cubicBezTo>
                            <a:pt x="543578" y="2270729"/>
                            <a:pt x="516981" y="2267404"/>
                            <a:pt x="445501" y="2289014"/>
                          </a:cubicBezTo>
                          <a:cubicBezTo>
                            <a:pt x="433865" y="2292339"/>
                            <a:pt x="422229" y="2295664"/>
                            <a:pt x="407268" y="2300650"/>
                          </a:cubicBezTo>
                          <a:lnTo>
                            <a:pt x="1010690" y="0"/>
                          </a:lnTo>
                          <a:lnTo>
                            <a:pt x="1200194" y="734745"/>
                          </a:lnTo>
                          <a:cubicBezTo>
                            <a:pt x="1156974" y="731421"/>
                            <a:pt x="1113754" y="729758"/>
                            <a:pt x="1068871" y="729758"/>
                          </a:cubicBezTo>
                          <a:cubicBezTo>
                            <a:pt x="1062222" y="729758"/>
                            <a:pt x="1053910" y="729758"/>
                            <a:pt x="1045598" y="729758"/>
                          </a:cubicBezTo>
                          <a:cubicBezTo>
                            <a:pt x="1053910" y="734745"/>
                            <a:pt x="1063885" y="738070"/>
                            <a:pt x="1072196" y="743057"/>
                          </a:cubicBezTo>
                          <a:cubicBezTo>
                            <a:pt x="1122066" y="767992"/>
                            <a:pt x="1171935" y="792927"/>
                            <a:pt x="1220142" y="817861"/>
                          </a:cubicBezTo>
                          <a:lnTo>
                            <a:pt x="1875096" y="3366197"/>
                          </a:lnTo>
                          <a:lnTo>
                            <a:pt x="1923303" y="3552377"/>
                          </a:lnTo>
                          <a:cubicBezTo>
                            <a:pt x="1780344" y="3515806"/>
                            <a:pt x="1640709" y="3470924"/>
                            <a:pt x="1501074" y="3417729"/>
                          </a:cubicBezTo>
                          <a:cubicBezTo>
                            <a:pt x="1654008" y="3492534"/>
                            <a:pt x="1805279" y="3573987"/>
                            <a:pt x="1951563" y="3663753"/>
                          </a:cubicBezTo>
                          <a:lnTo>
                            <a:pt x="2006419" y="3879854"/>
                          </a:lnTo>
                          <a:cubicBezTo>
                            <a:pt x="1880083" y="3848270"/>
                            <a:pt x="1758734" y="3790089"/>
                            <a:pt x="1649020" y="3713622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3" name="Freeform: Shape 1012">
                      <a:extLst>
                        <a:ext uri="{FF2B5EF4-FFF2-40B4-BE49-F238E27FC236}">
                          <a16:creationId xmlns:a16="http://schemas.microsoft.com/office/drawing/2014/main" id="{1C62E7EE-DE6A-CDE0-BFA6-AC9F4F80FF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12619" y="1653171"/>
                      <a:ext cx="166231" cy="526955"/>
                    </a:xfrm>
                    <a:custGeom>
                      <a:avLst/>
                      <a:gdLst>
                        <a:gd name="connsiteX0" fmla="*/ 131324 w 166231"/>
                        <a:gd name="connsiteY0" fmla="*/ 24935 h 526955"/>
                        <a:gd name="connsiteX1" fmla="*/ 166232 w 166231"/>
                        <a:gd name="connsiteY1" fmla="*/ 0 h 526955"/>
                        <a:gd name="connsiteX2" fmla="*/ 0 w 166231"/>
                        <a:gd name="connsiteY2" fmla="*/ 526955 h 526955"/>
                        <a:gd name="connsiteX3" fmla="*/ 131324 w 166231"/>
                        <a:gd name="connsiteY3" fmla="*/ 24935 h 526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231" h="526955">
                          <a:moveTo>
                            <a:pt x="131324" y="24935"/>
                          </a:moveTo>
                          <a:cubicBezTo>
                            <a:pt x="144622" y="16623"/>
                            <a:pt x="156258" y="6649"/>
                            <a:pt x="166232" y="0"/>
                          </a:cubicBezTo>
                          <a:lnTo>
                            <a:pt x="0" y="526955"/>
                          </a:lnTo>
                          <a:lnTo>
                            <a:pt x="131324" y="2493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4" name="Freeform: Shape 1013">
                      <a:extLst>
                        <a:ext uri="{FF2B5EF4-FFF2-40B4-BE49-F238E27FC236}">
                          <a16:creationId xmlns:a16="http://schemas.microsoft.com/office/drawing/2014/main" id="{B9678A9B-FC2F-E6BF-F2B2-EF89FF044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75527" y="-740569"/>
                      <a:ext cx="789601" cy="2298988"/>
                    </a:xfrm>
                    <a:custGeom>
                      <a:avLst/>
                      <a:gdLst>
                        <a:gd name="connsiteX0" fmla="*/ 789602 w 789601"/>
                        <a:gd name="connsiteY0" fmla="*/ 734745 h 2298988"/>
                        <a:gd name="connsiteX1" fmla="*/ 658279 w 789601"/>
                        <a:gd name="connsiteY1" fmla="*/ 729758 h 2298988"/>
                        <a:gd name="connsiteX2" fmla="*/ 595111 w 789601"/>
                        <a:gd name="connsiteY2" fmla="*/ 521968 h 2298988"/>
                        <a:gd name="connsiteX3" fmla="*/ 38234 w 789601"/>
                        <a:gd name="connsiteY3" fmla="*/ 2287352 h 2298988"/>
                        <a:gd name="connsiteX4" fmla="*/ 0 w 789601"/>
                        <a:gd name="connsiteY4" fmla="*/ 2298988 h 2298988"/>
                        <a:gd name="connsiteX5" fmla="*/ 600098 w 789601"/>
                        <a:gd name="connsiteY5" fmla="*/ 0 h 2298988"/>
                        <a:gd name="connsiteX6" fmla="*/ 789602 w 789601"/>
                        <a:gd name="connsiteY6" fmla="*/ 734745 h 2298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9601" h="2298988">
                          <a:moveTo>
                            <a:pt x="789602" y="734745"/>
                          </a:moveTo>
                          <a:cubicBezTo>
                            <a:pt x="746382" y="731421"/>
                            <a:pt x="703162" y="729758"/>
                            <a:pt x="658279" y="729758"/>
                          </a:cubicBezTo>
                          <a:lnTo>
                            <a:pt x="595111" y="521968"/>
                          </a:lnTo>
                          <a:lnTo>
                            <a:pt x="38234" y="2287352"/>
                          </a:lnTo>
                          <a:cubicBezTo>
                            <a:pt x="26598" y="2290677"/>
                            <a:pt x="14961" y="2294001"/>
                            <a:pt x="0" y="2298988"/>
                          </a:cubicBezTo>
                          <a:lnTo>
                            <a:pt x="600098" y="0"/>
                          </a:lnTo>
                          <a:lnTo>
                            <a:pt x="789602" y="73474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5" name="Freeform: Shape 1014">
                      <a:extLst>
                        <a:ext uri="{FF2B5EF4-FFF2-40B4-BE49-F238E27FC236}">
                          <a16:creationId xmlns:a16="http://schemas.microsoft.com/office/drawing/2014/main" id="{E377CF98-9284-447A-CF00-4469F4A7A6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38793" y="4150"/>
                      <a:ext cx="802900" cy="2623140"/>
                    </a:xfrm>
                    <a:custGeom>
                      <a:avLst/>
                      <a:gdLst>
                        <a:gd name="connsiteX0" fmla="*/ 802900 w 802900"/>
                        <a:gd name="connsiteY0" fmla="*/ 2623141 h 2623140"/>
                        <a:gd name="connsiteX1" fmla="*/ 0 w 802900"/>
                        <a:gd name="connsiteY1" fmla="*/ 0 h 2623140"/>
                        <a:gd name="connsiteX2" fmla="*/ 147947 w 802900"/>
                        <a:gd name="connsiteY2" fmla="*/ 74804 h 2623140"/>
                        <a:gd name="connsiteX3" fmla="*/ 802900 w 802900"/>
                        <a:gd name="connsiteY3" fmla="*/ 2623141 h 2623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2900" h="2623140">
                          <a:moveTo>
                            <a:pt x="802900" y="2623141"/>
                          </a:moveTo>
                          <a:lnTo>
                            <a:pt x="0" y="0"/>
                          </a:lnTo>
                          <a:cubicBezTo>
                            <a:pt x="49870" y="24935"/>
                            <a:pt x="99739" y="49870"/>
                            <a:pt x="147947" y="74804"/>
                          </a:cubicBezTo>
                          <a:lnTo>
                            <a:pt x="802900" y="262314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2" name="Graphic 2">
                    <a:extLst>
                      <a:ext uri="{FF2B5EF4-FFF2-40B4-BE49-F238E27FC236}">
                        <a16:creationId xmlns:a16="http://schemas.microsoft.com/office/drawing/2014/main" id="{3B9F0BF5-6B5D-0792-00BF-E07AFF745DFE}"/>
                      </a:ext>
                    </a:extLst>
                  </p:cNvPr>
                  <p:cNvGrpSpPr/>
                  <p:nvPr/>
                </p:nvGrpSpPr>
                <p:grpSpPr>
                  <a:xfrm>
                    <a:off x="11327320" y="-354910"/>
                    <a:ext cx="1326530" cy="4213980"/>
                    <a:chOff x="11327320" y="-354910"/>
                    <a:chExt cx="1326530" cy="4213980"/>
                  </a:xfrm>
                  <a:solidFill>
                    <a:srgbClr val="297494"/>
                  </a:solidFill>
                </p:grpSpPr>
                <p:sp>
                  <p:nvSpPr>
                    <p:cNvPr id="1003" name="Freeform: Shape 1002">
                      <a:extLst>
                        <a:ext uri="{FF2B5EF4-FFF2-40B4-BE49-F238E27FC236}">
                          <a16:creationId xmlns:a16="http://schemas.microsoft.com/office/drawing/2014/main" id="{7AEEE840-CB2E-3C47-127D-758DBF85BA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49288" y="-354910"/>
                      <a:ext cx="131323" cy="4213980"/>
                    </a:xfrm>
                    <a:custGeom>
                      <a:avLst/>
                      <a:gdLst>
                        <a:gd name="connsiteX0" fmla="*/ 0 w 131323"/>
                        <a:gd name="connsiteY0" fmla="*/ 4200682 h 4213980"/>
                        <a:gd name="connsiteX1" fmla="*/ 131324 w 131323"/>
                        <a:gd name="connsiteY1" fmla="*/ 0 h 4213980"/>
                        <a:gd name="connsiteX2" fmla="*/ 129662 w 131323"/>
                        <a:gd name="connsiteY2" fmla="*/ 4213981 h 4213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1323" h="4213980">
                          <a:moveTo>
                            <a:pt x="0" y="4200682"/>
                          </a:moveTo>
                          <a:lnTo>
                            <a:pt x="131324" y="0"/>
                          </a:lnTo>
                          <a:lnTo>
                            <a:pt x="129662" y="4213981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" name="Freeform: Shape 1003">
                      <a:extLst>
                        <a:ext uri="{FF2B5EF4-FFF2-40B4-BE49-F238E27FC236}">
                          <a16:creationId xmlns:a16="http://schemas.microsoft.com/office/drawing/2014/main" id="{8F4572A0-2C37-0DE7-FCBB-71B1BDBFA0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802" y="439677"/>
                      <a:ext cx="252183" cy="262646"/>
                    </a:xfrm>
                    <a:custGeom>
                      <a:avLst/>
                      <a:gdLst>
                        <a:gd name="connsiteX0" fmla="*/ 11147 w 252183"/>
                        <a:gd name="connsiteY0" fmla="*/ 171219 h 262646"/>
                        <a:gd name="connsiteX1" fmla="*/ 252183 w 252183"/>
                        <a:gd name="connsiteY1" fmla="*/ 0 h 262646"/>
                        <a:gd name="connsiteX2" fmla="*/ 2835 w 252183"/>
                        <a:gd name="connsiteY2" fmla="*/ 262647 h 262646"/>
                        <a:gd name="connsiteX3" fmla="*/ 11147 w 252183"/>
                        <a:gd name="connsiteY3" fmla="*/ 171219 h 262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183" h="262646">
                          <a:moveTo>
                            <a:pt x="11147" y="171219"/>
                          </a:moveTo>
                          <a:cubicBezTo>
                            <a:pt x="90938" y="114700"/>
                            <a:pt x="172391" y="58181"/>
                            <a:pt x="252183" y="0"/>
                          </a:cubicBezTo>
                          <a:cubicBezTo>
                            <a:pt x="165743" y="84778"/>
                            <a:pt x="82627" y="172881"/>
                            <a:pt x="2835" y="262647"/>
                          </a:cubicBezTo>
                          <a:cubicBezTo>
                            <a:pt x="-489" y="232725"/>
                            <a:pt x="-3814" y="204465"/>
                            <a:pt x="11147" y="17121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" name="Freeform: Shape 1004">
                      <a:extLst>
                        <a:ext uri="{FF2B5EF4-FFF2-40B4-BE49-F238E27FC236}">
                          <a16:creationId xmlns:a16="http://schemas.microsoft.com/office/drawing/2014/main" id="{79743EF9-9D1D-17F6-76EF-E8896A360E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900" y="241861"/>
                      <a:ext cx="227054" cy="152933"/>
                    </a:xfrm>
                    <a:custGeom>
                      <a:avLst/>
                      <a:gdLst>
                        <a:gd name="connsiteX0" fmla="*/ 224413 w 227054"/>
                        <a:gd name="connsiteY0" fmla="*/ 152933 h 152933"/>
                        <a:gd name="connsiteX1" fmla="*/ 0 w 227054"/>
                        <a:gd name="connsiteY1" fmla="*/ 0 h 152933"/>
                        <a:gd name="connsiteX2" fmla="*/ 176205 w 227054"/>
                        <a:gd name="connsiteY2" fmla="*/ 91428 h 152933"/>
                        <a:gd name="connsiteX3" fmla="*/ 212777 w 227054"/>
                        <a:gd name="connsiteY3" fmla="*/ 114700 h 152933"/>
                        <a:gd name="connsiteX4" fmla="*/ 224413 w 227054"/>
                        <a:gd name="connsiteY4" fmla="*/ 152933 h 1529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054" h="152933">
                          <a:moveTo>
                            <a:pt x="224413" y="152933"/>
                          </a:moveTo>
                          <a:cubicBezTo>
                            <a:pt x="151271" y="99739"/>
                            <a:pt x="76466" y="48207"/>
                            <a:pt x="0" y="0"/>
                          </a:cubicBezTo>
                          <a:cubicBezTo>
                            <a:pt x="58181" y="29922"/>
                            <a:pt x="118024" y="59844"/>
                            <a:pt x="176205" y="91428"/>
                          </a:cubicBezTo>
                          <a:cubicBezTo>
                            <a:pt x="189504" y="98077"/>
                            <a:pt x="201140" y="104726"/>
                            <a:pt x="212777" y="114700"/>
                          </a:cubicBezTo>
                          <a:cubicBezTo>
                            <a:pt x="224413" y="124674"/>
                            <a:pt x="231062" y="142959"/>
                            <a:pt x="224413" y="15293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6" name="Freeform: Shape 1005">
                      <a:extLst>
                        <a:ext uri="{FF2B5EF4-FFF2-40B4-BE49-F238E27FC236}">
                          <a16:creationId xmlns:a16="http://schemas.microsoft.com/office/drawing/2014/main" id="{BE85C500-CC92-BE31-A0D2-1B687F6DE1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1063" y="1064710"/>
                      <a:ext cx="436816" cy="398956"/>
                    </a:xfrm>
                    <a:custGeom>
                      <a:avLst/>
                      <a:gdLst>
                        <a:gd name="connsiteX0" fmla="*/ 12925 w 436816"/>
                        <a:gd name="connsiteY0" fmla="*/ 329139 h 398956"/>
                        <a:gd name="connsiteX1" fmla="*/ 436817 w 436816"/>
                        <a:gd name="connsiteY1" fmla="*/ 0 h 398956"/>
                        <a:gd name="connsiteX2" fmla="*/ 4614 w 436816"/>
                        <a:gd name="connsiteY2" fmla="*/ 398957 h 398956"/>
                        <a:gd name="connsiteX3" fmla="*/ 12925 w 436816"/>
                        <a:gd name="connsiteY3" fmla="*/ 329139 h 39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6816" h="398956">
                          <a:moveTo>
                            <a:pt x="12925" y="329139"/>
                          </a:moveTo>
                          <a:cubicBezTo>
                            <a:pt x="147573" y="211115"/>
                            <a:pt x="290533" y="101401"/>
                            <a:pt x="436817" y="0"/>
                          </a:cubicBezTo>
                          <a:cubicBezTo>
                            <a:pt x="280559" y="118025"/>
                            <a:pt x="135938" y="251010"/>
                            <a:pt x="4614" y="398957"/>
                          </a:cubicBezTo>
                          <a:cubicBezTo>
                            <a:pt x="2952" y="377347"/>
                            <a:pt x="-8684" y="347425"/>
                            <a:pt x="12925" y="32913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7" name="Freeform: Shape 1006">
                      <a:extLst>
                        <a:ext uri="{FF2B5EF4-FFF2-40B4-BE49-F238E27FC236}">
                          <a16:creationId xmlns:a16="http://schemas.microsoft.com/office/drawing/2014/main" id="{704DAC04-0BD8-42E9-E93F-18259EF45A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4641" y="1978986"/>
                      <a:ext cx="631080" cy="450488"/>
                    </a:xfrm>
                    <a:custGeom>
                      <a:avLst/>
                      <a:gdLst>
                        <a:gd name="connsiteX0" fmla="*/ 6049 w 631080"/>
                        <a:gd name="connsiteY0" fmla="*/ 352412 h 450488"/>
                        <a:gd name="connsiteX1" fmla="*/ 631081 w 631080"/>
                        <a:gd name="connsiteY1" fmla="*/ 0 h 450488"/>
                        <a:gd name="connsiteX2" fmla="*/ 2724 w 631080"/>
                        <a:gd name="connsiteY2" fmla="*/ 450488 h 450488"/>
                        <a:gd name="connsiteX3" fmla="*/ 6049 w 631080"/>
                        <a:gd name="connsiteY3" fmla="*/ 352412 h 45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080" h="450488">
                          <a:moveTo>
                            <a:pt x="6049" y="352412"/>
                          </a:moveTo>
                          <a:cubicBezTo>
                            <a:pt x="205527" y="219426"/>
                            <a:pt x="414979" y="101401"/>
                            <a:pt x="631081" y="0"/>
                          </a:cubicBezTo>
                          <a:cubicBezTo>
                            <a:pt x="413317" y="136310"/>
                            <a:pt x="202202" y="287581"/>
                            <a:pt x="2724" y="450488"/>
                          </a:cubicBezTo>
                          <a:cubicBezTo>
                            <a:pt x="-601" y="415580"/>
                            <a:pt x="-2263" y="380671"/>
                            <a:pt x="6049" y="35241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8" name="Freeform: Shape 1007">
                      <a:extLst>
                        <a:ext uri="{FF2B5EF4-FFF2-40B4-BE49-F238E27FC236}">
                          <a16:creationId xmlns:a16="http://schemas.microsoft.com/office/drawing/2014/main" id="{198E2CCF-2873-87C5-BBAB-9F7D62DC2B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19105" y="2542512"/>
                      <a:ext cx="734745" cy="555214"/>
                    </a:xfrm>
                    <a:custGeom>
                      <a:avLst/>
                      <a:gdLst>
                        <a:gd name="connsiteX0" fmla="*/ 0 w 734745"/>
                        <a:gd name="connsiteY0" fmla="*/ 433866 h 555214"/>
                        <a:gd name="connsiteX1" fmla="*/ 734745 w 734745"/>
                        <a:gd name="connsiteY1" fmla="*/ 0 h 555214"/>
                        <a:gd name="connsiteX2" fmla="*/ 24935 w 734745"/>
                        <a:gd name="connsiteY2" fmla="*/ 555215 h 555214"/>
                        <a:gd name="connsiteX3" fmla="*/ 0 w 734745"/>
                        <a:gd name="connsiteY3" fmla="*/ 433866 h 555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4745" h="555214">
                          <a:moveTo>
                            <a:pt x="0" y="433866"/>
                          </a:moveTo>
                          <a:cubicBezTo>
                            <a:pt x="244361" y="289244"/>
                            <a:pt x="490384" y="144622"/>
                            <a:pt x="734745" y="0"/>
                          </a:cubicBezTo>
                          <a:cubicBezTo>
                            <a:pt x="488722" y="171219"/>
                            <a:pt x="251011" y="357399"/>
                            <a:pt x="24935" y="555215"/>
                          </a:cubicBezTo>
                          <a:cubicBezTo>
                            <a:pt x="16623" y="511995"/>
                            <a:pt x="6650" y="470437"/>
                            <a:pt x="0" y="43386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9" name="Freeform: Shape 1008">
                      <a:extLst>
                        <a:ext uri="{FF2B5EF4-FFF2-40B4-BE49-F238E27FC236}">
                          <a16:creationId xmlns:a16="http://schemas.microsoft.com/office/drawing/2014/main" id="{6DC117D4-E1AF-A183-3649-D998D6C489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7320" y="2567447"/>
                      <a:ext cx="620232" cy="355736"/>
                    </a:xfrm>
                    <a:custGeom>
                      <a:avLst/>
                      <a:gdLst>
                        <a:gd name="connsiteX0" fmla="*/ 616720 w 620232"/>
                        <a:gd name="connsiteY0" fmla="*/ 247686 h 355736"/>
                        <a:gd name="connsiteX1" fmla="*/ 0 w 620232"/>
                        <a:gd name="connsiteY1" fmla="*/ 0 h 355736"/>
                        <a:gd name="connsiteX2" fmla="*/ 616720 w 620232"/>
                        <a:gd name="connsiteY2" fmla="*/ 355736 h 355736"/>
                        <a:gd name="connsiteX3" fmla="*/ 616720 w 620232"/>
                        <a:gd name="connsiteY3" fmla="*/ 247686 h 355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0232" h="355736">
                          <a:moveTo>
                            <a:pt x="616720" y="247686"/>
                          </a:moveTo>
                          <a:cubicBezTo>
                            <a:pt x="393970" y="136310"/>
                            <a:pt x="234387" y="83116"/>
                            <a:pt x="0" y="0"/>
                          </a:cubicBezTo>
                          <a:cubicBezTo>
                            <a:pt x="219426" y="147946"/>
                            <a:pt x="397294" y="207790"/>
                            <a:pt x="616720" y="355736"/>
                          </a:cubicBezTo>
                          <a:cubicBezTo>
                            <a:pt x="626695" y="300880"/>
                            <a:pt x="611733" y="290906"/>
                            <a:pt x="616720" y="24768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0" name="Freeform: Shape 1009">
                      <a:extLst>
                        <a:ext uri="{FF2B5EF4-FFF2-40B4-BE49-F238E27FC236}">
                          <a16:creationId xmlns:a16="http://schemas.microsoft.com/office/drawing/2014/main" id="{182E814E-CA03-EA93-DE3C-4BE9EDCAD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05188" y="1797793"/>
                      <a:ext cx="432844" cy="447164"/>
                    </a:xfrm>
                    <a:custGeom>
                      <a:avLst/>
                      <a:gdLst>
                        <a:gd name="connsiteX0" fmla="*/ 430540 w 432844"/>
                        <a:gd name="connsiteY0" fmla="*/ 447164 h 447164"/>
                        <a:gd name="connsiteX1" fmla="*/ 0 w 432844"/>
                        <a:gd name="connsiteY1" fmla="*/ 0 h 447164"/>
                        <a:gd name="connsiteX2" fmla="*/ 342437 w 432844"/>
                        <a:gd name="connsiteY2" fmla="*/ 252673 h 447164"/>
                        <a:gd name="connsiteX3" fmla="*/ 423892 w 432844"/>
                        <a:gd name="connsiteY3" fmla="*/ 342438 h 447164"/>
                        <a:gd name="connsiteX4" fmla="*/ 430540 w 432844"/>
                        <a:gd name="connsiteY4" fmla="*/ 447164 h 447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2844" h="447164">
                          <a:moveTo>
                            <a:pt x="430540" y="447164"/>
                          </a:moveTo>
                          <a:cubicBezTo>
                            <a:pt x="287581" y="297555"/>
                            <a:pt x="142959" y="149609"/>
                            <a:pt x="0" y="0"/>
                          </a:cubicBezTo>
                          <a:cubicBezTo>
                            <a:pt x="114699" y="84778"/>
                            <a:pt x="229400" y="167894"/>
                            <a:pt x="342437" y="252673"/>
                          </a:cubicBezTo>
                          <a:cubicBezTo>
                            <a:pt x="375684" y="275945"/>
                            <a:pt x="408930" y="302542"/>
                            <a:pt x="423892" y="342438"/>
                          </a:cubicBezTo>
                          <a:cubicBezTo>
                            <a:pt x="437190" y="377347"/>
                            <a:pt x="432203" y="415580"/>
                            <a:pt x="430540" y="44716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1" name="Freeform: Shape 1010">
                      <a:extLst>
                        <a:ext uri="{FF2B5EF4-FFF2-40B4-BE49-F238E27FC236}">
                          <a16:creationId xmlns:a16="http://schemas.microsoft.com/office/drawing/2014/main" id="{A4D39DDA-B25E-5638-DD75-5270D0450D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03265" y="993230"/>
                      <a:ext cx="364048" cy="330801"/>
                    </a:xfrm>
                    <a:custGeom>
                      <a:avLst/>
                      <a:gdLst>
                        <a:gd name="connsiteX0" fmla="*/ 352412 w 364048"/>
                        <a:gd name="connsiteY0" fmla="*/ 330802 h 330801"/>
                        <a:gd name="connsiteX1" fmla="*/ 0 w 364048"/>
                        <a:gd name="connsiteY1" fmla="*/ 0 h 330801"/>
                        <a:gd name="connsiteX2" fmla="*/ 364048 w 364048"/>
                        <a:gd name="connsiteY2" fmla="*/ 272620 h 330801"/>
                        <a:gd name="connsiteX3" fmla="*/ 352412 w 364048"/>
                        <a:gd name="connsiteY3" fmla="*/ 330802 h 330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048" h="330801">
                          <a:moveTo>
                            <a:pt x="352412" y="330802"/>
                          </a:moveTo>
                          <a:cubicBezTo>
                            <a:pt x="224413" y="234387"/>
                            <a:pt x="104726" y="123012"/>
                            <a:pt x="0" y="0"/>
                          </a:cubicBezTo>
                          <a:cubicBezTo>
                            <a:pt x="121349" y="91428"/>
                            <a:pt x="242699" y="181193"/>
                            <a:pt x="364048" y="272620"/>
                          </a:cubicBezTo>
                          <a:cubicBezTo>
                            <a:pt x="355737" y="292568"/>
                            <a:pt x="352412" y="314178"/>
                            <a:pt x="352412" y="33080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53" name="Graphic 2">
                  <a:extLst>
                    <a:ext uri="{FF2B5EF4-FFF2-40B4-BE49-F238E27FC236}">
                      <a16:creationId xmlns:a16="http://schemas.microsoft.com/office/drawing/2014/main" id="{AA799607-2672-124E-BF52-7FBA751212EA}"/>
                    </a:ext>
                  </a:extLst>
                </p:cNvPr>
                <p:cNvGrpSpPr/>
                <p:nvPr/>
              </p:nvGrpSpPr>
              <p:grpSpPr>
                <a:xfrm>
                  <a:off x="9754765" y="265134"/>
                  <a:ext cx="1697228" cy="3884841"/>
                  <a:chOff x="9754765" y="265134"/>
                  <a:chExt cx="1697228" cy="3884841"/>
                </a:xfrm>
              </p:grpSpPr>
              <p:grpSp>
                <p:nvGrpSpPr>
                  <p:cNvPr id="986" name="Graphic 2">
                    <a:extLst>
                      <a:ext uri="{FF2B5EF4-FFF2-40B4-BE49-F238E27FC236}">
                        <a16:creationId xmlns:a16="http://schemas.microsoft.com/office/drawing/2014/main" id="{7819B6F9-AD88-BF72-BE6F-96A035A91C3E}"/>
                      </a:ext>
                    </a:extLst>
                  </p:cNvPr>
                  <p:cNvGrpSpPr/>
                  <p:nvPr/>
                </p:nvGrpSpPr>
                <p:grpSpPr>
                  <a:xfrm>
                    <a:off x="9754765" y="265134"/>
                    <a:ext cx="1697228" cy="3281418"/>
                    <a:chOff x="9754765" y="265134"/>
                    <a:chExt cx="1697228" cy="3281418"/>
                  </a:xfrm>
                </p:grpSpPr>
                <p:sp>
                  <p:nvSpPr>
                    <p:cNvPr id="997" name="Freeform: Shape 996">
                      <a:extLst>
                        <a:ext uri="{FF2B5EF4-FFF2-40B4-BE49-F238E27FC236}">
                          <a16:creationId xmlns:a16="http://schemas.microsoft.com/office/drawing/2014/main" id="{58BB284B-6B7D-12D0-482A-5DAFCB6EE5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4765" y="266796"/>
                      <a:ext cx="1697228" cy="3279756"/>
                    </a:xfrm>
                    <a:custGeom>
                      <a:avLst/>
                      <a:gdLst>
                        <a:gd name="connsiteX0" fmla="*/ 1389700 w 1697228"/>
                        <a:gd name="connsiteY0" fmla="*/ 3135135 h 3279756"/>
                        <a:gd name="connsiteX1" fmla="*/ 1506062 w 1697228"/>
                        <a:gd name="connsiteY1" fmla="*/ 3278094 h 3279756"/>
                        <a:gd name="connsiteX2" fmla="*/ 556877 w 1697228"/>
                        <a:gd name="connsiteY2" fmla="*/ 3268121 h 3279756"/>
                        <a:gd name="connsiteX3" fmla="*/ 601760 w 1697228"/>
                        <a:gd name="connsiteY3" fmla="*/ 3181680 h 3279756"/>
                        <a:gd name="connsiteX4" fmla="*/ 495372 w 1697228"/>
                        <a:gd name="connsiteY4" fmla="*/ 3268121 h 3279756"/>
                        <a:gd name="connsiteX5" fmla="*/ 161245 w 1697228"/>
                        <a:gd name="connsiteY5" fmla="*/ 3264796 h 3279756"/>
                        <a:gd name="connsiteX6" fmla="*/ 260984 w 1697228"/>
                        <a:gd name="connsiteY6" fmla="*/ 3140122 h 3279756"/>
                        <a:gd name="connsiteX7" fmla="*/ 11636 w 1697228"/>
                        <a:gd name="connsiteY7" fmla="*/ 3263134 h 3279756"/>
                        <a:gd name="connsiteX8" fmla="*/ 11636 w 1697228"/>
                        <a:gd name="connsiteY8" fmla="*/ 3263134 h 3279756"/>
                        <a:gd name="connsiteX9" fmla="*/ 0 w 1697228"/>
                        <a:gd name="connsiteY9" fmla="*/ 3263134 h 3279756"/>
                        <a:gd name="connsiteX10" fmla="*/ 207790 w 1697228"/>
                        <a:gd name="connsiteY10" fmla="*/ 2466883 h 3279756"/>
                        <a:gd name="connsiteX11" fmla="*/ 319166 w 1697228"/>
                        <a:gd name="connsiteY11" fmla="*/ 2042991 h 3279756"/>
                        <a:gd name="connsiteX12" fmla="*/ 349087 w 1697228"/>
                        <a:gd name="connsiteY12" fmla="*/ 2021381 h 3279756"/>
                        <a:gd name="connsiteX13" fmla="*/ 535267 w 1697228"/>
                        <a:gd name="connsiteY13" fmla="*/ 1893382 h 3279756"/>
                        <a:gd name="connsiteX14" fmla="*/ 377347 w 1697228"/>
                        <a:gd name="connsiteY14" fmla="*/ 1933278 h 3279756"/>
                        <a:gd name="connsiteX15" fmla="*/ 345763 w 1697228"/>
                        <a:gd name="connsiteY15" fmla="*/ 1943252 h 3279756"/>
                        <a:gd name="connsiteX16" fmla="*/ 852771 w 1697228"/>
                        <a:gd name="connsiteY16" fmla="*/ 0 h 3279756"/>
                        <a:gd name="connsiteX17" fmla="*/ 1012353 w 1697228"/>
                        <a:gd name="connsiteY17" fmla="*/ 621708 h 3279756"/>
                        <a:gd name="connsiteX18" fmla="*/ 902640 w 1697228"/>
                        <a:gd name="connsiteY18" fmla="*/ 618383 h 3279756"/>
                        <a:gd name="connsiteX19" fmla="*/ 884354 w 1697228"/>
                        <a:gd name="connsiteY19" fmla="*/ 618383 h 3279756"/>
                        <a:gd name="connsiteX20" fmla="*/ 907627 w 1697228"/>
                        <a:gd name="connsiteY20" fmla="*/ 630019 h 3279756"/>
                        <a:gd name="connsiteX21" fmla="*/ 1032301 w 1697228"/>
                        <a:gd name="connsiteY21" fmla="*/ 693187 h 3279756"/>
                        <a:gd name="connsiteX22" fmla="*/ 1585853 w 1697228"/>
                        <a:gd name="connsiteY22" fmla="*/ 2845891 h 3279756"/>
                        <a:gd name="connsiteX23" fmla="*/ 1625749 w 1697228"/>
                        <a:gd name="connsiteY23" fmla="*/ 3003812 h 3279756"/>
                        <a:gd name="connsiteX24" fmla="*/ 1270013 w 1697228"/>
                        <a:gd name="connsiteY24" fmla="*/ 2889112 h 3279756"/>
                        <a:gd name="connsiteX25" fmla="*/ 1650684 w 1697228"/>
                        <a:gd name="connsiteY25" fmla="*/ 3096902 h 3279756"/>
                        <a:gd name="connsiteX26" fmla="*/ 1697229 w 1697228"/>
                        <a:gd name="connsiteY26" fmla="*/ 3279757 h 3279756"/>
                        <a:gd name="connsiteX27" fmla="*/ 1389700 w 1697228"/>
                        <a:gd name="connsiteY27" fmla="*/ 3135135 h 3279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697228" h="3279756">
                          <a:moveTo>
                            <a:pt x="1389700" y="3135135"/>
                          </a:moveTo>
                          <a:cubicBezTo>
                            <a:pt x="1427933" y="3183342"/>
                            <a:pt x="1467829" y="3229887"/>
                            <a:pt x="1506062" y="3278094"/>
                          </a:cubicBezTo>
                          <a:lnTo>
                            <a:pt x="556877" y="3268121"/>
                          </a:lnTo>
                          <a:cubicBezTo>
                            <a:pt x="571838" y="3239861"/>
                            <a:pt x="586800" y="3209939"/>
                            <a:pt x="601760" y="3181680"/>
                          </a:cubicBezTo>
                          <a:cubicBezTo>
                            <a:pt x="566852" y="3209939"/>
                            <a:pt x="530280" y="3239861"/>
                            <a:pt x="495372" y="3268121"/>
                          </a:cubicBezTo>
                          <a:lnTo>
                            <a:pt x="161245" y="3264796"/>
                          </a:lnTo>
                          <a:cubicBezTo>
                            <a:pt x="194492" y="3223238"/>
                            <a:pt x="227738" y="3181680"/>
                            <a:pt x="260984" y="3140122"/>
                          </a:cubicBezTo>
                          <a:cubicBezTo>
                            <a:pt x="177868" y="3181680"/>
                            <a:pt x="94752" y="3223238"/>
                            <a:pt x="11636" y="3263134"/>
                          </a:cubicBezTo>
                          <a:lnTo>
                            <a:pt x="11636" y="3263134"/>
                          </a:lnTo>
                          <a:lnTo>
                            <a:pt x="0" y="3263134"/>
                          </a:lnTo>
                          <a:lnTo>
                            <a:pt x="207790" y="2466883"/>
                          </a:lnTo>
                          <a:lnTo>
                            <a:pt x="319166" y="2042991"/>
                          </a:lnTo>
                          <a:cubicBezTo>
                            <a:pt x="330802" y="2034679"/>
                            <a:pt x="339114" y="2028030"/>
                            <a:pt x="349087" y="2021381"/>
                          </a:cubicBezTo>
                          <a:cubicBezTo>
                            <a:pt x="418905" y="1969849"/>
                            <a:pt x="448826" y="1944914"/>
                            <a:pt x="535267" y="1893382"/>
                          </a:cubicBezTo>
                          <a:cubicBezTo>
                            <a:pt x="460463" y="1918317"/>
                            <a:pt x="437191" y="1914992"/>
                            <a:pt x="377347" y="1933278"/>
                          </a:cubicBezTo>
                          <a:cubicBezTo>
                            <a:pt x="367373" y="1936603"/>
                            <a:pt x="357399" y="1939927"/>
                            <a:pt x="345763" y="1943252"/>
                          </a:cubicBezTo>
                          <a:lnTo>
                            <a:pt x="852771" y="0"/>
                          </a:lnTo>
                          <a:lnTo>
                            <a:pt x="1012353" y="621708"/>
                          </a:lnTo>
                          <a:cubicBezTo>
                            <a:pt x="975782" y="618383"/>
                            <a:pt x="939211" y="618383"/>
                            <a:pt x="902640" y="618383"/>
                          </a:cubicBezTo>
                          <a:cubicBezTo>
                            <a:pt x="895991" y="618383"/>
                            <a:pt x="889341" y="618383"/>
                            <a:pt x="884354" y="618383"/>
                          </a:cubicBezTo>
                          <a:cubicBezTo>
                            <a:pt x="892666" y="621708"/>
                            <a:pt x="899316" y="626695"/>
                            <a:pt x="907627" y="630019"/>
                          </a:cubicBezTo>
                          <a:cubicBezTo>
                            <a:pt x="949185" y="651629"/>
                            <a:pt x="990743" y="671577"/>
                            <a:pt x="1032301" y="693187"/>
                          </a:cubicBezTo>
                          <a:lnTo>
                            <a:pt x="1585853" y="2845891"/>
                          </a:lnTo>
                          <a:lnTo>
                            <a:pt x="1625749" y="3003812"/>
                          </a:lnTo>
                          <a:cubicBezTo>
                            <a:pt x="1506062" y="2972228"/>
                            <a:pt x="1386375" y="2933994"/>
                            <a:pt x="1270013" y="2889112"/>
                          </a:cubicBezTo>
                          <a:cubicBezTo>
                            <a:pt x="1399673" y="2952280"/>
                            <a:pt x="1526010" y="3022097"/>
                            <a:pt x="1650684" y="3096902"/>
                          </a:cubicBezTo>
                          <a:lnTo>
                            <a:pt x="1697229" y="3279757"/>
                          </a:lnTo>
                          <a:cubicBezTo>
                            <a:pt x="1585853" y="3248173"/>
                            <a:pt x="1482789" y="3199966"/>
                            <a:pt x="1389700" y="3135135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" name="Freeform: Shape 997">
                      <a:extLst>
                        <a:ext uri="{FF2B5EF4-FFF2-40B4-BE49-F238E27FC236}">
                          <a16:creationId xmlns:a16="http://schemas.microsoft.com/office/drawing/2014/main" id="{23601A9B-39C8-D2E8-B2D6-B391B0099B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62555" y="2286515"/>
                      <a:ext cx="141297" cy="445501"/>
                    </a:xfrm>
                    <a:custGeom>
                      <a:avLst/>
                      <a:gdLst>
                        <a:gd name="connsiteX0" fmla="*/ 111376 w 141297"/>
                        <a:gd name="connsiteY0" fmla="*/ 21610 h 445501"/>
                        <a:gd name="connsiteX1" fmla="*/ 141297 w 141297"/>
                        <a:gd name="connsiteY1" fmla="*/ 0 h 445501"/>
                        <a:gd name="connsiteX2" fmla="*/ 0 w 141297"/>
                        <a:gd name="connsiteY2" fmla="*/ 445501 h 445501"/>
                        <a:gd name="connsiteX3" fmla="*/ 111376 w 141297"/>
                        <a:gd name="connsiteY3" fmla="*/ 21610 h 4455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297" h="445501">
                          <a:moveTo>
                            <a:pt x="111376" y="21610"/>
                          </a:moveTo>
                          <a:cubicBezTo>
                            <a:pt x="123012" y="13298"/>
                            <a:pt x="131324" y="6649"/>
                            <a:pt x="141297" y="0"/>
                          </a:cubicBezTo>
                          <a:lnTo>
                            <a:pt x="0" y="445501"/>
                          </a:lnTo>
                          <a:lnTo>
                            <a:pt x="111376" y="2161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" name="Freeform: Shape 998">
                      <a:extLst>
                        <a:ext uri="{FF2B5EF4-FFF2-40B4-BE49-F238E27FC236}">
                          <a16:creationId xmlns:a16="http://schemas.microsoft.com/office/drawing/2014/main" id="{04867640-859F-319D-9297-25242FD242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00528" y="265134"/>
                      <a:ext cx="664927" cy="1943251"/>
                    </a:xfrm>
                    <a:custGeom>
                      <a:avLst/>
                      <a:gdLst>
                        <a:gd name="connsiteX0" fmla="*/ 664928 w 664927"/>
                        <a:gd name="connsiteY0" fmla="*/ 621708 h 1943251"/>
                        <a:gd name="connsiteX1" fmla="*/ 555214 w 664927"/>
                        <a:gd name="connsiteY1" fmla="*/ 618383 h 1943251"/>
                        <a:gd name="connsiteX2" fmla="*/ 502020 w 664927"/>
                        <a:gd name="connsiteY2" fmla="*/ 442177 h 1943251"/>
                        <a:gd name="connsiteX3" fmla="*/ 31583 w 664927"/>
                        <a:gd name="connsiteY3" fmla="*/ 1933278 h 1943251"/>
                        <a:gd name="connsiteX4" fmla="*/ 0 w 664927"/>
                        <a:gd name="connsiteY4" fmla="*/ 1943252 h 1943251"/>
                        <a:gd name="connsiteX5" fmla="*/ 507007 w 664927"/>
                        <a:gd name="connsiteY5" fmla="*/ 0 h 1943251"/>
                        <a:gd name="connsiteX6" fmla="*/ 664928 w 664927"/>
                        <a:gd name="connsiteY6" fmla="*/ 621708 h 1943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4927" h="1943251">
                          <a:moveTo>
                            <a:pt x="664928" y="621708"/>
                          </a:moveTo>
                          <a:cubicBezTo>
                            <a:pt x="628357" y="618383"/>
                            <a:pt x="591785" y="618383"/>
                            <a:pt x="555214" y="618383"/>
                          </a:cubicBezTo>
                          <a:lnTo>
                            <a:pt x="502020" y="442177"/>
                          </a:lnTo>
                          <a:lnTo>
                            <a:pt x="31583" y="1933278"/>
                          </a:lnTo>
                          <a:cubicBezTo>
                            <a:pt x="21610" y="1936602"/>
                            <a:pt x="11635" y="1939927"/>
                            <a:pt x="0" y="1943252"/>
                          </a:cubicBezTo>
                          <a:lnTo>
                            <a:pt x="507007" y="0"/>
                          </a:lnTo>
                          <a:lnTo>
                            <a:pt x="664928" y="621708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" name="Freeform: Shape 999">
                      <a:extLst>
                        <a:ext uri="{FF2B5EF4-FFF2-40B4-BE49-F238E27FC236}">
                          <a16:creationId xmlns:a16="http://schemas.microsoft.com/office/drawing/2014/main" id="{6F44628D-0020-A773-59C0-BBB890965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59067" y="895153"/>
                      <a:ext cx="678226" cy="2215872"/>
                    </a:xfrm>
                    <a:custGeom>
                      <a:avLst/>
                      <a:gdLst>
                        <a:gd name="connsiteX0" fmla="*/ 678226 w 678226"/>
                        <a:gd name="connsiteY0" fmla="*/ 2215872 h 2215872"/>
                        <a:gd name="connsiteX1" fmla="*/ 0 w 678226"/>
                        <a:gd name="connsiteY1" fmla="*/ 0 h 2215872"/>
                        <a:gd name="connsiteX2" fmla="*/ 124674 w 678226"/>
                        <a:gd name="connsiteY2" fmla="*/ 63168 h 2215872"/>
                        <a:gd name="connsiteX3" fmla="*/ 678226 w 678226"/>
                        <a:gd name="connsiteY3" fmla="*/ 2215872 h 22158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8226" h="2215872">
                          <a:moveTo>
                            <a:pt x="678226" y="2215872"/>
                          </a:moveTo>
                          <a:lnTo>
                            <a:pt x="0" y="0"/>
                          </a:lnTo>
                          <a:cubicBezTo>
                            <a:pt x="41558" y="21610"/>
                            <a:pt x="83116" y="41558"/>
                            <a:pt x="124674" y="63168"/>
                          </a:cubicBezTo>
                          <a:lnTo>
                            <a:pt x="678226" y="2215872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" name="Graphic 2">
                    <a:extLst>
                      <a:ext uri="{FF2B5EF4-FFF2-40B4-BE49-F238E27FC236}">
                        <a16:creationId xmlns:a16="http://schemas.microsoft.com/office/drawing/2014/main" id="{BD719E32-9FD6-369C-78BF-530A6DDBED6D}"/>
                      </a:ext>
                    </a:extLst>
                  </p:cNvPr>
                  <p:cNvGrpSpPr/>
                  <p:nvPr/>
                </p:nvGrpSpPr>
                <p:grpSpPr>
                  <a:xfrm>
                    <a:off x="10058970" y="590949"/>
                    <a:ext cx="1120402" cy="3559026"/>
                    <a:chOff x="10058970" y="590949"/>
                    <a:chExt cx="1120402" cy="3559026"/>
                  </a:xfrm>
                  <a:solidFill>
                    <a:srgbClr val="297494"/>
                  </a:solidFill>
                </p:grpSpPr>
                <p:sp>
                  <p:nvSpPr>
                    <p:cNvPr id="988" name="Freeform: Shape 987">
                      <a:extLst>
                        <a:ext uri="{FF2B5EF4-FFF2-40B4-BE49-F238E27FC236}">
                          <a16:creationId xmlns:a16="http://schemas.microsoft.com/office/drawing/2014/main" id="{77A542F3-6157-A420-E091-5EDA032749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9485" y="590949"/>
                      <a:ext cx="111374" cy="3559026"/>
                    </a:xfrm>
                    <a:custGeom>
                      <a:avLst/>
                      <a:gdLst>
                        <a:gd name="connsiteX0" fmla="*/ 0 w 111374"/>
                        <a:gd name="connsiteY0" fmla="*/ 3547390 h 3559026"/>
                        <a:gd name="connsiteX1" fmla="*/ 111375 w 111374"/>
                        <a:gd name="connsiteY1" fmla="*/ 0 h 3559026"/>
                        <a:gd name="connsiteX2" fmla="*/ 109713 w 111374"/>
                        <a:gd name="connsiteY2" fmla="*/ 3559027 h 35590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1374" h="3559026">
                          <a:moveTo>
                            <a:pt x="0" y="3547390"/>
                          </a:moveTo>
                          <a:lnTo>
                            <a:pt x="111375" y="0"/>
                          </a:lnTo>
                          <a:lnTo>
                            <a:pt x="109713" y="3559027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9" name="Freeform: Shape 988">
                      <a:extLst>
                        <a:ext uri="{FF2B5EF4-FFF2-40B4-BE49-F238E27FC236}">
                          <a16:creationId xmlns:a16="http://schemas.microsoft.com/office/drawing/2014/main" id="{FE786EC5-D0E9-B8BE-BA86-9E44CD102C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9263" y="1262526"/>
                      <a:ext cx="212737" cy="221088"/>
                    </a:xfrm>
                    <a:custGeom>
                      <a:avLst/>
                      <a:gdLst>
                        <a:gd name="connsiteX0" fmla="*/ 9934 w 212737"/>
                        <a:gd name="connsiteY0" fmla="*/ 144622 h 221088"/>
                        <a:gd name="connsiteX1" fmla="*/ 212738 w 212737"/>
                        <a:gd name="connsiteY1" fmla="*/ 0 h 221088"/>
                        <a:gd name="connsiteX2" fmla="*/ 1623 w 212737"/>
                        <a:gd name="connsiteY2" fmla="*/ 221089 h 221088"/>
                        <a:gd name="connsiteX3" fmla="*/ 9934 w 212737"/>
                        <a:gd name="connsiteY3" fmla="*/ 144622 h 221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2737" h="221088">
                          <a:moveTo>
                            <a:pt x="9934" y="144622"/>
                          </a:moveTo>
                          <a:cubicBezTo>
                            <a:pt x="78089" y="96415"/>
                            <a:pt x="146245" y="48207"/>
                            <a:pt x="212738" y="0"/>
                          </a:cubicBezTo>
                          <a:cubicBezTo>
                            <a:pt x="139595" y="71480"/>
                            <a:pt x="69777" y="146284"/>
                            <a:pt x="1623" y="221089"/>
                          </a:cubicBezTo>
                          <a:cubicBezTo>
                            <a:pt x="-39" y="197816"/>
                            <a:pt x="-3364" y="172881"/>
                            <a:pt x="9934" y="14462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" name="Freeform: Shape 989">
                      <a:extLst>
                        <a:ext uri="{FF2B5EF4-FFF2-40B4-BE49-F238E27FC236}">
                          <a16:creationId xmlns:a16="http://schemas.microsoft.com/office/drawing/2014/main" id="{DAE83C9B-E8FD-9F7F-1292-37D24C8E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4872" y="1791143"/>
                      <a:ext cx="368425" cy="335788"/>
                    </a:xfrm>
                    <a:custGeom>
                      <a:avLst/>
                      <a:gdLst>
                        <a:gd name="connsiteX0" fmla="*/ 11027 w 368425"/>
                        <a:gd name="connsiteY0" fmla="*/ 277607 h 335788"/>
                        <a:gd name="connsiteX1" fmla="*/ 368426 w 368425"/>
                        <a:gd name="connsiteY1" fmla="*/ 0 h 335788"/>
                        <a:gd name="connsiteX2" fmla="*/ 2715 w 368425"/>
                        <a:gd name="connsiteY2" fmla="*/ 335789 h 335788"/>
                        <a:gd name="connsiteX3" fmla="*/ 11027 w 368425"/>
                        <a:gd name="connsiteY3" fmla="*/ 277607 h 335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8425" h="335788">
                          <a:moveTo>
                            <a:pt x="11027" y="277607"/>
                          </a:moveTo>
                          <a:cubicBezTo>
                            <a:pt x="125726" y="177868"/>
                            <a:pt x="245414" y="84778"/>
                            <a:pt x="368426" y="0"/>
                          </a:cubicBezTo>
                          <a:cubicBezTo>
                            <a:pt x="237102" y="99739"/>
                            <a:pt x="114091" y="212777"/>
                            <a:pt x="2715" y="335789"/>
                          </a:cubicBezTo>
                          <a:cubicBezTo>
                            <a:pt x="2715" y="317503"/>
                            <a:pt x="-7259" y="292568"/>
                            <a:pt x="11027" y="27760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" name="Freeform: Shape 990">
                      <a:extLst>
                        <a:ext uri="{FF2B5EF4-FFF2-40B4-BE49-F238E27FC236}">
                          <a16:creationId xmlns:a16="http://schemas.microsoft.com/office/drawing/2014/main" id="{2E456311-6847-99FF-555A-05DFEFBBA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944" y="2562460"/>
                      <a:ext cx="531274" cy="380671"/>
                    </a:xfrm>
                    <a:custGeom>
                      <a:avLst/>
                      <a:gdLst>
                        <a:gd name="connsiteX0" fmla="*/ 4319 w 531274"/>
                        <a:gd name="connsiteY0" fmla="*/ 297555 h 380671"/>
                        <a:gd name="connsiteX1" fmla="*/ 531274 w 531274"/>
                        <a:gd name="connsiteY1" fmla="*/ 0 h 380671"/>
                        <a:gd name="connsiteX2" fmla="*/ 994 w 531274"/>
                        <a:gd name="connsiteY2" fmla="*/ 380671 h 380671"/>
                        <a:gd name="connsiteX3" fmla="*/ 4319 w 531274"/>
                        <a:gd name="connsiteY3" fmla="*/ 297555 h 380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1274" h="380671">
                          <a:moveTo>
                            <a:pt x="4319" y="297555"/>
                          </a:moveTo>
                          <a:cubicBezTo>
                            <a:pt x="172213" y="184518"/>
                            <a:pt x="348419" y="84778"/>
                            <a:pt x="531274" y="0"/>
                          </a:cubicBezTo>
                          <a:cubicBezTo>
                            <a:pt x="346756" y="114700"/>
                            <a:pt x="168889" y="242699"/>
                            <a:pt x="994" y="380671"/>
                          </a:cubicBezTo>
                          <a:cubicBezTo>
                            <a:pt x="-668" y="350750"/>
                            <a:pt x="-668" y="320828"/>
                            <a:pt x="4319" y="297555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" name="Freeform: Shape 991">
                      <a:extLst>
                        <a:ext uri="{FF2B5EF4-FFF2-40B4-BE49-F238E27FC236}">
                          <a16:creationId xmlns:a16="http://schemas.microsoft.com/office/drawing/2014/main" id="{6400CE99-BE4D-3BD4-407D-5F57408E5F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7666" y="3037883"/>
                      <a:ext cx="621706" cy="468774"/>
                    </a:xfrm>
                    <a:custGeom>
                      <a:avLst/>
                      <a:gdLst>
                        <a:gd name="connsiteX0" fmla="*/ 0 w 621706"/>
                        <a:gd name="connsiteY0" fmla="*/ 367373 h 468774"/>
                        <a:gd name="connsiteX1" fmla="*/ 621707 w 621706"/>
                        <a:gd name="connsiteY1" fmla="*/ 0 h 468774"/>
                        <a:gd name="connsiteX2" fmla="*/ 21610 w 621706"/>
                        <a:gd name="connsiteY2" fmla="*/ 468774 h 468774"/>
                        <a:gd name="connsiteX3" fmla="*/ 0 w 621706"/>
                        <a:gd name="connsiteY3" fmla="*/ 367373 h 468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706" h="468774">
                          <a:moveTo>
                            <a:pt x="0" y="367373"/>
                          </a:moveTo>
                          <a:cubicBezTo>
                            <a:pt x="207790" y="244361"/>
                            <a:pt x="413917" y="123012"/>
                            <a:pt x="621707" y="0"/>
                          </a:cubicBezTo>
                          <a:cubicBezTo>
                            <a:pt x="413917" y="144622"/>
                            <a:pt x="212777" y="300880"/>
                            <a:pt x="21610" y="468774"/>
                          </a:cubicBezTo>
                          <a:cubicBezTo>
                            <a:pt x="14960" y="433865"/>
                            <a:pt x="6649" y="397294"/>
                            <a:pt x="0" y="36737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" name="Freeform: Shape 992">
                      <a:extLst>
                        <a:ext uri="{FF2B5EF4-FFF2-40B4-BE49-F238E27FC236}">
                          <a16:creationId xmlns:a16="http://schemas.microsoft.com/office/drawing/2014/main" id="{83389174-DEA1-73BE-48DE-31118BD2C3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58970" y="3059493"/>
                      <a:ext cx="523872" cy="300879"/>
                    </a:xfrm>
                    <a:custGeom>
                      <a:avLst/>
                      <a:gdLst>
                        <a:gd name="connsiteX0" fmla="*/ 520306 w 523872"/>
                        <a:gd name="connsiteY0" fmla="*/ 209452 h 300879"/>
                        <a:gd name="connsiteX1" fmla="*/ 0 w 523872"/>
                        <a:gd name="connsiteY1" fmla="*/ 0 h 300879"/>
                        <a:gd name="connsiteX2" fmla="*/ 521968 w 523872"/>
                        <a:gd name="connsiteY2" fmla="*/ 300880 h 300879"/>
                        <a:gd name="connsiteX3" fmla="*/ 520306 w 523872"/>
                        <a:gd name="connsiteY3" fmla="*/ 209452 h 3008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2" h="300879">
                          <a:moveTo>
                            <a:pt x="520306" y="209452"/>
                          </a:moveTo>
                          <a:cubicBezTo>
                            <a:pt x="332464" y="116362"/>
                            <a:pt x="196154" y="71480"/>
                            <a:pt x="0" y="0"/>
                          </a:cubicBezTo>
                          <a:cubicBezTo>
                            <a:pt x="186179" y="124674"/>
                            <a:pt x="335788" y="176206"/>
                            <a:pt x="521968" y="300880"/>
                          </a:cubicBezTo>
                          <a:cubicBezTo>
                            <a:pt x="528617" y="254335"/>
                            <a:pt x="515319" y="244361"/>
                            <a:pt x="520306" y="20945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" name="Freeform: Shape 993">
                      <a:extLst>
                        <a:ext uri="{FF2B5EF4-FFF2-40B4-BE49-F238E27FC236}">
                          <a16:creationId xmlns:a16="http://schemas.microsoft.com/office/drawing/2014/main" id="{7B49C629-4C5A-9125-C2B4-D4803A00BF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8579" y="2411189"/>
                      <a:ext cx="365109" cy="377346"/>
                    </a:xfrm>
                    <a:custGeom>
                      <a:avLst/>
                      <a:gdLst>
                        <a:gd name="connsiteX0" fmla="*/ 364047 w 365109"/>
                        <a:gd name="connsiteY0" fmla="*/ 377347 h 377346"/>
                        <a:gd name="connsiteX1" fmla="*/ 0 w 365109"/>
                        <a:gd name="connsiteY1" fmla="*/ 0 h 377346"/>
                        <a:gd name="connsiteX2" fmla="*/ 289243 w 365109"/>
                        <a:gd name="connsiteY2" fmla="*/ 212777 h 377346"/>
                        <a:gd name="connsiteX3" fmla="*/ 357399 w 365109"/>
                        <a:gd name="connsiteY3" fmla="*/ 287581 h 377346"/>
                        <a:gd name="connsiteX4" fmla="*/ 364047 w 365109"/>
                        <a:gd name="connsiteY4" fmla="*/ 377347 h 377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5109" h="377346">
                          <a:moveTo>
                            <a:pt x="364047" y="377347"/>
                          </a:moveTo>
                          <a:lnTo>
                            <a:pt x="0" y="0"/>
                          </a:lnTo>
                          <a:cubicBezTo>
                            <a:pt x="96414" y="71480"/>
                            <a:pt x="192829" y="141297"/>
                            <a:pt x="289243" y="212777"/>
                          </a:cubicBezTo>
                          <a:cubicBezTo>
                            <a:pt x="317503" y="232725"/>
                            <a:pt x="345762" y="255997"/>
                            <a:pt x="357399" y="287581"/>
                          </a:cubicBezTo>
                          <a:cubicBezTo>
                            <a:pt x="369034" y="317503"/>
                            <a:pt x="364047" y="349087"/>
                            <a:pt x="364047" y="37734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" name="Freeform: Shape 994">
                      <a:extLst>
                        <a:ext uri="{FF2B5EF4-FFF2-40B4-BE49-F238E27FC236}">
                          <a16:creationId xmlns:a16="http://schemas.microsoft.com/office/drawing/2014/main" id="{F22EE825-0571-4E2D-262D-7E90EB271B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91695" y="1729638"/>
                      <a:ext cx="307529" cy="279269"/>
                    </a:xfrm>
                    <a:custGeom>
                      <a:avLst/>
                      <a:gdLst>
                        <a:gd name="connsiteX0" fmla="*/ 297555 w 307529"/>
                        <a:gd name="connsiteY0" fmla="*/ 279270 h 279269"/>
                        <a:gd name="connsiteX1" fmla="*/ 0 w 307529"/>
                        <a:gd name="connsiteY1" fmla="*/ 0 h 279269"/>
                        <a:gd name="connsiteX2" fmla="*/ 307529 w 307529"/>
                        <a:gd name="connsiteY2" fmla="*/ 231062 h 279269"/>
                        <a:gd name="connsiteX3" fmla="*/ 297555 w 307529"/>
                        <a:gd name="connsiteY3" fmla="*/ 279270 h 27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7529" h="279269">
                          <a:moveTo>
                            <a:pt x="297555" y="279270"/>
                          </a:moveTo>
                          <a:cubicBezTo>
                            <a:pt x="189504" y="197816"/>
                            <a:pt x="88103" y="104726"/>
                            <a:pt x="0" y="0"/>
                          </a:cubicBezTo>
                          <a:cubicBezTo>
                            <a:pt x="103063" y="76467"/>
                            <a:pt x="204465" y="152933"/>
                            <a:pt x="307529" y="231062"/>
                          </a:cubicBezTo>
                          <a:cubicBezTo>
                            <a:pt x="299218" y="247686"/>
                            <a:pt x="297555" y="265971"/>
                            <a:pt x="297555" y="27927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" name="Freeform: Shape 995">
                      <a:extLst>
                        <a:ext uri="{FF2B5EF4-FFF2-40B4-BE49-F238E27FC236}">
                          <a16:creationId xmlns:a16="http://schemas.microsoft.com/office/drawing/2014/main" id="{92382065-7615-D6EF-6BDC-0A76B1C9F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09719" y="1094631"/>
                      <a:ext cx="191461" cy="129660"/>
                    </a:xfrm>
                    <a:custGeom>
                      <a:avLst/>
                      <a:gdLst>
                        <a:gd name="connsiteX0" fmla="*/ 189505 w 191461"/>
                        <a:gd name="connsiteY0" fmla="*/ 129661 h 129660"/>
                        <a:gd name="connsiteX1" fmla="*/ 0 w 191461"/>
                        <a:gd name="connsiteY1" fmla="*/ 0 h 129660"/>
                        <a:gd name="connsiteX2" fmla="*/ 149609 w 191461"/>
                        <a:gd name="connsiteY2" fmla="*/ 76467 h 129660"/>
                        <a:gd name="connsiteX3" fmla="*/ 179530 w 191461"/>
                        <a:gd name="connsiteY3" fmla="*/ 96414 h 129660"/>
                        <a:gd name="connsiteX4" fmla="*/ 189505 w 191461"/>
                        <a:gd name="connsiteY4" fmla="*/ 129661 h 129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1461" h="129660">
                          <a:moveTo>
                            <a:pt x="189505" y="129661"/>
                          </a:moveTo>
                          <a:cubicBezTo>
                            <a:pt x="127999" y="84778"/>
                            <a:pt x="64831" y="41558"/>
                            <a:pt x="0" y="0"/>
                          </a:cubicBezTo>
                          <a:cubicBezTo>
                            <a:pt x="49870" y="24935"/>
                            <a:pt x="99739" y="51532"/>
                            <a:pt x="149609" y="76467"/>
                          </a:cubicBezTo>
                          <a:cubicBezTo>
                            <a:pt x="159582" y="81454"/>
                            <a:pt x="171219" y="88103"/>
                            <a:pt x="179530" y="96414"/>
                          </a:cubicBezTo>
                          <a:cubicBezTo>
                            <a:pt x="189505" y="106388"/>
                            <a:pt x="194492" y="121349"/>
                            <a:pt x="189505" y="1296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54" name="Graphic 2">
                  <a:extLst>
                    <a:ext uri="{FF2B5EF4-FFF2-40B4-BE49-F238E27FC236}">
                      <a16:creationId xmlns:a16="http://schemas.microsoft.com/office/drawing/2014/main" id="{DA6473DA-63A8-5115-9101-92D8DC02D9E2}"/>
                    </a:ext>
                  </a:extLst>
                </p:cNvPr>
                <p:cNvGrpSpPr/>
                <p:nvPr/>
              </p:nvGrpSpPr>
              <p:grpSpPr>
                <a:xfrm>
                  <a:off x="7907928" y="-393144"/>
                  <a:ext cx="2013068" cy="4612936"/>
                  <a:chOff x="7907928" y="-393144"/>
                  <a:chExt cx="2013068" cy="4612936"/>
                </a:xfrm>
              </p:grpSpPr>
              <p:grpSp>
                <p:nvGrpSpPr>
                  <p:cNvPr id="971" name="Graphic 2">
                    <a:extLst>
                      <a:ext uri="{FF2B5EF4-FFF2-40B4-BE49-F238E27FC236}">
                        <a16:creationId xmlns:a16="http://schemas.microsoft.com/office/drawing/2014/main" id="{02605D14-10D4-7C11-53C1-0066D1BB0515}"/>
                      </a:ext>
                    </a:extLst>
                  </p:cNvPr>
                  <p:cNvGrpSpPr/>
                  <p:nvPr/>
                </p:nvGrpSpPr>
                <p:grpSpPr>
                  <a:xfrm>
                    <a:off x="7907928" y="-393144"/>
                    <a:ext cx="2013068" cy="3894814"/>
                    <a:chOff x="7907928" y="-393144"/>
                    <a:chExt cx="2013068" cy="3894814"/>
                  </a:xfrm>
                </p:grpSpPr>
                <p:sp>
                  <p:nvSpPr>
                    <p:cNvPr id="982" name="Freeform: Shape 981">
                      <a:extLst>
                        <a:ext uri="{FF2B5EF4-FFF2-40B4-BE49-F238E27FC236}">
                          <a16:creationId xmlns:a16="http://schemas.microsoft.com/office/drawing/2014/main" id="{EDE0A97C-FA08-6D13-E560-A07E888595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7928" y="-391481"/>
                      <a:ext cx="2013068" cy="3893152"/>
                    </a:xfrm>
                    <a:custGeom>
                      <a:avLst/>
                      <a:gdLst>
                        <a:gd name="connsiteX0" fmla="*/ 1652346 w 2013068"/>
                        <a:gd name="connsiteY0" fmla="*/ 3723596 h 3893152"/>
                        <a:gd name="connsiteX1" fmla="*/ 1790318 w 2013068"/>
                        <a:gd name="connsiteY1" fmla="*/ 3893153 h 3893152"/>
                        <a:gd name="connsiteX2" fmla="*/ 663266 w 2013068"/>
                        <a:gd name="connsiteY2" fmla="*/ 3881517 h 3893152"/>
                        <a:gd name="connsiteX3" fmla="*/ 716459 w 2013068"/>
                        <a:gd name="connsiteY3" fmla="*/ 3778453 h 3893152"/>
                        <a:gd name="connsiteX4" fmla="*/ 590123 w 2013068"/>
                        <a:gd name="connsiteY4" fmla="*/ 3881517 h 3893152"/>
                        <a:gd name="connsiteX5" fmla="*/ 192829 w 2013068"/>
                        <a:gd name="connsiteY5" fmla="*/ 3876530 h 3893152"/>
                        <a:gd name="connsiteX6" fmla="*/ 310854 w 2013068"/>
                        <a:gd name="connsiteY6" fmla="*/ 3728583 h 3893152"/>
                        <a:gd name="connsiteX7" fmla="*/ 14961 w 2013068"/>
                        <a:gd name="connsiteY7" fmla="*/ 3874867 h 3893152"/>
                        <a:gd name="connsiteX8" fmla="*/ 14961 w 2013068"/>
                        <a:gd name="connsiteY8" fmla="*/ 3874867 h 3893152"/>
                        <a:gd name="connsiteX9" fmla="*/ 0 w 2013068"/>
                        <a:gd name="connsiteY9" fmla="*/ 3874867 h 3893152"/>
                        <a:gd name="connsiteX10" fmla="*/ 247686 w 2013068"/>
                        <a:gd name="connsiteY10" fmla="*/ 2929007 h 3893152"/>
                        <a:gd name="connsiteX11" fmla="*/ 379009 w 2013068"/>
                        <a:gd name="connsiteY11" fmla="*/ 2425324 h 3893152"/>
                        <a:gd name="connsiteX12" fmla="*/ 413918 w 2013068"/>
                        <a:gd name="connsiteY12" fmla="*/ 2400390 h 3893152"/>
                        <a:gd name="connsiteX13" fmla="*/ 635006 w 2013068"/>
                        <a:gd name="connsiteY13" fmla="*/ 2247456 h 3893152"/>
                        <a:gd name="connsiteX14" fmla="*/ 447164 w 2013068"/>
                        <a:gd name="connsiteY14" fmla="*/ 2295664 h 3893152"/>
                        <a:gd name="connsiteX15" fmla="*/ 408930 w 2013068"/>
                        <a:gd name="connsiteY15" fmla="*/ 2307300 h 3893152"/>
                        <a:gd name="connsiteX16" fmla="*/ 1010690 w 2013068"/>
                        <a:gd name="connsiteY16" fmla="*/ 0 h 3893152"/>
                        <a:gd name="connsiteX17" fmla="*/ 1200195 w 2013068"/>
                        <a:gd name="connsiteY17" fmla="*/ 738070 h 3893152"/>
                        <a:gd name="connsiteX18" fmla="*/ 1068871 w 2013068"/>
                        <a:gd name="connsiteY18" fmla="*/ 733083 h 3893152"/>
                        <a:gd name="connsiteX19" fmla="*/ 1045599 w 2013068"/>
                        <a:gd name="connsiteY19" fmla="*/ 733083 h 3893152"/>
                        <a:gd name="connsiteX20" fmla="*/ 1072196 w 2013068"/>
                        <a:gd name="connsiteY20" fmla="*/ 746382 h 3893152"/>
                        <a:gd name="connsiteX21" fmla="*/ 1221805 w 2013068"/>
                        <a:gd name="connsiteY21" fmla="*/ 821186 h 3893152"/>
                        <a:gd name="connsiteX22" fmla="*/ 1878421 w 2013068"/>
                        <a:gd name="connsiteY22" fmla="*/ 3376171 h 3893152"/>
                        <a:gd name="connsiteX23" fmla="*/ 1926629 w 2013068"/>
                        <a:gd name="connsiteY23" fmla="*/ 3562351 h 3893152"/>
                        <a:gd name="connsiteX24" fmla="*/ 1504399 w 2013068"/>
                        <a:gd name="connsiteY24" fmla="*/ 3427703 h 3893152"/>
                        <a:gd name="connsiteX25" fmla="*/ 1956550 w 2013068"/>
                        <a:gd name="connsiteY25" fmla="*/ 3675389 h 3893152"/>
                        <a:gd name="connsiteX26" fmla="*/ 2013069 w 2013068"/>
                        <a:gd name="connsiteY26" fmla="*/ 3891491 h 3893152"/>
                        <a:gd name="connsiteX27" fmla="*/ 1652346 w 2013068"/>
                        <a:gd name="connsiteY27" fmla="*/ 3723596 h 3893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013068" h="3893152">
                          <a:moveTo>
                            <a:pt x="1652346" y="3723596"/>
                          </a:moveTo>
                          <a:cubicBezTo>
                            <a:pt x="1698891" y="3780115"/>
                            <a:pt x="1743774" y="3836634"/>
                            <a:pt x="1790318" y="3893153"/>
                          </a:cubicBezTo>
                          <a:lnTo>
                            <a:pt x="663266" y="3881517"/>
                          </a:lnTo>
                          <a:cubicBezTo>
                            <a:pt x="681551" y="3846608"/>
                            <a:pt x="698174" y="3813361"/>
                            <a:pt x="716459" y="3778453"/>
                          </a:cubicBezTo>
                          <a:cubicBezTo>
                            <a:pt x="674901" y="3813361"/>
                            <a:pt x="633343" y="3846608"/>
                            <a:pt x="590123" y="3881517"/>
                          </a:cubicBezTo>
                          <a:lnTo>
                            <a:pt x="192829" y="3876530"/>
                          </a:lnTo>
                          <a:cubicBezTo>
                            <a:pt x="232725" y="3826660"/>
                            <a:pt x="270958" y="3776790"/>
                            <a:pt x="310854" y="3728583"/>
                          </a:cubicBezTo>
                          <a:cubicBezTo>
                            <a:pt x="212777" y="3776790"/>
                            <a:pt x="114700" y="3826660"/>
                            <a:pt x="14961" y="3874867"/>
                          </a:cubicBezTo>
                          <a:lnTo>
                            <a:pt x="14961" y="3874867"/>
                          </a:lnTo>
                          <a:lnTo>
                            <a:pt x="0" y="3874867"/>
                          </a:lnTo>
                          <a:lnTo>
                            <a:pt x="247686" y="2929007"/>
                          </a:lnTo>
                          <a:lnTo>
                            <a:pt x="379009" y="2425324"/>
                          </a:lnTo>
                          <a:cubicBezTo>
                            <a:pt x="392307" y="2417013"/>
                            <a:pt x="403943" y="2407039"/>
                            <a:pt x="413918" y="2400390"/>
                          </a:cubicBezTo>
                          <a:cubicBezTo>
                            <a:pt x="497034" y="2338884"/>
                            <a:pt x="531942" y="2308962"/>
                            <a:pt x="635006" y="2247456"/>
                          </a:cubicBezTo>
                          <a:cubicBezTo>
                            <a:pt x="545241" y="2277378"/>
                            <a:pt x="518644" y="2274053"/>
                            <a:pt x="447164" y="2295664"/>
                          </a:cubicBezTo>
                          <a:cubicBezTo>
                            <a:pt x="435528" y="2298988"/>
                            <a:pt x="423892" y="2302313"/>
                            <a:pt x="408930" y="2307300"/>
                          </a:cubicBezTo>
                          <a:lnTo>
                            <a:pt x="1010690" y="0"/>
                          </a:lnTo>
                          <a:lnTo>
                            <a:pt x="1200195" y="738070"/>
                          </a:lnTo>
                          <a:cubicBezTo>
                            <a:pt x="1156974" y="734745"/>
                            <a:pt x="1112092" y="733083"/>
                            <a:pt x="1068871" y="733083"/>
                          </a:cubicBezTo>
                          <a:cubicBezTo>
                            <a:pt x="1062223" y="733083"/>
                            <a:pt x="1053911" y="733083"/>
                            <a:pt x="1045599" y="733083"/>
                          </a:cubicBezTo>
                          <a:cubicBezTo>
                            <a:pt x="1053911" y="738070"/>
                            <a:pt x="1063885" y="741395"/>
                            <a:pt x="1072196" y="746382"/>
                          </a:cubicBezTo>
                          <a:cubicBezTo>
                            <a:pt x="1122066" y="771316"/>
                            <a:pt x="1171935" y="796251"/>
                            <a:pt x="1221805" y="821186"/>
                          </a:cubicBezTo>
                          <a:lnTo>
                            <a:pt x="1878421" y="3376171"/>
                          </a:lnTo>
                          <a:lnTo>
                            <a:pt x="1926629" y="3562351"/>
                          </a:lnTo>
                          <a:cubicBezTo>
                            <a:pt x="1783669" y="3525780"/>
                            <a:pt x="1642372" y="3480897"/>
                            <a:pt x="1504399" y="3427703"/>
                          </a:cubicBezTo>
                          <a:cubicBezTo>
                            <a:pt x="1658995" y="3502508"/>
                            <a:pt x="1808604" y="3585624"/>
                            <a:pt x="1956550" y="3675389"/>
                          </a:cubicBezTo>
                          <a:lnTo>
                            <a:pt x="2013069" y="3891491"/>
                          </a:lnTo>
                          <a:cubicBezTo>
                            <a:pt x="1885071" y="3858244"/>
                            <a:pt x="1762059" y="3800063"/>
                            <a:pt x="1652346" y="3723596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" name="Freeform: Shape 982">
                      <a:extLst>
                        <a:ext uri="{FF2B5EF4-FFF2-40B4-BE49-F238E27FC236}">
                          <a16:creationId xmlns:a16="http://schemas.microsoft.com/office/drawing/2014/main" id="{D90DA792-2721-1FF1-C98C-90CE06FD70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5614" y="2008907"/>
                      <a:ext cx="166231" cy="528617"/>
                    </a:xfrm>
                    <a:custGeom>
                      <a:avLst/>
                      <a:gdLst>
                        <a:gd name="connsiteX0" fmla="*/ 131323 w 166231"/>
                        <a:gd name="connsiteY0" fmla="*/ 24935 h 528617"/>
                        <a:gd name="connsiteX1" fmla="*/ 166232 w 166231"/>
                        <a:gd name="connsiteY1" fmla="*/ 0 h 528617"/>
                        <a:gd name="connsiteX2" fmla="*/ 0 w 166231"/>
                        <a:gd name="connsiteY2" fmla="*/ 528618 h 528617"/>
                        <a:gd name="connsiteX3" fmla="*/ 131323 w 166231"/>
                        <a:gd name="connsiteY3" fmla="*/ 24935 h 528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231" h="528617">
                          <a:moveTo>
                            <a:pt x="131323" y="24935"/>
                          </a:moveTo>
                          <a:cubicBezTo>
                            <a:pt x="144621" y="16623"/>
                            <a:pt x="156257" y="6649"/>
                            <a:pt x="166232" y="0"/>
                          </a:cubicBezTo>
                          <a:lnTo>
                            <a:pt x="0" y="528618"/>
                          </a:lnTo>
                          <a:lnTo>
                            <a:pt x="131323" y="24935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" name="Freeform: Shape 983">
                      <a:extLst>
                        <a:ext uri="{FF2B5EF4-FFF2-40B4-BE49-F238E27FC236}">
                          <a16:creationId xmlns:a16="http://schemas.microsoft.com/office/drawing/2014/main" id="{74C14D19-DFB6-1EAB-77A5-3E0B41A58F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18521" y="-393144"/>
                      <a:ext cx="791263" cy="2307299"/>
                    </a:xfrm>
                    <a:custGeom>
                      <a:avLst/>
                      <a:gdLst>
                        <a:gd name="connsiteX0" fmla="*/ 791264 w 791263"/>
                        <a:gd name="connsiteY0" fmla="*/ 738070 h 2307299"/>
                        <a:gd name="connsiteX1" fmla="*/ 659941 w 791263"/>
                        <a:gd name="connsiteY1" fmla="*/ 733083 h 2307299"/>
                        <a:gd name="connsiteX2" fmla="*/ 596772 w 791263"/>
                        <a:gd name="connsiteY2" fmla="*/ 523631 h 2307299"/>
                        <a:gd name="connsiteX3" fmla="*/ 38233 w 791263"/>
                        <a:gd name="connsiteY3" fmla="*/ 2295664 h 2307299"/>
                        <a:gd name="connsiteX4" fmla="*/ 0 w 791263"/>
                        <a:gd name="connsiteY4" fmla="*/ 2307300 h 2307299"/>
                        <a:gd name="connsiteX5" fmla="*/ 601760 w 791263"/>
                        <a:gd name="connsiteY5" fmla="*/ 0 h 2307299"/>
                        <a:gd name="connsiteX6" fmla="*/ 791264 w 791263"/>
                        <a:gd name="connsiteY6" fmla="*/ 738070 h 230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91263" h="2307299">
                          <a:moveTo>
                            <a:pt x="791264" y="738070"/>
                          </a:moveTo>
                          <a:cubicBezTo>
                            <a:pt x="748044" y="734745"/>
                            <a:pt x="703161" y="733083"/>
                            <a:pt x="659941" y="733083"/>
                          </a:cubicBezTo>
                          <a:lnTo>
                            <a:pt x="596772" y="523631"/>
                          </a:lnTo>
                          <a:lnTo>
                            <a:pt x="38233" y="2295664"/>
                          </a:lnTo>
                          <a:cubicBezTo>
                            <a:pt x="26597" y="2298988"/>
                            <a:pt x="14960" y="2302313"/>
                            <a:pt x="0" y="2307300"/>
                          </a:cubicBezTo>
                          <a:lnTo>
                            <a:pt x="601760" y="0"/>
                          </a:lnTo>
                          <a:lnTo>
                            <a:pt x="791264" y="73807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" name="Freeform: Shape 984">
                      <a:extLst>
                        <a:ext uri="{FF2B5EF4-FFF2-40B4-BE49-F238E27FC236}">
                          <a16:creationId xmlns:a16="http://schemas.microsoft.com/office/drawing/2014/main" id="{CE96987F-183C-F46A-278C-408996D05B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83449" y="354899"/>
                      <a:ext cx="806225" cy="2629789"/>
                    </a:xfrm>
                    <a:custGeom>
                      <a:avLst/>
                      <a:gdLst>
                        <a:gd name="connsiteX0" fmla="*/ 806225 w 806225"/>
                        <a:gd name="connsiteY0" fmla="*/ 2629790 h 2629789"/>
                        <a:gd name="connsiteX1" fmla="*/ 0 w 806225"/>
                        <a:gd name="connsiteY1" fmla="*/ 0 h 2629789"/>
                        <a:gd name="connsiteX2" fmla="*/ 149609 w 806225"/>
                        <a:gd name="connsiteY2" fmla="*/ 74804 h 2629789"/>
                        <a:gd name="connsiteX3" fmla="*/ 806225 w 806225"/>
                        <a:gd name="connsiteY3" fmla="*/ 2629790 h 262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6225" h="2629789">
                          <a:moveTo>
                            <a:pt x="806225" y="2629790"/>
                          </a:moveTo>
                          <a:lnTo>
                            <a:pt x="0" y="0"/>
                          </a:lnTo>
                          <a:cubicBezTo>
                            <a:pt x="49870" y="24935"/>
                            <a:pt x="99739" y="49870"/>
                            <a:pt x="149609" y="74804"/>
                          </a:cubicBezTo>
                          <a:lnTo>
                            <a:pt x="806225" y="262979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2" name="Graphic 2">
                    <a:extLst>
                      <a:ext uri="{FF2B5EF4-FFF2-40B4-BE49-F238E27FC236}">
                        <a16:creationId xmlns:a16="http://schemas.microsoft.com/office/drawing/2014/main" id="{FDA1E006-1236-FBC3-F847-3B0EDCE0A5F1}"/>
                      </a:ext>
                    </a:extLst>
                  </p:cNvPr>
                  <p:cNvGrpSpPr/>
                  <p:nvPr/>
                </p:nvGrpSpPr>
                <p:grpSpPr>
                  <a:xfrm>
                    <a:off x="8270314" y="-5823"/>
                    <a:ext cx="1329855" cy="4225616"/>
                    <a:chOff x="8270314" y="-5823"/>
                    <a:chExt cx="1329855" cy="4225616"/>
                  </a:xfrm>
                  <a:solidFill>
                    <a:srgbClr val="297494"/>
                  </a:solidFill>
                </p:grpSpPr>
                <p:sp>
                  <p:nvSpPr>
                    <p:cNvPr id="973" name="Freeform: Shape 972">
                      <a:extLst>
                        <a:ext uri="{FF2B5EF4-FFF2-40B4-BE49-F238E27FC236}">
                          <a16:creationId xmlns:a16="http://schemas.microsoft.com/office/drawing/2014/main" id="{4DF756B8-39D4-9F3C-1C90-B8FC8F1ADC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283" y="-5823"/>
                      <a:ext cx="132985" cy="4225616"/>
                    </a:xfrm>
                    <a:custGeom>
                      <a:avLst/>
                      <a:gdLst>
                        <a:gd name="connsiteX0" fmla="*/ 0 w 132985"/>
                        <a:gd name="connsiteY0" fmla="*/ 4212318 h 4225616"/>
                        <a:gd name="connsiteX1" fmla="*/ 132986 w 132985"/>
                        <a:gd name="connsiteY1" fmla="*/ 0 h 4225616"/>
                        <a:gd name="connsiteX2" fmla="*/ 131323 w 132985"/>
                        <a:gd name="connsiteY2" fmla="*/ 4225617 h 4225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985" h="4225616">
                          <a:moveTo>
                            <a:pt x="0" y="4212318"/>
                          </a:moveTo>
                          <a:lnTo>
                            <a:pt x="132986" y="0"/>
                          </a:lnTo>
                          <a:lnTo>
                            <a:pt x="131323" y="4225617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" name="Freeform: Shape 973">
                      <a:extLst>
                        <a:ext uri="{FF2B5EF4-FFF2-40B4-BE49-F238E27FC236}">
                          <a16:creationId xmlns:a16="http://schemas.microsoft.com/office/drawing/2014/main" id="{8BF92D10-89E8-07D8-4DF6-EEB646D2F4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2111" y="792089"/>
                      <a:ext cx="252530" cy="264308"/>
                    </a:xfrm>
                    <a:custGeom>
                      <a:avLst/>
                      <a:gdLst>
                        <a:gd name="connsiteX0" fmla="*/ 11494 w 252530"/>
                        <a:gd name="connsiteY0" fmla="*/ 171219 h 264308"/>
                        <a:gd name="connsiteX1" fmla="*/ 252530 w 252530"/>
                        <a:gd name="connsiteY1" fmla="*/ 0 h 264308"/>
                        <a:gd name="connsiteX2" fmla="*/ 1521 w 252530"/>
                        <a:gd name="connsiteY2" fmla="*/ 264309 h 264308"/>
                        <a:gd name="connsiteX3" fmla="*/ 11494 w 252530"/>
                        <a:gd name="connsiteY3" fmla="*/ 171219 h 26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530" h="264308">
                          <a:moveTo>
                            <a:pt x="11494" y="171219"/>
                          </a:moveTo>
                          <a:cubicBezTo>
                            <a:pt x="91286" y="114700"/>
                            <a:pt x="172739" y="56519"/>
                            <a:pt x="252530" y="0"/>
                          </a:cubicBezTo>
                          <a:cubicBezTo>
                            <a:pt x="166091" y="84778"/>
                            <a:pt x="82975" y="172881"/>
                            <a:pt x="1521" y="264309"/>
                          </a:cubicBezTo>
                          <a:cubicBezTo>
                            <a:pt x="-141" y="232725"/>
                            <a:pt x="-3466" y="202803"/>
                            <a:pt x="11494" y="17121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" name="Freeform: Shape 974">
                      <a:extLst>
                        <a:ext uri="{FF2B5EF4-FFF2-40B4-BE49-F238E27FC236}">
                          <a16:creationId xmlns:a16="http://schemas.microsoft.com/office/drawing/2014/main" id="{8A1E5FAE-7719-5CFB-1658-1E07E0B0B9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4711" y="1420446"/>
                      <a:ext cx="437825" cy="398956"/>
                    </a:xfrm>
                    <a:custGeom>
                      <a:avLst/>
                      <a:gdLst>
                        <a:gd name="connsiteX0" fmla="*/ 12271 w 437825"/>
                        <a:gd name="connsiteY0" fmla="*/ 329139 h 398956"/>
                        <a:gd name="connsiteX1" fmla="*/ 437825 w 437825"/>
                        <a:gd name="connsiteY1" fmla="*/ 0 h 398956"/>
                        <a:gd name="connsiteX2" fmla="*/ 3959 w 437825"/>
                        <a:gd name="connsiteY2" fmla="*/ 398957 h 398956"/>
                        <a:gd name="connsiteX3" fmla="*/ 12271 w 437825"/>
                        <a:gd name="connsiteY3" fmla="*/ 329139 h 39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7825" h="398956">
                          <a:moveTo>
                            <a:pt x="12271" y="329139"/>
                          </a:moveTo>
                          <a:cubicBezTo>
                            <a:pt x="148581" y="211115"/>
                            <a:pt x="289878" y="101402"/>
                            <a:pt x="437825" y="0"/>
                          </a:cubicBezTo>
                          <a:cubicBezTo>
                            <a:pt x="281567" y="118025"/>
                            <a:pt x="136945" y="252673"/>
                            <a:pt x="3959" y="398957"/>
                          </a:cubicBezTo>
                          <a:cubicBezTo>
                            <a:pt x="2297" y="375684"/>
                            <a:pt x="-7676" y="345763"/>
                            <a:pt x="12271" y="32913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6" name="Freeform: Shape 975">
                      <a:extLst>
                        <a:ext uri="{FF2B5EF4-FFF2-40B4-BE49-F238E27FC236}">
                          <a16:creationId xmlns:a16="http://schemas.microsoft.com/office/drawing/2014/main" id="{E3393F22-3B3B-22B2-9E71-F0C3A1CA52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8872" y="2334722"/>
                      <a:ext cx="631505" cy="452150"/>
                    </a:xfrm>
                    <a:custGeom>
                      <a:avLst/>
                      <a:gdLst>
                        <a:gd name="connsiteX0" fmla="*/ 4811 w 631505"/>
                        <a:gd name="connsiteY0" fmla="*/ 354074 h 452150"/>
                        <a:gd name="connsiteX1" fmla="*/ 631506 w 631505"/>
                        <a:gd name="connsiteY1" fmla="*/ 0 h 452150"/>
                        <a:gd name="connsiteX2" fmla="*/ 1486 w 631505"/>
                        <a:gd name="connsiteY2" fmla="*/ 452151 h 452150"/>
                        <a:gd name="connsiteX3" fmla="*/ 4811 w 631505"/>
                        <a:gd name="connsiteY3" fmla="*/ 354074 h 452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05" h="452150">
                          <a:moveTo>
                            <a:pt x="4811" y="354074"/>
                          </a:moveTo>
                          <a:cubicBezTo>
                            <a:pt x="204290" y="219426"/>
                            <a:pt x="413742" y="101402"/>
                            <a:pt x="631506" y="0"/>
                          </a:cubicBezTo>
                          <a:cubicBezTo>
                            <a:pt x="412080" y="136310"/>
                            <a:pt x="202628" y="287581"/>
                            <a:pt x="1486" y="452151"/>
                          </a:cubicBezTo>
                          <a:cubicBezTo>
                            <a:pt x="-176" y="417242"/>
                            <a:pt x="-1837" y="382334"/>
                            <a:pt x="4811" y="35407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" name="Freeform: Shape 976">
                      <a:extLst>
                        <a:ext uri="{FF2B5EF4-FFF2-40B4-BE49-F238E27FC236}">
                          <a16:creationId xmlns:a16="http://schemas.microsoft.com/office/drawing/2014/main" id="{32566190-E428-DD3C-C2E9-309ECDEA9B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2100" y="2899911"/>
                      <a:ext cx="738069" cy="556877"/>
                    </a:xfrm>
                    <a:custGeom>
                      <a:avLst/>
                      <a:gdLst>
                        <a:gd name="connsiteX0" fmla="*/ 0 w 738069"/>
                        <a:gd name="connsiteY0" fmla="*/ 435528 h 556877"/>
                        <a:gd name="connsiteX1" fmla="*/ 738069 w 738069"/>
                        <a:gd name="connsiteY1" fmla="*/ 0 h 556877"/>
                        <a:gd name="connsiteX2" fmla="*/ 26597 w 738069"/>
                        <a:gd name="connsiteY2" fmla="*/ 556877 h 556877"/>
                        <a:gd name="connsiteX3" fmla="*/ 0 w 738069"/>
                        <a:gd name="connsiteY3" fmla="*/ 435528 h 5568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8069" h="556877">
                          <a:moveTo>
                            <a:pt x="0" y="435528"/>
                          </a:moveTo>
                          <a:cubicBezTo>
                            <a:pt x="246023" y="290906"/>
                            <a:pt x="492046" y="144622"/>
                            <a:pt x="738069" y="0"/>
                          </a:cubicBezTo>
                          <a:cubicBezTo>
                            <a:pt x="490384" y="171219"/>
                            <a:pt x="252672" y="357399"/>
                            <a:pt x="26597" y="556877"/>
                          </a:cubicBezTo>
                          <a:cubicBezTo>
                            <a:pt x="18285" y="513657"/>
                            <a:pt x="8312" y="472099"/>
                            <a:pt x="0" y="43552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" name="Freeform: Shape 977">
                      <a:extLst>
                        <a:ext uri="{FF2B5EF4-FFF2-40B4-BE49-F238E27FC236}">
                          <a16:creationId xmlns:a16="http://schemas.microsoft.com/office/drawing/2014/main" id="{B6A105B5-F0C8-CB92-8F07-B02121E20E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0314" y="2923183"/>
                      <a:ext cx="621657" cy="357398"/>
                    </a:xfrm>
                    <a:custGeom>
                      <a:avLst/>
                      <a:gdLst>
                        <a:gd name="connsiteX0" fmla="*/ 618383 w 621657"/>
                        <a:gd name="connsiteY0" fmla="*/ 249348 h 357398"/>
                        <a:gd name="connsiteX1" fmla="*/ 0 w 621657"/>
                        <a:gd name="connsiteY1" fmla="*/ 0 h 357398"/>
                        <a:gd name="connsiteX2" fmla="*/ 618383 w 621657"/>
                        <a:gd name="connsiteY2" fmla="*/ 357399 h 357398"/>
                        <a:gd name="connsiteX3" fmla="*/ 618383 w 621657"/>
                        <a:gd name="connsiteY3" fmla="*/ 249348 h 3573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657" h="357398">
                          <a:moveTo>
                            <a:pt x="618383" y="249348"/>
                          </a:moveTo>
                          <a:cubicBezTo>
                            <a:pt x="395632" y="137973"/>
                            <a:pt x="234388" y="84778"/>
                            <a:pt x="0" y="0"/>
                          </a:cubicBezTo>
                          <a:cubicBezTo>
                            <a:pt x="221088" y="149609"/>
                            <a:pt x="398957" y="207790"/>
                            <a:pt x="618383" y="357399"/>
                          </a:cubicBezTo>
                          <a:cubicBezTo>
                            <a:pt x="628357" y="302542"/>
                            <a:pt x="611733" y="292568"/>
                            <a:pt x="618383" y="24934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" name="Freeform: Shape 978">
                      <a:extLst>
                        <a:ext uri="{FF2B5EF4-FFF2-40B4-BE49-F238E27FC236}">
                          <a16:creationId xmlns:a16="http://schemas.microsoft.com/office/drawing/2014/main" id="{F38005DF-9E59-4190-DA7A-99052C8400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8182" y="2153529"/>
                      <a:ext cx="434506" cy="448826"/>
                    </a:xfrm>
                    <a:custGeom>
                      <a:avLst/>
                      <a:gdLst>
                        <a:gd name="connsiteX0" fmla="*/ 432203 w 434506"/>
                        <a:gd name="connsiteY0" fmla="*/ 448826 h 448826"/>
                        <a:gd name="connsiteX1" fmla="*/ 0 w 434506"/>
                        <a:gd name="connsiteY1" fmla="*/ 0 h 448826"/>
                        <a:gd name="connsiteX2" fmla="*/ 344100 w 434506"/>
                        <a:gd name="connsiteY2" fmla="*/ 252673 h 448826"/>
                        <a:gd name="connsiteX3" fmla="*/ 425553 w 434506"/>
                        <a:gd name="connsiteY3" fmla="*/ 342438 h 448826"/>
                        <a:gd name="connsiteX4" fmla="*/ 432203 w 434506"/>
                        <a:gd name="connsiteY4" fmla="*/ 448826 h 448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4506" h="448826">
                          <a:moveTo>
                            <a:pt x="432203" y="448826"/>
                          </a:moveTo>
                          <a:cubicBezTo>
                            <a:pt x="287581" y="299218"/>
                            <a:pt x="144622" y="149609"/>
                            <a:pt x="0" y="0"/>
                          </a:cubicBezTo>
                          <a:cubicBezTo>
                            <a:pt x="114700" y="84778"/>
                            <a:pt x="229400" y="167894"/>
                            <a:pt x="344100" y="252673"/>
                          </a:cubicBezTo>
                          <a:cubicBezTo>
                            <a:pt x="377347" y="277607"/>
                            <a:pt x="412255" y="302542"/>
                            <a:pt x="425553" y="342438"/>
                          </a:cubicBezTo>
                          <a:cubicBezTo>
                            <a:pt x="438853" y="377347"/>
                            <a:pt x="433865" y="417242"/>
                            <a:pt x="432203" y="44882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" name="Freeform: Shape 979">
                      <a:extLst>
                        <a:ext uri="{FF2B5EF4-FFF2-40B4-BE49-F238E27FC236}">
                          <a16:creationId xmlns:a16="http://schemas.microsoft.com/office/drawing/2014/main" id="{1DF41A91-2934-6D9B-E980-ADCB8CE49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6259" y="1345642"/>
                      <a:ext cx="364047" cy="332463"/>
                    </a:xfrm>
                    <a:custGeom>
                      <a:avLst/>
                      <a:gdLst>
                        <a:gd name="connsiteX0" fmla="*/ 354074 w 364047"/>
                        <a:gd name="connsiteY0" fmla="*/ 332464 h 332463"/>
                        <a:gd name="connsiteX1" fmla="*/ 0 w 364047"/>
                        <a:gd name="connsiteY1" fmla="*/ 0 h 332463"/>
                        <a:gd name="connsiteX2" fmla="*/ 364047 w 364047"/>
                        <a:gd name="connsiteY2" fmla="*/ 274283 h 332463"/>
                        <a:gd name="connsiteX3" fmla="*/ 354074 w 364047"/>
                        <a:gd name="connsiteY3" fmla="*/ 332464 h 332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4047" h="332463">
                          <a:moveTo>
                            <a:pt x="354074" y="332464"/>
                          </a:moveTo>
                          <a:cubicBezTo>
                            <a:pt x="224413" y="236049"/>
                            <a:pt x="106388" y="124674"/>
                            <a:pt x="0" y="0"/>
                          </a:cubicBezTo>
                          <a:cubicBezTo>
                            <a:pt x="121349" y="91428"/>
                            <a:pt x="242698" y="182855"/>
                            <a:pt x="364047" y="274283"/>
                          </a:cubicBezTo>
                          <a:cubicBezTo>
                            <a:pt x="355736" y="294231"/>
                            <a:pt x="354074" y="315841"/>
                            <a:pt x="354074" y="33246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" name="Freeform: Shape 980">
                      <a:extLst>
                        <a:ext uri="{FF2B5EF4-FFF2-40B4-BE49-F238E27FC236}">
                          <a16:creationId xmlns:a16="http://schemas.microsoft.com/office/drawing/2014/main" id="{3EAC7B09-AED9-EBC4-D861-ED39E2BFCD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5894" y="590949"/>
                      <a:ext cx="228684" cy="154595"/>
                    </a:xfrm>
                    <a:custGeom>
                      <a:avLst/>
                      <a:gdLst>
                        <a:gd name="connsiteX0" fmla="*/ 226076 w 228684"/>
                        <a:gd name="connsiteY0" fmla="*/ 154596 h 154595"/>
                        <a:gd name="connsiteX1" fmla="*/ 0 w 228684"/>
                        <a:gd name="connsiteY1" fmla="*/ 0 h 154595"/>
                        <a:gd name="connsiteX2" fmla="*/ 176206 w 228684"/>
                        <a:gd name="connsiteY2" fmla="*/ 91428 h 154595"/>
                        <a:gd name="connsiteX3" fmla="*/ 212777 w 228684"/>
                        <a:gd name="connsiteY3" fmla="*/ 114700 h 154595"/>
                        <a:gd name="connsiteX4" fmla="*/ 226076 w 228684"/>
                        <a:gd name="connsiteY4" fmla="*/ 154596 h 154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84" h="154595">
                          <a:moveTo>
                            <a:pt x="226076" y="154596"/>
                          </a:moveTo>
                          <a:cubicBezTo>
                            <a:pt x="152934" y="101401"/>
                            <a:pt x="76467" y="49870"/>
                            <a:pt x="0" y="0"/>
                          </a:cubicBezTo>
                          <a:cubicBezTo>
                            <a:pt x="58181" y="29922"/>
                            <a:pt x="118025" y="59843"/>
                            <a:pt x="176206" y="91428"/>
                          </a:cubicBezTo>
                          <a:cubicBezTo>
                            <a:pt x="189505" y="98077"/>
                            <a:pt x="201141" y="104726"/>
                            <a:pt x="212777" y="114700"/>
                          </a:cubicBezTo>
                          <a:cubicBezTo>
                            <a:pt x="226076" y="126336"/>
                            <a:pt x="232725" y="144622"/>
                            <a:pt x="226076" y="15459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55" name="Graphic 2">
                  <a:extLst>
                    <a:ext uri="{FF2B5EF4-FFF2-40B4-BE49-F238E27FC236}">
                      <a16:creationId xmlns:a16="http://schemas.microsoft.com/office/drawing/2014/main" id="{2236F09A-D656-367E-9425-3E2E8071472F}"/>
                    </a:ext>
                  </a:extLst>
                </p:cNvPr>
                <p:cNvGrpSpPr/>
                <p:nvPr/>
              </p:nvGrpSpPr>
              <p:grpSpPr>
                <a:xfrm>
                  <a:off x="6641241" y="1300759"/>
                  <a:ext cx="1471152" cy="3371184"/>
                  <a:chOff x="6641241" y="1300759"/>
                  <a:chExt cx="1471152" cy="3371184"/>
                </a:xfrm>
              </p:grpSpPr>
              <p:grpSp>
                <p:nvGrpSpPr>
                  <p:cNvPr id="956" name="Graphic 2">
                    <a:extLst>
                      <a:ext uri="{FF2B5EF4-FFF2-40B4-BE49-F238E27FC236}">
                        <a16:creationId xmlns:a16="http://schemas.microsoft.com/office/drawing/2014/main" id="{B05318DB-7170-6F6B-20B0-4BC25F31F48F}"/>
                      </a:ext>
                    </a:extLst>
                  </p:cNvPr>
                  <p:cNvGrpSpPr/>
                  <p:nvPr/>
                </p:nvGrpSpPr>
                <p:grpSpPr>
                  <a:xfrm>
                    <a:off x="6641241" y="1300759"/>
                    <a:ext cx="1471152" cy="2847553"/>
                    <a:chOff x="6641241" y="1300759"/>
                    <a:chExt cx="1471152" cy="2847553"/>
                  </a:xfrm>
                </p:grpSpPr>
                <p:sp>
                  <p:nvSpPr>
                    <p:cNvPr id="967" name="Freeform: Shape 966">
                      <a:extLst>
                        <a:ext uri="{FF2B5EF4-FFF2-40B4-BE49-F238E27FC236}">
                          <a16:creationId xmlns:a16="http://schemas.microsoft.com/office/drawing/2014/main" id="{6B4EC0DE-D648-5D1B-7F91-46B87D871A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1241" y="1304084"/>
                      <a:ext cx="1471152" cy="2844229"/>
                    </a:xfrm>
                    <a:custGeom>
                      <a:avLst/>
                      <a:gdLst>
                        <a:gd name="connsiteX0" fmla="*/ 1203520 w 1471152"/>
                        <a:gd name="connsiteY0" fmla="*/ 2717893 h 2844229"/>
                        <a:gd name="connsiteX1" fmla="*/ 1304921 w 1471152"/>
                        <a:gd name="connsiteY1" fmla="*/ 2842567 h 2844229"/>
                        <a:gd name="connsiteX2" fmla="*/ 482073 w 1471152"/>
                        <a:gd name="connsiteY2" fmla="*/ 2834255 h 2844229"/>
                        <a:gd name="connsiteX3" fmla="*/ 521969 w 1471152"/>
                        <a:gd name="connsiteY3" fmla="*/ 2759451 h 2844229"/>
                        <a:gd name="connsiteX4" fmla="*/ 430541 w 1471152"/>
                        <a:gd name="connsiteY4" fmla="*/ 2834255 h 2844229"/>
                        <a:gd name="connsiteX5" fmla="*/ 139635 w 1471152"/>
                        <a:gd name="connsiteY5" fmla="*/ 2830930 h 2844229"/>
                        <a:gd name="connsiteX6" fmla="*/ 226076 w 1471152"/>
                        <a:gd name="connsiteY6" fmla="*/ 2722880 h 2844229"/>
                        <a:gd name="connsiteX7" fmla="*/ 9974 w 1471152"/>
                        <a:gd name="connsiteY7" fmla="*/ 2830930 h 2844229"/>
                        <a:gd name="connsiteX8" fmla="*/ 9974 w 1471152"/>
                        <a:gd name="connsiteY8" fmla="*/ 2830930 h 2844229"/>
                        <a:gd name="connsiteX9" fmla="*/ 0 w 1471152"/>
                        <a:gd name="connsiteY9" fmla="*/ 2830930 h 2844229"/>
                        <a:gd name="connsiteX10" fmla="*/ 181193 w 1471152"/>
                        <a:gd name="connsiteY10" fmla="*/ 2139405 h 2844229"/>
                        <a:gd name="connsiteX11" fmla="*/ 277608 w 1471152"/>
                        <a:gd name="connsiteY11" fmla="*/ 1772033 h 2844229"/>
                        <a:gd name="connsiteX12" fmla="*/ 304205 w 1471152"/>
                        <a:gd name="connsiteY12" fmla="*/ 1753747 h 2844229"/>
                        <a:gd name="connsiteX13" fmla="*/ 467112 w 1471152"/>
                        <a:gd name="connsiteY13" fmla="*/ 1642372 h 2844229"/>
                        <a:gd name="connsiteX14" fmla="*/ 329140 w 1471152"/>
                        <a:gd name="connsiteY14" fmla="*/ 1677280 h 2844229"/>
                        <a:gd name="connsiteX15" fmla="*/ 300880 w 1471152"/>
                        <a:gd name="connsiteY15" fmla="*/ 1685592 h 2844229"/>
                        <a:gd name="connsiteX16" fmla="*/ 741395 w 1471152"/>
                        <a:gd name="connsiteY16" fmla="*/ 0 h 2844229"/>
                        <a:gd name="connsiteX17" fmla="*/ 879367 w 1471152"/>
                        <a:gd name="connsiteY17" fmla="*/ 538591 h 2844229"/>
                        <a:gd name="connsiteX18" fmla="*/ 782953 w 1471152"/>
                        <a:gd name="connsiteY18" fmla="*/ 535267 h 2844229"/>
                        <a:gd name="connsiteX19" fmla="*/ 766329 w 1471152"/>
                        <a:gd name="connsiteY19" fmla="*/ 535267 h 2844229"/>
                        <a:gd name="connsiteX20" fmla="*/ 786278 w 1471152"/>
                        <a:gd name="connsiteY20" fmla="*/ 545241 h 2844229"/>
                        <a:gd name="connsiteX21" fmla="*/ 894328 w 1471152"/>
                        <a:gd name="connsiteY21" fmla="*/ 600098 h 2844229"/>
                        <a:gd name="connsiteX22" fmla="*/ 1374739 w 1471152"/>
                        <a:gd name="connsiteY22" fmla="*/ 2466882 h 2844229"/>
                        <a:gd name="connsiteX23" fmla="*/ 1409647 w 1471152"/>
                        <a:gd name="connsiteY23" fmla="*/ 2603193 h 2844229"/>
                        <a:gd name="connsiteX24" fmla="*/ 1100456 w 1471152"/>
                        <a:gd name="connsiteY24" fmla="*/ 2505116 h 2844229"/>
                        <a:gd name="connsiteX25" fmla="*/ 1429595 w 1471152"/>
                        <a:gd name="connsiteY25" fmla="*/ 2686309 h 2844229"/>
                        <a:gd name="connsiteX26" fmla="*/ 1471153 w 1471152"/>
                        <a:gd name="connsiteY26" fmla="*/ 2844229 h 2844229"/>
                        <a:gd name="connsiteX27" fmla="*/ 1203520 w 1471152"/>
                        <a:gd name="connsiteY27" fmla="*/ 2717893 h 284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471152" h="2844229">
                          <a:moveTo>
                            <a:pt x="1203520" y="2717893"/>
                          </a:moveTo>
                          <a:cubicBezTo>
                            <a:pt x="1236766" y="2759451"/>
                            <a:pt x="1271675" y="2801009"/>
                            <a:pt x="1304921" y="2842567"/>
                          </a:cubicBezTo>
                          <a:lnTo>
                            <a:pt x="482073" y="2834255"/>
                          </a:lnTo>
                          <a:cubicBezTo>
                            <a:pt x="495372" y="2809320"/>
                            <a:pt x="508670" y="2784386"/>
                            <a:pt x="521969" y="2759451"/>
                          </a:cubicBezTo>
                          <a:cubicBezTo>
                            <a:pt x="490384" y="2784386"/>
                            <a:pt x="460463" y="2809320"/>
                            <a:pt x="430541" y="2834255"/>
                          </a:cubicBezTo>
                          <a:lnTo>
                            <a:pt x="139635" y="2830930"/>
                          </a:lnTo>
                          <a:cubicBezTo>
                            <a:pt x="167894" y="2794360"/>
                            <a:pt x="196154" y="2757788"/>
                            <a:pt x="226076" y="2722880"/>
                          </a:cubicBezTo>
                          <a:cubicBezTo>
                            <a:pt x="154596" y="2757788"/>
                            <a:pt x="81454" y="2794360"/>
                            <a:pt x="9974" y="2830930"/>
                          </a:cubicBezTo>
                          <a:lnTo>
                            <a:pt x="9974" y="2830930"/>
                          </a:lnTo>
                          <a:lnTo>
                            <a:pt x="0" y="2830930"/>
                          </a:lnTo>
                          <a:lnTo>
                            <a:pt x="181193" y="2139405"/>
                          </a:lnTo>
                          <a:lnTo>
                            <a:pt x="277608" y="1772033"/>
                          </a:lnTo>
                          <a:cubicBezTo>
                            <a:pt x="287582" y="1765383"/>
                            <a:pt x="295893" y="1758734"/>
                            <a:pt x="304205" y="1753747"/>
                          </a:cubicBezTo>
                          <a:cubicBezTo>
                            <a:pt x="365710" y="1708865"/>
                            <a:pt x="390645" y="1687255"/>
                            <a:pt x="467112" y="1642372"/>
                          </a:cubicBezTo>
                          <a:cubicBezTo>
                            <a:pt x="402282" y="1663982"/>
                            <a:pt x="382334" y="1662320"/>
                            <a:pt x="329140" y="1677280"/>
                          </a:cubicBezTo>
                          <a:cubicBezTo>
                            <a:pt x="320828" y="1678943"/>
                            <a:pt x="312516" y="1682267"/>
                            <a:pt x="300880" y="1685592"/>
                          </a:cubicBezTo>
                          <a:lnTo>
                            <a:pt x="741395" y="0"/>
                          </a:lnTo>
                          <a:lnTo>
                            <a:pt x="879367" y="538591"/>
                          </a:lnTo>
                          <a:cubicBezTo>
                            <a:pt x="847783" y="536929"/>
                            <a:pt x="816199" y="535267"/>
                            <a:pt x="782953" y="535267"/>
                          </a:cubicBezTo>
                          <a:cubicBezTo>
                            <a:pt x="777966" y="535267"/>
                            <a:pt x="771317" y="535267"/>
                            <a:pt x="766329" y="535267"/>
                          </a:cubicBezTo>
                          <a:lnTo>
                            <a:pt x="786278" y="545241"/>
                          </a:lnTo>
                          <a:cubicBezTo>
                            <a:pt x="822848" y="563526"/>
                            <a:pt x="859419" y="581812"/>
                            <a:pt x="894328" y="600098"/>
                          </a:cubicBezTo>
                          <a:lnTo>
                            <a:pt x="1374739" y="2466882"/>
                          </a:lnTo>
                          <a:lnTo>
                            <a:pt x="1409647" y="2603193"/>
                          </a:lnTo>
                          <a:cubicBezTo>
                            <a:pt x="1304921" y="2576596"/>
                            <a:pt x="1201857" y="2543349"/>
                            <a:pt x="1100456" y="2505116"/>
                          </a:cubicBezTo>
                          <a:cubicBezTo>
                            <a:pt x="1213493" y="2559972"/>
                            <a:pt x="1323207" y="2619816"/>
                            <a:pt x="1429595" y="2686309"/>
                          </a:cubicBezTo>
                          <a:lnTo>
                            <a:pt x="1471153" y="2844229"/>
                          </a:lnTo>
                          <a:cubicBezTo>
                            <a:pt x="1373077" y="2817632"/>
                            <a:pt x="1283311" y="2774412"/>
                            <a:pt x="1203520" y="2717893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8" name="Freeform: Shape 967">
                      <a:extLst>
                        <a:ext uri="{FF2B5EF4-FFF2-40B4-BE49-F238E27FC236}">
                          <a16:creationId xmlns:a16="http://schemas.microsoft.com/office/drawing/2014/main" id="{CDB108A6-D7F0-117E-1F30-A507CF816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109" y="3056168"/>
                      <a:ext cx="121349" cy="385658"/>
                    </a:xfrm>
                    <a:custGeom>
                      <a:avLst/>
                      <a:gdLst>
                        <a:gd name="connsiteX0" fmla="*/ 94752 w 121349"/>
                        <a:gd name="connsiteY0" fmla="*/ 18286 h 385658"/>
                        <a:gd name="connsiteX1" fmla="*/ 121349 w 121349"/>
                        <a:gd name="connsiteY1" fmla="*/ 0 h 385658"/>
                        <a:gd name="connsiteX2" fmla="*/ 0 w 121349"/>
                        <a:gd name="connsiteY2" fmla="*/ 385658 h 385658"/>
                        <a:gd name="connsiteX3" fmla="*/ 94752 w 121349"/>
                        <a:gd name="connsiteY3" fmla="*/ 18286 h 3856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1349" h="385658">
                          <a:moveTo>
                            <a:pt x="94752" y="18286"/>
                          </a:moveTo>
                          <a:cubicBezTo>
                            <a:pt x="104726" y="11636"/>
                            <a:pt x="113038" y="4987"/>
                            <a:pt x="121349" y="0"/>
                          </a:cubicBezTo>
                          <a:lnTo>
                            <a:pt x="0" y="385658"/>
                          </a:lnTo>
                          <a:lnTo>
                            <a:pt x="94752" y="18286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9" name="Freeform: Shape 968">
                      <a:extLst>
                        <a:ext uri="{FF2B5EF4-FFF2-40B4-BE49-F238E27FC236}">
                          <a16:creationId xmlns:a16="http://schemas.microsoft.com/office/drawing/2014/main" id="{40266172-F7A0-9D58-9641-C28049AE18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5471" y="1300759"/>
                      <a:ext cx="580149" cy="1685592"/>
                    </a:xfrm>
                    <a:custGeom>
                      <a:avLst/>
                      <a:gdLst>
                        <a:gd name="connsiteX0" fmla="*/ 580149 w 580149"/>
                        <a:gd name="connsiteY0" fmla="*/ 538591 h 1685592"/>
                        <a:gd name="connsiteX1" fmla="*/ 483735 w 580149"/>
                        <a:gd name="connsiteY1" fmla="*/ 535267 h 1685592"/>
                        <a:gd name="connsiteX2" fmla="*/ 437190 w 580149"/>
                        <a:gd name="connsiteY2" fmla="*/ 382334 h 1685592"/>
                        <a:gd name="connsiteX3" fmla="*/ 28260 w 580149"/>
                        <a:gd name="connsiteY3" fmla="*/ 1677280 h 1685592"/>
                        <a:gd name="connsiteX4" fmla="*/ 0 w 580149"/>
                        <a:gd name="connsiteY4" fmla="*/ 1685592 h 1685592"/>
                        <a:gd name="connsiteX5" fmla="*/ 440515 w 580149"/>
                        <a:gd name="connsiteY5" fmla="*/ 0 h 1685592"/>
                        <a:gd name="connsiteX6" fmla="*/ 580149 w 580149"/>
                        <a:gd name="connsiteY6" fmla="*/ 538591 h 1685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0149" h="1685592">
                          <a:moveTo>
                            <a:pt x="580149" y="538591"/>
                          </a:moveTo>
                          <a:cubicBezTo>
                            <a:pt x="548565" y="536929"/>
                            <a:pt x="516982" y="535267"/>
                            <a:pt x="483735" y="535267"/>
                          </a:cubicBezTo>
                          <a:lnTo>
                            <a:pt x="437190" y="382334"/>
                          </a:lnTo>
                          <a:lnTo>
                            <a:pt x="28260" y="1677280"/>
                          </a:lnTo>
                          <a:cubicBezTo>
                            <a:pt x="19948" y="1678943"/>
                            <a:pt x="11636" y="1682267"/>
                            <a:pt x="0" y="1685592"/>
                          </a:cubicBezTo>
                          <a:lnTo>
                            <a:pt x="440515" y="0"/>
                          </a:lnTo>
                          <a:lnTo>
                            <a:pt x="580149" y="53859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0" name="Freeform: Shape 969">
                      <a:extLst>
                        <a:ext uri="{FF2B5EF4-FFF2-40B4-BE49-F238E27FC236}">
                          <a16:creationId xmlns:a16="http://schemas.microsoft.com/office/drawing/2014/main" id="{DD2C5186-0E29-4234-B4D9-E5121D7B49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2531" y="1847662"/>
                      <a:ext cx="588461" cy="1921641"/>
                    </a:xfrm>
                    <a:custGeom>
                      <a:avLst/>
                      <a:gdLst>
                        <a:gd name="connsiteX0" fmla="*/ 588462 w 588461"/>
                        <a:gd name="connsiteY0" fmla="*/ 1921641 h 1921641"/>
                        <a:gd name="connsiteX1" fmla="*/ 0 w 588461"/>
                        <a:gd name="connsiteY1" fmla="*/ 0 h 1921641"/>
                        <a:gd name="connsiteX2" fmla="*/ 108051 w 588461"/>
                        <a:gd name="connsiteY2" fmla="*/ 54857 h 1921641"/>
                        <a:gd name="connsiteX3" fmla="*/ 588462 w 588461"/>
                        <a:gd name="connsiteY3" fmla="*/ 1921641 h 1921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8461" h="1921641">
                          <a:moveTo>
                            <a:pt x="588462" y="1921641"/>
                          </a:moveTo>
                          <a:lnTo>
                            <a:pt x="0" y="0"/>
                          </a:lnTo>
                          <a:cubicBezTo>
                            <a:pt x="36571" y="18286"/>
                            <a:pt x="73142" y="36571"/>
                            <a:pt x="108051" y="54857"/>
                          </a:cubicBezTo>
                          <a:lnTo>
                            <a:pt x="588462" y="1921641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57" name="Graphic 2">
                    <a:extLst>
                      <a:ext uri="{FF2B5EF4-FFF2-40B4-BE49-F238E27FC236}">
                        <a16:creationId xmlns:a16="http://schemas.microsoft.com/office/drawing/2014/main" id="{C48AB4D1-A476-C4FC-26E4-83AC685DA26B}"/>
                      </a:ext>
                    </a:extLst>
                  </p:cNvPr>
                  <p:cNvGrpSpPr/>
                  <p:nvPr/>
                </p:nvGrpSpPr>
                <p:grpSpPr>
                  <a:xfrm>
                    <a:off x="6900563" y="1583353"/>
                    <a:ext cx="972457" cy="3088589"/>
                    <a:chOff x="6900563" y="1583353"/>
                    <a:chExt cx="972457" cy="3088589"/>
                  </a:xfrm>
                  <a:solidFill>
                    <a:srgbClr val="297494"/>
                  </a:solidFill>
                </p:grpSpPr>
                <p:sp>
                  <p:nvSpPr>
                    <p:cNvPr id="958" name="Freeform: Shape 957">
                      <a:extLst>
                        <a:ext uri="{FF2B5EF4-FFF2-40B4-BE49-F238E27FC236}">
                          <a16:creationId xmlns:a16="http://schemas.microsoft.com/office/drawing/2014/main" id="{A9A12C92-7EAA-E0B5-8F01-2CF9348E9C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84559" y="1583353"/>
                      <a:ext cx="96414" cy="3088589"/>
                    </a:xfrm>
                    <a:custGeom>
                      <a:avLst/>
                      <a:gdLst>
                        <a:gd name="connsiteX0" fmla="*/ 0 w 96414"/>
                        <a:gd name="connsiteY0" fmla="*/ 3078616 h 3088589"/>
                        <a:gd name="connsiteX1" fmla="*/ 96414 w 96414"/>
                        <a:gd name="connsiteY1" fmla="*/ 0 h 3088589"/>
                        <a:gd name="connsiteX2" fmla="*/ 94752 w 96414"/>
                        <a:gd name="connsiteY2" fmla="*/ 3088590 h 30885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6414" h="3088589">
                          <a:moveTo>
                            <a:pt x="0" y="3078616"/>
                          </a:moveTo>
                          <a:lnTo>
                            <a:pt x="96414" y="0"/>
                          </a:lnTo>
                          <a:lnTo>
                            <a:pt x="94752" y="3088590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9" name="Freeform: Shape 958">
                      <a:extLst>
                        <a:ext uri="{FF2B5EF4-FFF2-40B4-BE49-F238E27FC236}">
                          <a16:creationId xmlns:a16="http://schemas.microsoft.com/office/drawing/2014/main" id="{B7184FD2-7269-ADD3-AE49-6AC3CE08DF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1405" y="2166827"/>
                      <a:ext cx="184111" cy="192829"/>
                    </a:xfrm>
                    <a:custGeom>
                      <a:avLst/>
                      <a:gdLst>
                        <a:gd name="connsiteX0" fmla="*/ 7906 w 184111"/>
                        <a:gd name="connsiteY0" fmla="*/ 124674 h 192829"/>
                        <a:gd name="connsiteX1" fmla="*/ 184111 w 184111"/>
                        <a:gd name="connsiteY1" fmla="*/ 0 h 192829"/>
                        <a:gd name="connsiteX2" fmla="*/ 1256 w 184111"/>
                        <a:gd name="connsiteY2" fmla="*/ 192829 h 192829"/>
                        <a:gd name="connsiteX3" fmla="*/ 7906 w 184111"/>
                        <a:gd name="connsiteY3" fmla="*/ 124674 h 192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4111" h="192829">
                          <a:moveTo>
                            <a:pt x="7906" y="124674"/>
                          </a:moveTo>
                          <a:cubicBezTo>
                            <a:pt x="66087" y="83116"/>
                            <a:pt x="125930" y="41558"/>
                            <a:pt x="184111" y="0"/>
                          </a:cubicBezTo>
                          <a:cubicBezTo>
                            <a:pt x="120944" y="61506"/>
                            <a:pt x="59438" y="126336"/>
                            <a:pt x="1256" y="192829"/>
                          </a:cubicBezTo>
                          <a:cubicBezTo>
                            <a:pt x="-406" y="171219"/>
                            <a:pt x="-2068" y="149609"/>
                            <a:pt x="7906" y="12467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0" name="Freeform: Shape 959">
                      <a:extLst>
                        <a:ext uri="{FF2B5EF4-FFF2-40B4-BE49-F238E27FC236}">
                          <a16:creationId xmlns:a16="http://schemas.microsoft.com/office/drawing/2014/main" id="{A0B87C7B-F4A0-8751-EA57-A394448C3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8723" y="2625628"/>
                      <a:ext cx="319805" cy="292568"/>
                    </a:xfrm>
                    <a:custGeom>
                      <a:avLst/>
                      <a:gdLst>
                        <a:gd name="connsiteX0" fmla="*/ 8952 w 319805"/>
                        <a:gd name="connsiteY0" fmla="*/ 241036 h 292568"/>
                        <a:gd name="connsiteX1" fmla="*/ 319806 w 319805"/>
                        <a:gd name="connsiteY1" fmla="*/ 0 h 292568"/>
                        <a:gd name="connsiteX2" fmla="*/ 2302 w 319805"/>
                        <a:gd name="connsiteY2" fmla="*/ 292568 h 292568"/>
                        <a:gd name="connsiteX3" fmla="*/ 8952 w 319805"/>
                        <a:gd name="connsiteY3" fmla="*/ 241036 h 29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9805" h="292568">
                          <a:moveTo>
                            <a:pt x="8952" y="241036"/>
                          </a:moveTo>
                          <a:cubicBezTo>
                            <a:pt x="108691" y="154596"/>
                            <a:pt x="211755" y="74804"/>
                            <a:pt x="319806" y="0"/>
                          </a:cubicBezTo>
                          <a:cubicBezTo>
                            <a:pt x="205105" y="86441"/>
                            <a:pt x="98717" y="184518"/>
                            <a:pt x="2302" y="292568"/>
                          </a:cubicBezTo>
                          <a:cubicBezTo>
                            <a:pt x="2302" y="275945"/>
                            <a:pt x="-6009" y="254335"/>
                            <a:pt x="8952" y="24103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1" name="Freeform: Shape 960">
                      <a:extLst>
                        <a:ext uri="{FF2B5EF4-FFF2-40B4-BE49-F238E27FC236}">
                          <a16:creationId xmlns:a16="http://schemas.microsoft.com/office/drawing/2014/main" id="{D2454032-D1F2-DAE8-1E05-2DA6A37D43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4110" y="3295543"/>
                      <a:ext cx="460728" cy="329139"/>
                    </a:xfrm>
                    <a:custGeom>
                      <a:avLst/>
                      <a:gdLst>
                        <a:gd name="connsiteX0" fmla="*/ 3590 w 460728"/>
                        <a:gd name="connsiteY0" fmla="*/ 257659 h 329139"/>
                        <a:gd name="connsiteX1" fmla="*/ 460729 w 460728"/>
                        <a:gd name="connsiteY1" fmla="*/ 0 h 329139"/>
                        <a:gd name="connsiteX2" fmla="*/ 266 w 460728"/>
                        <a:gd name="connsiteY2" fmla="*/ 329139 h 329139"/>
                        <a:gd name="connsiteX3" fmla="*/ 3590 w 460728"/>
                        <a:gd name="connsiteY3" fmla="*/ 257659 h 329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0728" h="329139">
                          <a:moveTo>
                            <a:pt x="3590" y="257659"/>
                          </a:moveTo>
                          <a:cubicBezTo>
                            <a:pt x="149875" y="159583"/>
                            <a:pt x="302808" y="73142"/>
                            <a:pt x="460729" y="0"/>
                          </a:cubicBezTo>
                          <a:cubicBezTo>
                            <a:pt x="301145" y="99739"/>
                            <a:pt x="146550" y="209452"/>
                            <a:pt x="266" y="329139"/>
                          </a:cubicBezTo>
                          <a:cubicBezTo>
                            <a:pt x="266" y="302542"/>
                            <a:pt x="-1396" y="277607"/>
                            <a:pt x="3590" y="25765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2" name="Freeform: Shape 961">
                      <a:extLst>
                        <a:ext uri="{FF2B5EF4-FFF2-40B4-BE49-F238E27FC236}">
                          <a16:creationId xmlns:a16="http://schemas.microsoft.com/office/drawing/2014/main" id="{89AEAB20-869D-B17D-10AF-37AA20D766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4428" y="3707798"/>
                      <a:ext cx="538591" cy="407268"/>
                    </a:xfrm>
                    <a:custGeom>
                      <a:avLst/>
                      <a:gdLst>
                        <a:gd name="connsiteX0" fmla="*/ 0 w 538591"/>
                        <a:gd name="connsiteY0" fmla="*/ 317503 h 407268"/>
                        <a:gd name="connsiteX1" fmla="*/ 538592 w 538591"/>
                        <a:gd name="connsiteY1" fmla="*/ 0 h 407268"/>
                        <a:gd name="connsiteX2" fmla="*/ 18286 w 538591"/>
                        <a:gd name="connsiteY2" fmla="*/ 407268 h 407268"/>
                        <a:gd name="connsiteX3" fmla="*/ 0 w 538591"/>
                        <a:gd name="connsiteY3" fmla="*/ 317503 h 407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8591" h="407268">
                          <a:moveTo>
                            <a:pt x="0" y="317503"/>
                          </a:moveTo>
                          <a:cubicBezTo>
                            <a:pt x="179530" y="211114"/>
                            <a:pt x="359061" y="104726"/>
                            <a:pt x="538592" y="0"/>
                          </a:cubicBezTo>
                          <a:cubicBezTo>
                            <a:pt x="357399" y="124674"/>
                            <a:pt x="184518" y="260984"/>
                            <a:pt x="18286" y="407268"/>
                          </a:cubicBezTo>
                          <a:cubicBezTo>
                            <a:pt x="13298" y="375684"/>
                            <a:pt x="6649" y="344100"/>
                            <a:pt x="0" y="31750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3" name="Freeform: Shape 962">
                      <a:extLst>
                        <a:ext uri="{FF2B5EF4-FFF2-40B4-BE49-F238E27FC236}">
                          <a16:creationId xmlns:a16="http://schemas.microsoft.com/office/drawing/2014/main" id="{9453D3C0-5FB3-73A3-7DCC-2DE9481248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0563" y="3726084"/>
                      <a:ext cx="455208" cy="260983"/>
                    </a:xfrm>
                    <a:custGeom>
                      <a:avLst/>
                      <a:gdLst>
                        <a:gd name="connsiteX0" fmla="*/ 452151 w 455208"/>
                        <a:gd name="connsiteY0" fmla="*/ 181193 h 260983"/>
                        <a:gd name="connsiteX1" fmla="*/ 0 w 455208"/>
                        <a:gd name="connsiteY1" fmla="*/ 0 h 260983"/>
                        <a:gd name="connsiteX2" fmla="*/ 452151 w 455208"/>
                        <a:gd name="connsiteY2" fmla="*/ 260984 h 260983"/>
                        <a:gd name="connsiteX3" fmla="*/ 452151 w 455208"/>
                        <a:gd name="connsiteY3" fmla="*/ 181193 h 260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55208" h="260983">
                          <a:moveTo>
                            <a:pt x="452151" y="181193"/>
                          </a:moveTo>
                          <a:cubicBezTo>
                            <a:pt x="289244" y="99739"/>
                            <a:pt x="171219" y="61506"/>
                            <a:pt x="0" y="0"/>
                          </a:cubicBezTo>
                          <a:cubicBezTo>
                            <a:pt x="161245" y="108051"/>
                            <a:pt x="290906" y="152933"/>
                            <a:pt x="452151" y="260984"/>
                          </a:cubicBezTo>
                          <a:cubicBezTo>
                            <a:pt x="460463" y="219426"/>
                            <a:pt x="448826" y="212777"/>
                            <a:pt x="452151" y="18119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4" name="Freeform: Shape 963">
                      <a:extLst>
                        <a:ext uri="{FF2B5EF4-FFF2-40B4-BE49-F238E27FC236}">
                          <a16:creationId xmlns:a16="http://schemas.microsoft.com/office/drawing/2014/main" id="{E03C4C97-9EDA-C0BB-6E3C-E5A2FA2B4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31886" y="3162557"/>
                      <a:ext cx="317733" cy="327476"/>
                    </a:xfrm>
                    <a:custGeom>
                      <a:avLst/>
                      <a:gdLst>
                        <a:gd name="connsiteX0" fmla="*/ 315841 w 317733"/>
                        <a:gd name="connsiteY0" fmla="*/ 327477 h 327476"/>
                        <a:gd name="connsiteX1" fmla="*/ 0 w 317733"/>
                        <a:gd name="connsiteY1" fmla="*/ 0 h 327476"/>
                        <a:gd name="connsiteX2" fmla="*/ 251010 w 317733"/>
                        <a:gd name="connsiteY2" fmla="*/ 184517 h 327476"/>
                        <a:gd name="connsiteX3" fmla="*/ 310854 w 317733"/>
                        <a:gd name="connsiteY3" fmla="*/ 249348 h 327476"/>
                        <a:gd name="connsiteX4" fmla="*/ 315841 w 317733"/>
                        <a:gd name="connsiteY4" fmla="*/ 327477 h 327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7733" h="327476">
                          <a:moveTo>
                            <a:pt x="315841" y="327477"/>
                          </a:moveTo>
                          <a:cubicBezTo>
                            <a:pt x="211115" y="217764"/>
                            <a:pt x="104726" y="109713"/>
                            <a:pt x="0" y="0"/>
                          </a:cubicBezTo>
                          <a:cubicBezTo>
                            <a:pt x="83116" y="61506"/>
                            <a:pt x="167894" y="123012"/>
                            <a:pt x="251010" y="184517"/>
                          </a:cubicBezTo>
                          <a:cubicBezTo>
                            <a:pt x="274283" y="202803"/>
                            <a:pt x="300880" y="221089"/>
                            <a:pt x="310854" y="249348"/>
                          </a:cubicBezTo>
                          <a:cubicBezTo>
                            <a:pt x="320828" y="275945"/>
                            <a:pt x="317503" y="304205"/>
                            <a:pt x="315841" y="32747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5" name="Freeform: Shape 964">
                      <a:extLst>
                        <a:ext uri="{FF2B5EF4-FFF2-40B4-BE49-F238E27FC236}">
                          <a16:creationId xmlns:a16="http://schemas.microsoft.com/office/drawing/2014/main" id="{5D6523AA-CEEA-FEE7-29D5-25F289C987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5028" y="2570771"/>
                      <a:ext cx="265971" cy="242698"/>
                    </a:xfrm>
                    <a:custGeom>
                      <a:avLst/>
                      <a:gdLst>
                        <a:gd name="connsiteX0" fmla="*/ 257660 w 265971"/>
                        <a:gd name="connsiteY0" fmla="*/ 242699 h 242698"/>
                        <a:gd name="connsiteX1" fmla="*/ 0 w 265971"/>
                        <a:gd name="connsiteY1" fmla="*/ 0 h 242698"/>
                        <a:gd name="connsiteX2" fmla="*/ 265971 w 265971"/>
                        <a:gd name="connsiteY2" fmla="*/ 199478 h 242698"/>
                        <a:gd name="connsiteX3" fmla="*/ 257660 w 265971"/>
                        <a:gd name="connsiteY3" fmla="*/ 242699 h 2426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5971" h="242698">
                          <a:moveTo>
                            <a:pt x="257660" y="242699"/>
                          </a:moveTo>
                          <a:cubicBezTo>
                            <a:pt x="162907" y="172881"/>
                            <a:pt x="76466" y="91428"/>
                            <a:pt x="0" y="0"/>
                          </a:cubicBezTo>
                          <a:cubicBezTo>
                            <a:pt x="88103" y="66493"/>
                            <a:pt x="177868" y="132986"/>
                            <a:pt x="265971" y="199478"/>
                          </a:cubicBezTo>
                          <a:cubicBezTo>
                            <a:pt x="259321" y="214439"/>
                            <a:pt x="257660" y="231063"/>
                            <a:pt x="257660" y="24269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6" name="Freeform: Shape 965">
                      <a:extLst>
                        <a:ext uri="{FF2B5EF4-FFF2-40B4-BE49-F238E27FC236}">
                          <a16:creationId xmlns:a16="http://schemas.microsoft.com/office/drawing/2014/main" id="{6CEFEA23-F18A-B8BF-7FDD-08BF084F3C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6429" y="2020544"/>
                      <a:ext cx="166559" cy="113037"/>
                    </a:xfrm>
                    <a:custGeom>
                      <a:avLst/>
                      <a:gdLst>
                        <a:gd name="connsiteX0" fmla="*/ 164570 w 166559"/>
                        <a:gd name="connsiteY0" fmla="*/ 113038 h 113037"/>
                        <a:gd name="connsiteX1" fmla="*/ 0 w 166559"/>
                        <a:gd name="connsiteY1" fmla="*/ 0 h 113037"/>
                        <a:gd name="connsiteX2" fmla="*/ 129661 w 166559"/>
                        <a:gd name="connsiteY2" fmla="*/ 66493 h 113037"/>
                        <a:gd name="connsiteX3" fmla="*/ 156258 w 166559"/>
                        <a:gd name="connsiteY3" fmla="*/ 83116 h 113037"/>
                        <a:gd name="connsiteX4" fmla="*/ 164570 w 166559"/>
                        <a:gd name="connsiteY4" fmla="*/ 113038 h 113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559" h="113037">
                          <a:moveTo>
                            <a:pt x="164570" y="113038"/>
                          </a:moveTo>
                          <a:cubicBezTo>
                            <a:pt x="111376" y="73142"/>
                            <a:pt x="56519" y="36571"/>
                            <a:pt x="0" y="0"/>
                          </a:cubicBezTo>
                          <a:cubicBezTo>
                            <a:pt x="43220" y="21610"/>
                            <a:pt x="86441" y="44883"/>
                            <a:pt x="129661" y="66493"/>
                          </a:cubicBezTo>
                          <a:cubicBezTo>
                            <a:pt x="139635" y="71480"/>
                            <a:pt x="147947" y="76467"/>
                            <a:pt x="156258" y="83116"/>
                          </a:cubicBezTo>
                          <a:cubicBezTo>
                            <a:pt x="164570" y="91428"/>
                            <a:pt x="169557" y="104726"/>
                            <a:pt x="164570" y="11303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917" name="Graphic 2">
                <a:extLst>
                  <a:ext uri="{FF2B5EF4-FFF2-40B4-BE49-F238E27FC236}">
                    <a16:creationId xmlns:a16="http://schemas.microsoft.com/office/drawing/2014/main" id="{C44AD76E-05A5-AB8B-F6D0-A9AAFF8786B7}"/>
                  </a:ext>
                </a:extLst>
              </p:cNvPr>
              <p:cNvGrpSpPr/>
              <p:nvPr/>
            </p:nvGrpSpPr>
            <p:grpSpPr>
              <a:xfrm>
                <a:off x="-774366" y="160408"/>
                <a:ext cx="2852540" cy="5020205"/>
                <a:chOff x="-774366" y="160408"/>
                <a:chExt cx="2852540" cy="5020205"/>
              </a:xfrm>
            </p:grpSpPr>
            <p:grpSp>
              <p:nvGrpSpPr>
                <p:cNvPr id="921" name="Graphic 2">
                  <a:extLst>
                    <a:ext uri="{FF2B5EF4-FFF2-40B4-BE49-F238E27FC236}">
                      <a16:creationId xmlns:a16="http://schemas.microsoft.com/office/drawing/2014/main" id="{80063979-D3A3-01AA-F9C6-C38D6A446022}"/>
                    </a:ext>
                  </a:extLst>
                </p:cNvPr>
                <p:cNvGrpSpPr/>
                <p:nvPr/>
              </p:nvGrpSpPr>
              <p:grpSpPr>
                <a:xfrm>
                  <a:off x="-774366" y="160408"/>
                  <a:ext cx="2151041" cy="5020205"/>
                  <a:chOff x="-774366" y="160408"/>
                  <a:chExt cx="2151041" cy="5020205"/>
                </a:xfrm>
              </p:grpSpPr>
              <p:grpSp>
                <p:nvGrpSpPr>
                  <p:cNvPr id="938" name="Graphic 2">
                    <a:extLst>
                      <a:ext uri="{FF2B5EF4-FFF2-40B4-BE49-F238E27FC236}">
                        <a16:creationId xmlns:a16="http://schemas.microsoft.com/office/drawing/2014/main" id="{40C42E1F-CDC9-219E-343F-A1C11C824C46}"/>
                      </a:ext>
                    </a:extLst>
                  </p:cNvPr>
                  <p:cNvGrpSpPr/>
                  <p:nvPr/>
                </p:nvGrpSpPr>
                <p:grpSpPr>
                  <a:xfrm>
                    <a:off x="-774366" y="160408"/>
                    <a:ext cx="2151041" cy="4237252"/>
                    <a:chOff x="-774366" y="160408"/>
                    <a:chExt cx="2151041" cy="4237252"/>
                  </a:xfrm>
                </p:grpSpPr>
                <p:sp>
                  <p:nvSpPr>
                    <p:cNvPr id="949" name="Freeform: Shape 948">
                      <a:extLst>
                        <a:ext uri="{FF2B5EF4-FFF2-40B4-BE49-F238E27FC236}">
                          <a16:creationId xmlns:a16="http://schemas.microsoft.com/office/drawing/2014/main" id="{5A5CB217-FD4D-CA2D-62C7-5024F25582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74366" y="160408"/>
                      <a:ext cx="2151041" cy="4237252"/>
                    </a:xfrm>
                    <a:custGeom>
                      <a:avLst/>
                      <a:gdLst>
                        <a:gd name="connsiteX0" fmla="*/ 1765383 w 2151041"/>
                        <a:gd name="connsiteY0" fmla="*/ 4052735 h 4237252"/>
                        <a:gd name="connsiteX1" fmla="*/ 1913330 w 2151041"/>
                        <a:gd name="connsiteY1" fmla="*/ 4237253 h 4237252"/>
                        <a:gd name="connsiteX2" fmla="*/ 706486 w 2151041"/>
                        <a:gd name="connsiteY2" fmla="*/ 4223954 h 4237252"/>
                        <a:gd name="connsiteX3" fmla="*/ 764667 w 2151041"/>
                        <a:gd name="connsiteY3" fmla="*/ 4110917 h 4237252"/>
                        <a:gd name="connsiteX4" fmla="*/ 630019 w 2151041"/>
                        <a:gd name="connsiteY4" fmla="*/ 4222292 h 4237252"/>
                        <a:gd name="connsiteX5" fmla="*/ 204465 w 2151041"/>
                        <a:gd name="connsiteY5" fmla="*/ 4217305 h 4237252"/>
                        <a:gd name="connsiteX6" fmla="*/ 330802 w 2151041"/>
                        <a:gd name="connsiteY6" fmla="*/ 4056060 h 4237252"/>
                        <a:gd name="connsiteX7" fmla="*/ 14961 w 2151041"/>
                        <a:gd name="connsiteY7" fmla="*/ 4215643 h 4237252"/>
                        <a:gd name="connsiteX8" fmla="*/ 14961 w 2151041"/>
                        <a:gd name="connsiteY8" fmla="*/ 4215643 h 4237252"/>
                        <a:gd name="connsiteX9" fmla="*/ 0 w 2151041"/>
                        <a:gd name="connsiteY9" fmla="*/ 4215643 h 4237252"/>
                        <a:gd name="connsiteX10" fmla="*/ 260984 w 2151041"/>
                        <a:gd name="connsiteY10" fmla="*/ 3188329 h 4237252"/>
                        <a:gd name="connsiteX11" fmla="*/ 402281 w 2151041"/>
                        <a:gd name="connsiteY11" fmla="*/ 2639764 h 4237252"/>
                        <a:gd name="connsiteX12" fmla="*/ 440515 w 2151041"/>
                        <a:gd name="connsiteY12" fmla="*/ 2611504 h 4237252"/>
                        <a:gd name="connsiteX13" fmla="*/ 678226 w 2151041"/>
                        <a:gd name="connsiteY13" fmla="*/ 2445272 h 4237252"/>
                        <a:gd name="connsiteX14" fmla="*/ 475423 w 2151041"/>
                        <a:gd name="connsiteY14" fmla="*/ 2496804 h 4237252"/>
                        <a:gd name="connsiteX15" fmla="*/ 435528 w 2151041"/>
                        <a:gd name="connsiteY15" fmla="*/ 2510103 h 4237252"/>
                        <a:gd name="connsiteX16" fmla="*/ 1080508 w 2151041"/>
                        <a:gd name="connsiteY16" fmla="*/ 0 h 4237252"/>
                        <a:gd name="connsiteX17" fmla="*/ 1283311 w 2151041"/>
                        <a:gd name="connsiteY17" fmla="*/ 802900 h 4237252"/>
                        <a:gd name="connsiteX18" fmla="*/ 1142014 w 2151041"/>
                        <a:gd name="connsiteY18" fmla="*/ 797913 h 4237252"/>
                        <a:gd name="connsiteX19" fmla="*/ 1117079 w 2151041"/>
                        <a:gd name="connsiteY19" fmla="*/ 797913 h 4237252"/>
                        <a:gd name="connsiteX20" fmla="*/ 1145338 w 2151041"/>
                        <a:gd name="connsiteY20" fmla="*/ 812874 h 4237252"/>
                        <a:gd name="connsiteX21" fmla="*/ 1304921 w 2151041"/>
                        <a:gd name="connsiteY21" fmla="*/ 894328 h 4237252"/>
                        <a:gd name="connsiteX22" fmla="*/ 2008082 w 2151041"/>
                        <a:gd name="connsiteY22" fmla="*/ 3675389 h 4237252"/>
                        <a:gd name="connsiteX23" fmla="*/ 2059614 w 2151041"/>
                        <a:gd name="connsiteY23" fmla="*/ 3878192 h 4237252"/>
                        <a:gd name="connsiteX24" fmla="*/ 1607463 w 2151041"/>
                        <a:gd name="connsiteY24" fmla="*/ 3730246 h 4237252"/>
                        <a:gd name="connsiteX25" fmla="*/ 2091198 w 2151041"/>
                        <a:gd name="connsiteY25" fmla="*/ 3999541 h 4237252"/>
                        <a:gd name="connsiteX26" fmla="*/ 2151042 w 2151041"/>
                        <a:gd name="connsiteY26" fmla="*/ 4235591 h 4237252"/>
                        <a:gd name="connsiteX27" fmla="*/ 1765383 w 2151041"/>
                        <a:gd name="connsiteY27" fmla="*/ 4052735 h 4237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151041" h="4237252">
                          <a:moveTo>
                            <a:pt x="1765383" y="4052735"/>
                          </a:moveTo>
                          <a:cubicBezTo>
                            <a:pt x="1815253" y="4114241"/>
                            <a:pt x="1863460" y="4175747"/>
                            <a:pt x="1913330" y="4237253"/>
                          </a:cubicBezTo>
                          <a:lnTo>
                            <a:pt x="706486" y="4223954"/>
                          </a:lnTo>
                          <a:cubicBezTo>
                            <a:pt x="724771" y="4187383"/>
                            <a:pt x="744719" y="4149150"/>
                            <a:pt x="764667" y="4110917"/>
                          </a:cubicBezTo>
                          <a:cubicBezTo>
                            <a:pt x="719784" y="4147488"/>
                            <a:pt x="674902" y="4185721"/>
                            <a:pt x="630019" y="4222292"/>
                          </a:cubicBezTo>
                          <a:lnTo>
                            <a:pt x="204465" y="4217305"/>
                          </a:lnTo>
                          <a:cubicBezTo>
                            <a:pt x="246023" y="4164111"/>
                            <a:pt x="287581" y="4109254"/>
                            <a:pt x="330802" y="4056060"/>
                          </a:cubicBezTo>
                          <a:cubicBezTo>
                            <a:pt x="226075" y="4109254"/>
                            <a:pt x="119687" y="4162449"/>
                            <a:pt x="14961" y="4215643"/>
                          </a:cubicBezTo>
                          <a:lnTo>
                            <a:pt x="14961" y="4215643"/>
                          </a:lnTo>
                          <a:lnTo>
                            <a:pt x="0" y="4215643"/>
                          </a:lnTo>
                          <a:lnTo>
                            <a:pt x="260984" y="3188329"/>
                          </a:lnTo>
                          <a:lnTo>
                            <a:pt x="402281" y="2639764"/>
                          </a:lnTo>
                          <a:cubicBezTo>
                            <a:pt x="415580" y="2629790"/>
                            <a:pt x="428878" y="2621478"/>
                            <a:pt x="440515" y="2611504"/>
                          </a:cubicBezTo>
                          <a:cubicBezTo>
                            <a:pt x="530280" y="2545012"/>
                            <a:pt x="568513" y="2513427"/>
                            <a:pt x="678226" y="2445272"/>
                          </a:cubicBezTo>
                          <a:cubicBezTo>
                            <a:pt x="581812" y="2478519"/>
                            <a:pt x="553552" y="2473532"/>
                            <a:pt x="475423" y="2496804"/>
                          </a:cubicBezTo>
                          <a:cubicBezTo>
                            <a:pt x="463787" y="2500129"/>
                            <a:pt x="450489" y="2505116"/>
                            <a:pt x="435528" y="2510103"/>
                          </a:cubicBezTo>
                          <a:lnTo>
                            <a:pt x="1080508" y="0"/>
                          </a:lnTo>
                          <a:lnTo>
                            <a:pt x="1283311" y="802900"/>
                          </a:lnTo>
                          <a:cubicBezTo>
                            <a:pt x="1236766" y="799576"/>
                            <a:pt x="1190221" y="797913"/>
                            <a:pt x="1142014" y="797913"/>
                          </a:cubicBezTo>
                          <a:cubicBezTo>
                            <a:pt x="1133702" y="797913"/>
                            <a:pt x="1125390" y="797913"/>
                            <a:pt x="1117079" y="797913"/>
                          </a:cubicBezTo>
                          <a:cubicBezTo>
                            <a:pt x="1127053" y="802900"/>
                            <a:pt x="1137027" y="807887"/>
                            <a:pt x="1145338" y="812874"/>
                          </a:cubicBezTo>
                          <a:cubicBezTo>
                            <a:pt x="1198533" y="839471"/>
                            <a:pt x="1251727" y="867731"/>
                            <a:pt x="1304921" y="894328"/>
                          </a:cubicBezTo>
                          <a:lnTo>
                            <a:pt x="2008082" y="3675389"/>
                          </a:lnTo>
                          <a:lnTo>
                            <a:pt x="2059614" y="3878192"/>
                          </a:lnTo>
                          <a:cubicBezTo>
                            <a:pt x="1906681" y="3838296"/>
                            <a:pt x="1755410" y="3788427"/>
                            <a:pt x="1607463" y="3730246"/>
                          </a:cubicBezTo>
                          <a:cubicBezTo>
                            <a:pt x="1772033" y="3811699"/>
                            <a:pt x="1934940" y="3901464"/>
                            <a:pt x="2091198" y="3999541"/>
                          </a:cubicBezTo>
                          <a:lnTo>
                            <a:pt x="2151042" y="4235591"/>
                          </a:lnTo>
                          <a:cubicBezTo>
                            <a:pt x="2014731" y="4199019"/>
                            <a:pt x="1883408" y="4137514"/>
                            <a:pt x="1765383" y="4052735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" name="Freeform: Shape 949">
                      <a:extLst>
                        <a:ext uri="{FF2B5EF4-FFF2-40B4-BE49-F238E27FC236}">
                          <a16:creationId xmlns:a16="http://schemas.microsoft.com/office/drawing/2014/main" id="{BE07389A-B9B4-07F5-79DB-D86EC6059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38838" y="160408"/>
                      <a:ext cx="847783" cy="2511765"/>
                    </a:xfrm>
                    <a:custGeom>
                      <a:avLst/>
                      <a:gdLst>
                        <a:gd name="connsiteX0" fmla="*/ 847783 w 847783"/>
                        <a:gd name="connsiteY0" fmla="*/ 802900 h 2511765"/>
                        <a:gd name="connsiteX1" fmla="*/ 706486 w 847783"/>
                        <a:gd name="connsiteY1" fmla="*/ 797913 h 2511765"/>
                        <a:gd name="connsiteX2" fmla="*/ 638331 w 847783"/>
                        <a:gd name="connsiteY2" fmla="*/ 570176 h 2511765"/>
                        <a:gd name="connsiteX3" fmla="*/ 39896 w 847783"/>
                        <a:gd name="connsiteY3" fmla="*/ 2498467 h 2511765"/>
                        <a:gd name="connsiteX4" fmla="*/ 0 w 847783"/>
                        <a:gd name="connsiteY4" fmla="*/ 2511765 h 2511765"/>
                        <a:gd name="connsiteX5" fmla="*/ 644980 w 847783"/>
                        <a:gd name="connsiteY5" fmla="*/ 0 h 2511765"/>
                        <a:gd name="connsiteX6" fmla="*/ 847783 w 847783"/>
                        <a:gd name="connsiteY6" fmla="*/ 802900 h 2511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47783" h="2511765">
                          <a:moveTo>
                            <a:pt x="847783" y="802900"/>
                          </a:moveTo>
                          <a:cubicBezTo>
                            <a:pt x="801238" y="799576"/>
                            <a:pt x="754693" y="797913"/>
                            <a:pt x="706486" y="797913"/>
                          </a:cubicBezTo>
                          <a:lnTo>
                            <a:pt x="638331" y="570176"/>
                          </a:lnTo>
                          <a:lnTo>
                            <a:pt x="39896" y="2498467"/>
                          </a:lnTo>
                          <a:cubicBezTo>
                            <a:pt x="28259" y="2501791"/>
                            <a:pt x="14961" y="2506778"/>
                            <a:pt x="0" y="2511765"/>
                          </a:cubicBezTo>
                          <a:lnTo>
                            <a:pt x="644980" y="0"/>
                          </a:lnTo>
                          <a:lnTo>
                            <a:pt x="847783" y="802900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" name="Freeform: Shape 950">
                      <a:extLst>
                        <a:ext uri="{FF2B5EF4-FFF2-40B4-BE49-F238E27FC236}">
                          <a16:creationId xmlns:a16="http://schemas.microsoft.com/office/drawing/2014/main" id="{09FB3384-8959-5DFA-5879-84F6700501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2634" y="973282"/>
                      <a:ext cx="864406" cy="2864176"/>
                    </a:xfrm>
                    <a:custGeom>
                      <a:avLst/>
                      <a:gdLst>
                        <a:gd name="connsiteX0" fmla="*/ 864406 w 864406"/>
                        <a:gd name="connsiteY0" fmla="*/ 2864177 h 2864176"/>
                        <a:gd name="connsiteX1" fmla="*/ 0 w 864406"/>
                        <a:gd name="connsiteY1" fmla="*/ 0 h 2864176"/>
                        <a:gd name="connsiteX2" fmla="*/ 159583 w 864406"/>
                        <a:gd name="connsiteY2" fmla="*/ 81454 h 2864176"/>
                        <a:gd name="connsiteX3" fmla="*/ 864406 w 864406"/>
                        <a:gd name="connsiteY3" fmla="*/ 2864177 h 2864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4406" h="2864176">
                          <a:moveTo>
                            <a:pt x="864406" y="2864177"/>
                          </a:moveTo>
                          <a:lnTo>
                            <a:pt x="0" y="0"/>
                          </a:lnTo>
                          <a:cubicBezTo>
                            <a:pt x="53194" y="26597"/>
                            <a:pt x="106388" y="54857"/>
                            <a:pt x="159583" y="81454"/>
                          </a:cubicBezTo>
                          <a:lnTo>
                            <a:pt x="864406" y="2864177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9" name="Graphic 2">
                    <a:extLst>
                      <a:ext uri="{FF2B5EF4-FFF2-40B4-BE49-F238E27FC236}">
                        <a16:creationId xmlns:a16="http://schemas.microsoft.com/office/drawing/2014/main" id="{C48050A0-0F6E-CB73-D90F-F31FDAB8C246}"/>
                      </a:ext>
                    </a:extLst>
                  </p:cNvPr>
                  <p:cNvGrpSpPr/>
                  <p:nvPr/>
                </p:nvGrpSpPr>
                <p:grpSpPr>
                  <a:xfrm>
                    <a:off x="-390370" y="580975"/>
                    <a:ext cx="1424607" cy="4599638"/>
                    <a:chOff x="-390370" y="580975"/>
                    <a:chExt cx="1424607" cy="4599638"/>
                  </a:xfrm>
                  <a:solidFill>
                    <a:srgbClr val="297494"/>
                  </a:solidFill>
                </p:grpSpPr>
                <p:sp>
                  <p:nvSpPr>
                    <p:cNvPr id="940" name="Freeform: Shape 939">
                      <a:extLst>
                        <a:ext uri="{FF2B5EF4-FFF2-40B4-BE49-F238E27FC236}">
                          <a16:creationId xmlns:a16="http://schemas.microsoft.com/office/drawing/2014/main" id="{751DC9A4-8007-60EF-F2C9-4410337344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831" y="580975"/>
                      <a:ext cx="141297" cy="4599638"/>
                    </a:xfrm>
                    <a:custGeom>
                      <a:avLst/>
                      <a:gdLst>
                        <a:gd name="connsiteX0" fmla="*/ 0 w 141297"/>
                        <a:gd name="connsiteY0" fmla="*/ 4584678 h 4599638"/>
                        <a:gd name="connsiteX1" fmla="*/ 141297 w 141297"/>
                        <a:gd name="connsiteY1" fmla="*/ 0 h 4599638"/>
                        <a:gd name="connsiteX2" fmla="*/ 139635 w 141297"/>
                        <a:gd name="connsiteY2" fmla="*/ 4599639 h 45996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297" h="4599638">
                          <a:moveTo>
                            <a:pt x="0" y="4584678"/>
                          </a:moveTo>
                          <a:lnTo>
                            <a:pt x="141297" y="0"/>
                          </a:lnTo>
                          <a:lnTo>
                            <a:pt x="139635" y="4599639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" name="Freeform: Shape 940">
                      <a:extLst>
                        <a:ext uri="{FF2B5EF4-FFF2-40B4-BE49-F238E27FC236}">
                          <a16:creationId xmlns:a16="http://schemas.microsoft.com/office/drawing/2014/main" id="{A8484CED-D226-E719-8FEA-98D7971591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242" y="1448705"/>
                      <a:ext cx="271545" cy="287581"/>
                    </a:xfrm>
                    <a:custGeom>
                      <a:avLst/>
                      <a:gdLst>
                        <a:gd name="connsiteX0" fmla="*/ 12224 w 271545"/>
                        <a:gd name="connsiteY0" fmla="*/ 186180 h 287581"/>
                        <a:gd name="connsiteX1" fmla="*/ 271546 w 271545"/>
                        <a:gd name="connsiteY1" fmla="*/ 0 h 287581"/>
                        <a:gd name="connsiteX2" fmla="*/ 2250 w 271545"/>
                        <a:gd name="connsiteY2" fmla="*/ 287581 h 287581"/>
                        <a:gd name="connsiteX3" fmla="*/ 12224 w 271545"/>
                        <a:gd name="connsiteY3" fmla="*/ 186180 h 2875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1545" h="287581">
                          <a:moveTo>
                            <a:pt x="12224" y="186180"/>
                          </a:moveTo>
                          <a:cubicBezTo>
                            <a:pt x="98665" y="124674"/>
                            <a:pt x="185105" y="61506"/>
                            <a:pt x="271546" y="0"/>
                          </a:cubicBezTo>
                          <a:cubicBezTo>
                            <a:pt x="178456" y="93090"/>
                            <a:pt x="88691" y="187842"/>
                            <a:pt x="2250" y="287581"/>
                          </a:cubicBezTo>
                          <a:cubicBezTo>
                            <a:pt x="-1075" y="254335"/>
                            <a:pt x="-2737" y="222751"/>
                            <a:pt x="12224" y="18618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" name="Freeform: Shape 941">
                      <a:extLst>
                        <a:ext uri="{FF2B5EF4-FFF2-40B4-BE49-F238E27FC236}">
                          <a16:creationId xmlns:a16="http://schemas.microsoft.com/office/drawing/2014/main" id="{CF120A3D-ACC9-E35A-980E-912B5608DC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495" y="2131919"/>
                      <a:ext cx="469823" cy="433865"/>
                    </a:xfrm>
                    <a:custGeom>
                      <a:avLst/>
                      <a:gdLst>
                        <a:gd name="connsiteX0" fmla="*/ 14348 w 469823"/>
                        <a:gd name="connsiteY0" fmla="*/ 359061 h 433865"/>
                        <a:gd name="connsiteX1" fmla="*/ 469823 w 469823"/>
                        <a:gd name="connsiteY1" fmla="*/ 0 h 433865"/>
                        <a:gd name="connsiteX2" fmla="*/ 4374 w 469823"/>
                        <a:gd name="connsiteY2" fmla="*/ 433865 h 433865"/>
                        <a:gd name="connsiteX3" fmla="*/ 14348 w 469823"/>
                        <a:gd name="connsiteY3" fmla="*/ 359061 h 433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9823" h="433865">
                          <a:moveTo>
                            <a:pt x="14348" y="359061"/>
                          </a:moveTo>
                          <a:cubicBezTo>
                            <a:pt x="158969" y="231062"/>
                            <a:pt x="311903" y="111375"/>
                            <a:pt x="469823" y="0"/>
                          </a:cubicBezTo>
                          <a:cubicBezTo>
                            <a:pt x="301929" y="127999"/>
                            <a:pt x="147333" y="274283"/>
                            <a:pt x="4374" y="433865"/>
                          </a:cubicBezTo>
                          <a:cubicBezTo>
                            <a:pt x="2711" y="410593"/>
                            <a:pt x="-8925" y="379009"/>
                            <a:pt x="14348" y="3590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" name="Freeform: Shape 942">
                      <a:extLst>
                        <a:ext uri="{FF2B5EF4-FFF2-40B4-BE49-F238E27FC236}">
                          <a16:creationId xmlns:a16="http://schemas.microsoft.com/office/drawing/2014/main" id="{763835FE-307B-14C0-282E-A2795D635F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373" y="3129311"/>
                      <a:ext cx="677085" cy="492046"/>
                    </a:xfrm>
                    <a:custGeom>
                      <a:avLst/>
                      <a:gdLst>
                        <a:gd name="connsiteX0" fmla="*/ 5508 w 677085"/>
                        <a:gd name="connsiteY0" fmla="*/ 383996 h 492046"/>
                        <a:gd name="connsiteX1" fmla="*/ 677086 w 677085"/>
                        <a:gd name="connsiteY1" fmla="*/ 0 h 492046"/>
                        <a:gd name="connsiteX2" fmla="*/ 2184 w 677085"/>
                        <a:gd name="connsiteY2" fmla="*/ 492046 h 492046"/>
                        <a:gd name="connsiteX3" fmla="*/ 5508 w 677085"/>
                        <a:gd name="connsiteY3" fmla="*/ 383996 h 492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7085" h="492046">
                          <a:moveTo>
                            <a:pt x="5508" y="383996"/>
                          </a:moveTo>
                          <a:cubicBezTo>
                            <a:pt x="219948" y="237712"/>
                            <a:pt x="444361" y="109713"/>
                            <a:pt x="677086" y="0"/>
                          </a:cubicBezTo>
                          <a:cubicBezTo>
                            <a:pt x="442699" y="149609"/>
                            <a:pt x="216623" y="312516"/>
                            <a:pt x="2184" y="492046"/>
                          </a:cubicBezTo>
                          <a:cubicBezTo>
                            <a:pt x="-1141" y="452151"/>
                            <a:pt x="-1141" y="415580"/>
                            <a:pt x="5508" y="383996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" name="Freeform: Shape 943">
                      <a:extLst>
                        <a:ext uri="{FF2B5EF4-FFF2-40B4-BE49-F238E27FC236}">
                          <a16:creationId xmlns:a16="http://schemas.microsoft.com/office/drawing/2014/main" id="{6E4ADCBE-DF06-3F0F-4D4D-C4E213BD3C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635" y="3744369"/>
                      <a:ext cx="789601" cy="606746"/>
                    </a:xfrm>
                    <a:custGeom>
                      <a:avLst/>
                      <a:gdLst>
                        <a:gd name="connsiteX0" fmla="*/ 0 w 789601"/>
                        <a:gd name="connsiteY0" fmla="*/ 473761 h 606746"/>
                        <a:gd name="connsiteX1" fmla="*/ 789602 w 789601"/>
                        <a:gd name="connsiteY1" fmla="*/ 0 h 606746"/>
                        <a:gd name="connsiteX2" fmla="*/ 26597 w 789601"/>
                        <a:gd name="connsiteY2" fmla="*/ 606747 h 606746"/>
                        <a:gd name="connsiteX3" fmla="*/ 0 w 789601"/>
                        <a:gd name="connsiteY3" fmla="*/ 473761 h 60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9601" h="606746">
                          <a:moveTo>
                            <a:pt x="0" y="473761"/>
                          </a:moveTo>
                          <a:cubicBezTo>
                            <a:pt x="262647" y="315841"/>
                            <a:pt x="526955" y="157920"/>
                            <a:pt x="789602" y="0"/>
                          </a:cubicBezTo>
                          <a:cubicBezTo>
                            <a:pt x="525293" y="186180"/>
                            <a:pt x="269296" y="388983"/>
                            <a:pt x="26597" y="606747"/>
                          </a:cubicBezTo>
                          <a:cubicBezTo>
                            <a:pt x="18285" y="558540"/>
                            <a:pt x="8312" y="513657"/>
                            <a:pt x="0" y="47376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" name="Freeform: Shape 944">
                      <a:extLst>
                        <a:ext uri="{FF2B5EF4-FFF2-40B4-BE49-F238E27FC236}">
                          <a16:creationId xmlns:a16="http://schemas.microsoft.com/office/drawing/2014/main" id="{920CA337-7C6D-F997-9FF5-6ACBEF2872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0370" y="3769304"/>
                      <a:ext cx="666517" cy="388983"/>
                    </a:xfrm>
                    <a:custGeom>
                      <a:avLst/>
                      <a:gdLst>
                        <a:gd name="connsiteX0" fmla="*/ 661603 w 666517"/>
                        <a:gd name="connsiteY0" fmla="*/ 270958 h 388983"/>
                        <a:gd name="connsiteX1" fmla="*/ 0 w 666517"/>
                        <a:gd name="connsiteY1" fmla="*/ 0 h 388983"/>
                        <a:gd name="connsiteX2" fmla="*/ 663266 w 666517"/>
                        <a:gd name="connsiteY2" fmla="*/ 388983 h 388983"/>
                        <a:gd name="connsiteX3" fmla="*/ 661603 w 666517"/>
                        <a:gd name="connsiteY3" fmla="*/ 270958 h 388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517" h="388983">
                          <a:moveTo>
                            <a:pt x="661603" y="270958"/>
                          </a:moveTo>
                          <a:cubicBezTo>
                            <a:pt x="422229" y="149609"/>
                            <a:pt x="249348" y="91428"/>
                            <a:pt x="0" y="0"/>
                          </a:cubicBezTo>
                          <a:cubicBezTo>
                            <a:pt x="236049" y="161245"/>
                            <a:pt x="427216" y="227738"/>
                            <a:pt x="663266" y="388983"/>
                          </a:cubicBezTo>
                          <a:cubicBezTo>
                            <a:pt x="673239" y="329140"/>
                            <a:pt x="656616" y="319166"/>
                            <a:pt x="661603" y="270958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" name="Freeform: Shape 945">
                      <a:extLst>
                        <a:ext uri="{FF2B5EF4-FFF2-40B4-BE49-F238E27FC236}">
                          <a16:creationId xmlns:a16="http://schemas.microsoft.com/office/drawing/2014/main" id="{5356287D-1F44-CBBA-5E5B-7966DD74BB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0866" y="2933157"/>
                      <a:ext cx="466090" cy="487059"/>
                    </a:xfrm>
                    <a:custGeom>
                      <a:avLst/>
                      <a:gdLst>
                        <a:gd name="connsiteX0" fmla="*/ 463787 w 466090"/>
                        <a:gd name="connsiteY0" fmla="*/ 487060 h 487059"/>
                        <a:gd name="connsiteX1" fmla="*/ 0 w 466090"/>
                        <a:gd name="connsiteY1" fmla="*/ 0 h 487059"/>
                        <a:gd name="connsiteX2" fmla="*/ 369035 w 466090"/>
                        <a:gd name="connsiteY2" fmla="*/ 275945 h 487059"/>
                        <a:gd name="connsiteX3" fmla="*/ 457138 w 466090"/>
                        <a:gd name="connsiteY3" fmla="*/ 374022 h 487059"/>
                        <a:gd name="connsiteX4" fmla="*/ 463787 w 466090"/>
                        <a:gd name="connsiteY4" fmla="*/ 487060 h 4870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6090" h="487059">
                          <a:moveTo>
                            <a:pt x="463787" y="487060"/>
                          </a:moveTo>
                          <a:cubicBezTo>
                            <a:pt x="309191" y="324152"/>
                            <a:pt x="154596" y="161245"/>
                            <a:pt x="0" y="0"/>
                          </a:cubicBezTo>
                          <a:cubicBezTo>
                            <a:pt x="123012" y="91428"/>
                            <a:pt x="246023" y="182855"/>
                            <a:pt x="369035" y="275945"/>
                          </a:cubicBezTo>
                          <a:cubicBezTo>
                            <a:pt x="403944" y="302542"/>
                            <a:pt x="440515" y="330802"/>
                            <a:pt x="457138" y="374022"/>
                          </a:cubicBezTo>
                          <a:cubicBezTo>
                            <a:pt x="470436" y="408931"/>
                            <a:pt x="465450" y="452151"/>
                            <a:pt x="463787" y="48706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" name="Freeform: Shape 946">
                      <a:extLst>
                        <a:ext uri="{FF2B5EF4-FFF2-40B4-BE49-F238E27FC236}">
                          <a16:creationId xmlns:a16="http://schemas.microsoft.com/office/drawing/2014/main" id="{3864229E-B035-324C-CFA0-492FA4FEF4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94477" y="2052128"/>
                      <a:ext cx="390645" cy="360723"/>
                    </a:xfrm>
                    <a:custGeom>
                      <a:avLst/>
                      <a:gdLst>
                        <a:gd name="connsiteX0" fmla="*/ 379009 w 390645"/>
                        <a:gd name="connsiteY0" fmla="*/ 360723 h 360723"/>
                        <a:gd name="connsiteX1" fmla="*/ 0 w 390645"/>
                        <a:gd name="connsiteY1" fmla="*/ 0 h 360723"/>
                        <a:gd name="connsiteX2" fmla="*/ 390645 w 390645"/>
                        <a:gd name="connsiteY2" fmla="*/ 299218 h 360723"/>
                        <a:gd name="connsiteX3" fmla="*/ 379009 w 390645"/>
                        <a:gd name="connsiteY3" fmla="*/ 360723 h 360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0645" h="360723">
                          <a:moveTo>
                            <a:pt x="379009" y="360723"/>
                          </a:moveTo>
                          <a:cubicBezTo>
                            <a:pt x="241036" y="255997"/>
                            <a:pt x="113038" y="134648"/>
                            <a:pt x="0" y="0"/>
                          </a:cubicBezTo>
                          <a:cubicBezTo>
                            <a:pt x="131323" y="99739"/>
                            <a:pt x="260984" y="199478"/>
                            <a:pt x="390645" y="299218"/>
                          </a:cubicBezTo>
                          <a:cubicBezTo>
                            <a:pt x="380671" y="319165"/>
                            <a:pt x="377347" y="344100"/>
                            <a:pt x="379009" y="36072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" name="Freeform: Shape 947">
                      <a:extLst>
                        <a:ext uri="{FF2B5EF4-FFF2-40B4-BE49-F238E27FC236}">
                          <a16:creationId xmlns:a16="http://schemas.microsoft.com/office/drawing/2014/main" id="{06AF462A-7D6B-4C25-15AE-7F7D640901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93" y="1232604"/>
                      <a:ext cx="243400" cy="167894"/>
                    </a:xfrm>
                    <a:custGeom>
                      <a:avLst/>
                      <a:gdLst>
                        <a:gd name="connsiteX0" fmla="*/ 241036 w 243400"/>
                        <a:gd name="connsiteY0" fmla="*/ 167894 h 167894"/>
                        <a:gd name="connsiteX1" fmla="*/ 0 w 243400"/>
                        <a:gd name="connsiteY1" fmla="*/ 0 h 167894"/>
                        <a:gd name="connsiteX2" fmla="*/ 189504 w 243400"/>
                        <a:gd name="connsiteY2" fmla="*/ 98077 h 167894"/>
                        <a:gd name="connsiteX3" fmla="*/ 227738 w 243400"/>
                        <a:gd name="connsiteY3" fmla="*/ 123012 h 167894"/>
                        <a:gd name="connsiteX4" fmla="*/ 241036 w 243400"/>
                        <a:gd name="connsiteY4" fmla="*/ 167894 h 1678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3400" h="167894">
                          <a:moveTo>
                            <a:pt x="241036" y="167894"/>
                          </a:moveTo>
                          <a:cubicBezTo>
                            <a:pt x="162907" y="109713"/>
                            <a:pt x="81454" y="53194"/>
                            <a:pt x="0" y="0"/>
                          </a:cubicBezTo>
                          <a:cubicBezTo>
                            <a:pt x="63168" y="33246"/>
                            <a:pt x="126336" y="66493"/>
                            <a:pt x="189504" y="98077"/>
                          </a:cubicBezTo>
                          <a:cubicBezTo>
                            <a:pt x="202803" y="104726"/>
                            <a:pt x="216102" y="113038"/>
                            <a:pt x="227738" y="123012"/>
                          </a:cubicBezTo>
                          <a:cubicBezTo>
                            <a:pt x="239374" y="136310"/>
                            <a:pt x="247686" y="156258"/>
                            <a:pt x="241036" y="167894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22" name="Graphic 2">
                  <a:extLst>
                    <a:ext uri="{FF2B5EF4-FFF2-40B4-BE49-F238E27FC236}">
                      <a16:creationId xmlns:a16="http://schemas.microsoft.com/office/drawing/2014/main" id="{3BB1D2A7-A8F3-4D18-DD9B-6ED93DC332B1}"/>
                    </a:ext>
                  </a:extLst>
                </p:cNvPr>
                <p:cNvGrpSpPr/>
                <p:nvPr/>
              </p:nvGrpSpPr>
              <p:grpSpPr>
                <a:xfrm>
                  <a:off x="678500" y="1899194"/>
                  <a:ext cx="1399673" cy="3201627"/>
                  <a:chOff x="678500" y="1899194"/>
                  <a:chExt cx="1399673" cy="3201627"/>
                </a:xfrm>
              </p:grpSpPr>
              <p:grpSp>
                <p:nvGrpSpPr>
                  <p:cNvPr id="923" name="Graphic 2">
                    <a:extLst>
                      <a:ext uri="{FF2B5EF4-FFF2-40B4-BE49-F238E27FC236}">
                        <a16:creationId xmlns:a16="http://schemas.microsoft.com/office/drawing/2014/main" id="{D4969EF7-DEA8-98D6-8EA4-E673FAFD3A84}"/>
                      </a:ext>
                    </a:extLst>
                  </p:cNvPr>
                  <p:cNvGrpSpPr/>
                  <p:nvPr/>
                </p:nvGrpSpPr>
                <p:grpSpPr>
                  <a:xfrm>
                    <a:off x="678500" y="1899194"/>
                    <a:ext cx="1399673" cy="2702931"/>
                    <a:chOff x="678500" y="1899194"/>
                    <a:chExt cx="1399673" cy="2702931"/>
                  </a:xfrm>
                </p:grpSpPr>
                <p:sp>
                  <p:nvSpPr>
                    <p:cNvPr id="934" name="Freeform: Shape 933">
                      <a:extLst>
                        <a:ext uri="{FF2B5EF4-FFF2-40B4-BE49-F238E27FC236}">
                          <a16:creationId xmlns:a16="http://schemas.microsoft.com/office/drawing/2014/main" id="{AE96E2C9-5963-C978-691D-43C6220530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500" y="1899194"/>
                      <a:ext cx="1399673" cy="2702931"/>
                    </a:xfrm>
                    <a:custGeom>
                      <a:avLst/>
                      <a:gdLst>
                        <a:gd name="connsiteX0" fmla="*/ 1147001 w 1399673"/>
                        <a:gd name="connsiteY0" fmla="*/ 2584907 h 2702931"/>
                        <a:gd name="connsiteX1" fmla="*/ 1243415 w 1399673"/>
                        <a:gd name="connsiteY1" fmla="*/ 2702932 h 2702931"/>
                        <a:gd name="connsiteX2" fmla="*/ 460463 w 1399673"/>
                        <a:gd name="connsiteY2" fmla="*/ 2694620 h 2702931"/>
                        <a:gd name="connsiteX3" fmla="*/ 497034 w 1399673"/>
                        <a:gd name="connsiteY3" fmla="*/ 2623141 h 2702931"/>
                        <a:gd name="connsiteX4" fmla="*/ 408931 w 1399673"/>
                        <a:gd name="connsiteY4" fmla="*/ 2694620 h 2702931"/>
                        <a:gd name="connsiteX5" fmla="*/ 132986 w 1399673"/>
                        <a:gd name="connsiteY5" fmla="*/ 2691296 h 2702931"/>
                        <a:gd name="connsiteX6" fmla="*/ 214439 w 1399673"/>
                        <a:gd name="connsiteY6" fmla="*/ 2588232 h 2702931"/>
                        <a:gd name="connsiteX7" fmla="*/ 9974 w 1399673"/>
                        <a:gd name="connsiteY7" fmla="*/ 2689633 h 2702931"/>
                        <a:gd name="connsiteX8" fmla="*/ 9974 w 1399673"/>
                        <a:gd name="connsiteY8" fmla="*/ 2689633 h 2702931"/>
                        <a:gd name="connsiteX9" fmla="*/ 0 w 1399673"/>
                        <a:gd name="connsiteY9" fmla="*/ 2689633 h 2702931"/>
                        <a:gd name="connsiteX10" fmla="*/ 172881 w 1399673"/>
                        <a:gd name="connsiteY10" fmla="*/ 2033017 h 2702931"/>
                        <a:gd name="connsiteX11" fmla="*/ 264309 w 1399673"/>
                        <a:gd name="connsiteY11" fmla="*/ 1683930 h 2702931"/>
                        <a:gd name="connsiteX12" fmla="*/ 289244 w 1399673"/>
                        <a:gd name="connsiteY12" fmla="*/ 1665644 h 2702931"/>
                        <a:gd name="connsiteX13" fmla="*/ 443839 w 1399673"/>
                        <a:gd name="connsiteY13" fmla="*/ 1559256 h 2702931"/>
                        <a:gd name="connsiteX14" fmla="*/ 312516 w 1399673"/>
                        <a:gd name="connsiteY14" fmla="*/ 1592502 h 2702931"/>
                        <a:gd name="connsiteX15" fmla="*/ 285919 w 1399673"/>
                        <a:gd name="connsiteY15" fmla="*/ 1600814 h 2702931"/>
                        <a:gd name="connsiteX16" fmla="*/ 704824 w 1399673"/>
                        <a:gd name="connsiteY16" fmla="*/ 0 h 2702931"/>
                        <a:gd name="connsiteX17" fmla="*/ 836147 w 1399673"/>
                        <a:gd name="connsiteY17" fmla="*/ 511995 h 2702931"/>
                        <a:gd name="connsiteX18" fmla="*/ 744719 w 1399673"/>
                        <a:gd name="connsiteY18" fmla="*/ 508670 h 2702931"/>
                        <a:gd name="connsiteX19" fmla="*/ 729758 w 1399673"/>
                        <a:gd name="connsiteY19" fmla="*/ 508670 h 2702931"/>
                        <a:gd name="connsiteX20" fmla="*/ 748044 w 1399673"/>
                        <a:gd name="connsiteY20" fmla="*/ 518644 h 2702931"/>
                        <a:gd name="connsiteX21" fmla="*/ 851108 w 1399673"/>
                        <a:gd name="connsiteY21" fmla="*/ 570176 h 2702931"/>
                        <a:gd name="connsiteX22" fmla="*/ 1306583 w 1399673"/>
                        <a:gd name="connsiteY22" fmla="*/ 2343871 h 2702931"/>
                        <a:gd name="connsiteX23" fmla="*/ 1339830 w 1399673"/>
                        <a:gd name="connsiteY23" fmla="*/ 2473532 h 2702931"/>
                        <a:gd name="connsiteX24" fmla="*/ 1047261 w 1399673"/>
                        <a:gd name="connsiteY24" fmla="*/ 2380442 h 2702931"/>
                        <a:gd name="connsiteX25" fmla="*/ 1361440 w 1399673"/>
                        <a:gd name="connsiteY25" fmla="*/ 2551661 h 2702931"/>
                        <a:gd name="connsiteX26" fmla="*/ 1399673 w 1399673"/>
                        <a:gd name="connsiteY26" fmla="*/ 2701269 h 2702931"/>
                        <a:gd name="connsiteX27" fmla="*/ 1147001 w 1399673"/>
                        <a:gd name="connsiteY27" fmla="*/ 2584907 h 27029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399673" h="2702931">
                          <a:moveTo>
                            <a:pt x="1147001" y="2584907"/>
                          </a:moveTo>
                          <a:cubicBezTo>
                            <a:pt x="1178585" y="2624803"/>
                            <a:pt x="1210169" y="2663036"/>
                            <a:pt x="1243415" y="2702932"/>
                          </a:cubicBezTo>
                          <a:lnTo>
                            <a:pt x="460463" y="2694620"/>
                          </a:lnTo>
                          <a:cubicBezTo>
                            <a:pt x="472099" y="2671348"/>
                            <a:pt x="485397" y="2646413"/>
                            <a:pt x="497034" y="2623141"/>
                          </a:cubicBezTo>
                          <a:cubicBezTo>
                            <a:pt x="467112" y="2646413"/>
                            <a:pt x="438852" y="2669685"/>
                            <a:pt x="408931" y="2694620"/>
                          </a:cubicBezTo>
                          <a:lnTo>
                            <a:pt x="132986" y="2691296"/>
                          </a:lnTo>
                          <a:cubicBezTo>
                            <a:pt x="159583" y="2656387"/>
                            <a:pt x="187842" y="2623141"/>
                            <a:pt x="214439" y="2588232"/>
                          </a:cubicBezTo>
                          <a:cubicBezTo>
                            <a:pt x="146284" y="2621478"/>
                            <a:pt x="78129" y="2656387"/>
                            <a:pt x="9974" y="2689633"/>
                          </a:cubicBezTo>
                          <a:lnTo>
                            <a:pt x="9974" y="2689633"/>
                          </a:lnTo>
                          <a:lnTo>
                            <a:pt x="0" y="2689633"/>
                          </a:lnTo>
                          <a:lnTo>
                            <a:pt x="172881" y="2033017"/>
                          </a:lnTo>
                          <a:lnTo>
                            <a:pt x="264309" y="1683930"/>
                          </a:lnTo>
                          <a:cubicBezTo>
                            <a:pt x="272620" y="1677281"/>
                            <a:pt x="280932" y="1672293"/>
                            <a:pt x="289244" y="1665644"/>
                          </a:cubicBezTo>
                          <a:cubicBezTo>
                            <a:pt x="347425" y="1624086"/>
                            <a:pt x="372360" y="1602476"/>
                            <a:pt x="443839" y="1559256"/>
                          </a:cubicBezTo>
                          <a:cubicBezTo>
                            <a:pt x="382334" y="1580866"/>
                            <a:pt x="364048" y="1577541"/>
                            <a:pt x="312516" y="1592502"/>
                          </a:cubicBezTo>
                          <a:cubicBezTo>
                            <a:pt x="304205" y="1594165"/>
                            <a:pt x="295893" y="1597489"/>
                            <a:pt x="285919" y="1600814"/>
                          </a:cubicBezTo>
                          <a:lnTo>
                            <a:pt x="704824" y="0"/>
                          </a:lnTo>
                          <a:lnTo>
                            <a:pt x="836147" y="511995"/>
                          </a:lnTo>
                          <a:cubicBezTo>
                            <a:pt x="806225" y="510332"/>
                            <a:pt x="774641" y="508670"/>
                            <a:pt x="744719" y="508670"/>
                          </a:cubicBezTo>
                          <a:cubicBezTo>
                            <a:pt x="739732" y="508670"/>
                            <a:pt x="734745" y="508670"/>
                            <a:pt x="729758" y="508670"/>
                          </a:cubicBezTo>
                          <a:cubicBezTo>
                            <a:pt x="736408" y="511995"/>
                            <a:pt x="743057" y="515319"/>
                            <a:pt x="748044" y="518644"/>
                          </a:cubicBezTo>
                          <a:cubicBezTo>
                            <a:pt x="782953" y="535267"/>
                            <a:pt x="816199" y="553553"/>
                            <a:pt x="851108" y="570176"/>
                          </a:cubicBezTo>
                          <a:lnTo>
                            <a:pt x="1306583" y="2343871"/>
                          </a:lnTo>
                          <a:lnTo>
                            <a:pt x="1339830" y="2473532"/>
                          </a:lnTo>
                          <a:cubicBezTo>
                            <a:pt x="1240090" y="2448597"/>
                            <a:pt x="1142014" y="2417013"/>
                            <a:pt x="1047261" y="2380442"/>
                          </a:cubicBezTo>
                          <a:cubicBezTo>
                            <a:pt x="1153650" y="2431974"/>
                            <a:pt x="1258376" y="2490155"/>
                            <a:pt x="1361440" y="2551661"/>
                          </a:cubicBezTo>
                          <a:lnTo>
                            <a:pt x="1399673" y="2701269"/>
                          </a:lnTo>
                          <a:cubicBezTo>
                            <a:pt x="1308246" y="2677997"/>
                            <a:pt x="1223467" y="2638101"/>
                            <a:pt x="1147001" y="2584907"/>
                          </a:cubicBezTo>
                        </a:path>
                      </a:pathLst>
                    </a:custGeom>
                    <a:solidFill>
                      <a:srgbClr val="3493AD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" name="Freeform: Shape 934">
                      <a:extLst>
                        <a:ext uri="{FF2B5EF4-FFF2-40B4-BE49-F238E27FC236}">
                          <a16:creationId xmlns:a16="http://schemas.microsoft.com/office/drawing/2014/main" id="{78DF7B5D-A882-5E73-C5F7-366CCBC745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382" y="3564838"/>
                      <a:ext cx="116362" cy="367372"/>
                    </a:xfrm>
                    <a:custGeom>
                      <a:avLst/>
                      <a:gdLst>
                        <a:gd name="connsiteX0" fmla="*/ 91428 w 116362"/>
                        <a:gd name="connsiteY0" fmla="*/ 18286 h 367372"/>
                        <a:gd name="connsiteX1" fmla="*/ 116362 w 116362"/>
                        <a:gd name="connsiteY1" fmla="*/ 0 h 367372"/>
                        <a:gd name="connsiteX2" fmla="*/ 0 w 116362"/>
                        <a:gd name="connsiteY2" fmla="*/ 367373 h 367372"/>
                        <a:gd name="connsiteX3" fmla="*/ 91428 w 116362"/>
                        <a:gd name="connsiteY3" fmla="*/ 18286 h 367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6362" h="367372">
                          <a:moveTo>
                            <a:pt x="91428" y="18286"/>
                          </a:moveTo>
                          <a:cubicBezTo>
                            <a:pt x="99739" y="11636"/>
                            <a:pt x="108051" y="6649"/>
                            <a:pt x="116362" y="0"/>
                          </a:cubicBezTo>
                          <a:lnTo>
                            <a:pt x="0" y="367373"/>
                          </a:lnTo>
                          <a:lnTo>
                            <a:pt x="91428" y="18286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" name="Freeform: Shape 935">
                      <a:extLst>
                        <a:ext uri="{FF2B5EF4-FFF2-40B4-BE49-F238E27FC236}">
                          <a16:creationId xmlns:a16="http://schemas.microsoft.com/office/drawing/2014/main" id="{49D8C34C-466C-FC0E-CF1F-72A48F773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757" y="1900856"/>
                      <a:ext cx="550227" cy="1600813"/>
                    </a:xfrm>
                    <a:custGeom>
                      <a:avLst/>
                      <a:gdLst>
                        <a:gd name="connsiteX0" fmla="*/ 550228 w 550227"/>
                        <a:gd name="connsiteY0" fmla="*/ 510332 h 1600813"/>
                        <a:gd name="connsiteX1" fmla="*/ 458800 w 550227"/>
                        <a:gd name="connsiteY1" fmla="*/ 507008 h 1600813"/>
                        <a:gd name="connsiteX2" fmla="*/ 413918 w 550227"/>
                        <a:gd name="connsiteY2" fmla="*/ 362386 h 1600813"/>
                        <a:gd name="connsiteX3" fmla="*/ 26597 w 550227"/>
                        <a:gd name="connsiteY3" fmla="*/ 1592502 h 1600813"/>
                        <a:gd name="connsiteX4" fmla="*/ 0 w 550227"/>
                        <a:gd name="connsiteY4" fmla="*/ 1600814 h 1600813"/>
                        <a:gd name="connsiteX5" fmla="*/ 418905 w 550227"/>
                        <a:gd name="connsiteY5" fmla="*/ 0 h 1600813"/>
                        <a:gd name="connsiteX6" fmla="*/ 550228 w 550227"/>
                        <a:gd name="connsiteY6" fmla="*/ 510332 h 160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50227" h="1600813">
                          <a:moveTo>
                            <a:pt x="550228" y="510332"/>
                          </a:moveTo>
                          <a:cubicBezTo>
                            <a:pt x="520306" y="508670"/>
                            <a:pt x="488722" y="507008"/>
                            <a:pt x="458800" y="507008"/>
                          </a:cubicBezTo>
                          <a:lnTo>
                            <a:pt x="413918" y="362386"/>
                          </a:lnTo>
                          <a:lnTo>
                            <a:pt x="26597" y="1592502"/>
                          </a:lnTo>
                          <a:cubicBezTo>
                            <a:pt x="18286" y="1594165"/>
                            <a:pt x="9974" y="1597489"/>
                            <a:pt x="0" y="1600814"/>
                          </a:cubicBezTo>
                          <a:lnTo>
                            <a:pt x="418905" y="0"/>
                          </a:lnTo>
                          <a:lnTo>
                            <a:pt x="550228" y="510332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" name="Freeform: Shape 936">
                      <a:extLst>
                        <a:ext uri="{FF2B5EF4-FFF2-40B4-BE49-F238E27FC236}">
                          <a16:creationId xmlns:a16="http://schemas.microsoft.com/office/drawing/2014/main" id="{6D257708-E335-CCC4-DC79-242AA81F0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4882" y="2417838"/>
                      <a:ext cx="560201" cy="1825226"/>
                    </a:xfrm>
                    <a:custGeom>
                      <a:avLst/>
                      <a:gdLst>
                        <a:gd name="connsiteX0" fmla="*/ 560202 w 560201"/>
                        <a:gd name="connsiteY0" fmla="*/ 1825227 h 1825226"/>
                        <a:gd name="connsiteX1" fmla="*/ 0 w 560201"/>
                        <a:gd name="connsiteY1" fmla="*/ 0 h 1825226"/>
                        <a:gd name="connsiteX2" fmla="*/ 103064 w 560201"/>
                        <a:gd name="connsiteY2" fmla="*/ 51532 h 1825226"/>
                        <a:gd name="connsiteX3" fmla="*/ 560202 w 560201"/>
                        <a:gd name="connsiteY3" fmla="*/ 1825227 h 18252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0201" h="1825226">
                          <a:moveTo>
                            <a:pt x="560202" y="1825227"/>
                          </a:moveTo>
                          <a:lnTo>
                            <a:pt x="0" y="0"/>
                          </a:lnTo>
                          <a:cubicBezTo>
                            <a:pt x="34909" y="16623"/>
                            <a:pt x="68155" y="34909"/>
                            <a:pt x="103064" y="51532"/>
                          </a:cubicBezTo>
                          <a:lnTo>
                            <a:pt x="560202" y="1825227"/>
                          </a:lnTo>
                          <a:close/>
                        </a:path>
                      </a:pathLst>
                    </a:custGeom>
                    <a:solidFill>
                      <a:srgbClr val="46ABC2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24" name="Graphic 2">
                    <a:extLst>
                      <a:ext uri="{FF2B5EF4-FFF2-40B4-BE49-F238E27FC236}">
                        <a16:creationId xmlns:a16="http://schemas.microsoft.com/office/drawing/2014/main" id="{30B1F02E-18C1-2C1F-7DC0-CC25FD7BED8C}"/>
                      </a:ext>
                    </a:extLst>
                  </p:cNvPr>
                  <p:cNvGrpSpPr/>
                  <p:nvPr/>
                </p:nvGrpSpPr>
                <p:grpSpPr>
                  <a:xfrm>
                    <a:off x="931173" y="2166827"/>
                    <a:ext cx="922587" cy="2933994"/>
                    <a:chOff x="931173" y="2166827"/>
                    <a:chExt cx="922587" cy="2933994"/>
                  </a:xfrm>
                  <a:solidFill>
                    <a:srgbClr val="297494"/>
                  </a:solidFill>
                </p:grpSpPr>
                <p:sp>
                  <p:nvSpPr>
                    <p:cNvPr id="925" name="Freeform: Shape 924">
                      <a:extLst>
                        <a:ext uri="{FF2B5EF4-FFF2-40B4-BE49-F238E27FC236}">
                          <a16:creationId xmlns:a16="http://schemas.microsoft.com/office/drawing/2014/main" id="{3EDA6D7E-3ED4-D095-16D5-C741E5BD3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3559" y="2166827"/>
                      <a:ext cx="91427" cy="2933994"/>
                    </a:xfrm>
                    <a:custGeom>
                      <a:avLst/>
                      <a:gdLst>
                        <a:gd name="connsiteX0" fmla="*/ 0 w 91427"/>
                        <a:gd name="connsiteY0" fmla="*/ 2924020 h 2933994"/>
                        <a:gd name="connsiteX1" fmla="*/ 91428 w 91427"/>
                        <a:gd name="connsiteY1" fmla="*/ 0 h 2933994"/>
                        <a:gd name="connsiteX2" fmla="*/ 89765 w 91427"/>
                        <a:gd name="connsiteY2" fmla="*/ 2933994 h 2933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1427" h="2933994">
                          <a:moveTo>
                            <a:pt x="0" y="2924020"/>
                          </a:moveTo>
                          <a:lnTo>
                            <a:pt x="91428" y="0"/>
                          </a:lnTo>
                          <a:lnTo>
                            <a:pt x="89765" y="2933994"/>
                          </a:lnTo>
                          <a:close/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" name="Freeform: Shape 925">
                      <a:extLst>
                        <a:ext uri="{FF2B5EF4-FFF2-40B4-BE49-F238E27FC236}">
                          <a16:creationId xmlns:a16="http://schemas.microsoft.com/office/drawing/2014/main" id="{77B5697C-5544-5487-6C8A-0D3B08625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418" y="2720380"/>
                      <a:ext cx="175800" cy="182855"/>
                    </a:xfrm>
                    <a:custGeom>
                      <a:avLst/>
                      <a:gdLst>
                        <a:gd name="connsiteX0" fmla="*/ 7906 w 175800"/>
                        <a:gd name="connsiteY0" fmla="*/ 119687 h 182855"/>
                        <a:gd name="connsiteX1" fmla="*/ 175800 w 175800"/>
                        <a:gd name="connsiteY1" fmla="*/ 0 h 182855"/>
                        <a:gd name="connsiteX2" fmla="*/ 1257 w 175800"/>
                        <a:gd name="connsiteY2" fmla="*/ 182855 h 182855"/>
                        <a:gd name="connsiteX3" fmla="*/ 7906 w 175800"/>
                        <a:gd name="connsiteY3" fmla="*/ 119687 h 182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5800" h="182855">
                          <a:moveTo>
                            <a:pt x="7906" y="119687"/>
                          </a:moveTo>
                          <a:cubicBezTo>
                            <a:pt x="64425" y="79791"/>
                            <a:pt x="119281" y="39896"/>
                            <a:pt x="175800" y="0"/>
                          </a:cubicBezTo>
                          <a:cubicBezTo>
                            <a:pt x="115957" y="58181"/>
                            <a:pt x="57775" y="119687"/>
                            <a:pt x="1257" y="182855"/>
                          </a:cubicBezTo>
                          <a:cubicBezTo>
                            <a:pt x="-406" y="162907"/>
                            <a:pt x="-2068" y="141297"/>
                            <a:pt x="7906" y="119687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" name="Freeform: Shape 926">
                      <a:extLst>
                        <a:ext uri="{FF2B5EF4-FFF2-40B4-BE49-F238E27FC236}">
                          <a16:creationId xmlns:a16="http://schemas.microsoft.com/office/drawing/2014/main" id="{A9E66869-9D52-7403-2BAF-BBDFF2F31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4564" y="3155908"/>
                      <a:ext cx="304679" cy="277607"/>
                    </a:xfrm>
                    <a:custGeom>
                      <a:avLst/>
                      <a:gdLst>
                        <a:gd name="connsiteX0" fmla="*/ 8786 w 304679"/>
                        <a:gd name="connsiteY0" fmla="*/ 229400 h 277607"/>
                        <a:gd name="connsiteX1" fmla="*/ 304679 w 304679"/>
                        <a:gd name="connsiteY1" fmla="*/ 0 h 277607"/>
                        <a:gd name="connsiteX2" fmla="*/ 3799 w 304679"/>
                        <a:gd name="connsiteY2" fmla="*/ 277608 h 277607"/>
                        <a:gd name="connsiteX3" fmla="*/ 8786 w 304679"/>
                        <a:gd name="connsiteY3" fmla="*/ 229400 h 27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4679" h="277607">
                          <a:moveTo>
                            <a:pt x="8786" y="229400"/>
                          </a:moveTo>
                          <a:cubicBezTo>
                            <a:pt x="103539" y="147947"/>
                            <a:pt x="201615" y="71480"/>
                            <a:pt x="304679" y="0"/>
                          </a:cubicBezTo>
                          <a:cubicBezTo>
                            <a:pt x="196628" y="81454"/>
                            <a:pt x="95227" y="174544"/>
                            <a:pt x="3799" y="277608"/>
                          </a:cubicBezTo>
                          <a:cubicBezTo>
                            <a:pt x="2137" y="262647"/>
                            <a:pt x="-6175" y="241036"/>
                            <a:pt x="8786" y="22940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" name="Freeform: Shape 927">
                      <a:extLst>
                        <a:ext uri="{FF2B5EF4-FFF2-40B4-BE49-F238E27FC236}">
                          <a16:creationId xmlns:a16="http://schemas.microsoft.com/office/drawing/2014/main" id="{4E984792-C7DA-C9E8-1966-773C1D299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786" y="3790914"/>
                      <a:ext cx="437455" cy="314178"/>
                    </a:xfrm>
                    <a:custGeom>
                      <a:avLst/>
                      <a:gdLst>
                        <a:gd name="connsiteX0" fmla="*/ 3591 w 437455"/>
                        <a:gd name="connsiteY0" fmla="*/ 246023 h 314178"/>
                        <a:gd name="connsiteX1" fmla="*/ 437456 w 437455"/>
                        <a:gd name="connsiteY1" fmla="*/ 0 h 314178"/>
                        <a:gd name="connsiteX2" fmla="*/ 266 w 437455"/>
                        <a:gd name="connsiteY2" fmla="*/ 314178 h 314178"/>
                        <a:gd name="connsiteX3" fmla="*/ 3591 w 437455"/>
                        <a:gd name="connsiteY3" fmla="*/ 246023 h 314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7455" h="314178">
                          <a:moveTo>
                            <a:pt x="3591" y="246023"/>
                          </a:moveTo>
                          <a:cubicBezTo>
                            <a:pt x="141563" y="152933"/>
                            <a:pt x="287847" y="71480"/>
                            <a:pt x="437456" y="0"/>
                          </a:cubicBezTo>
                          <a:cubicBezTo>
                            <a:pt x="286185" y="94752"/>
                            <a:pt x="139901" y="199478"/>
                            <a:pt x="266" y="314178"/>
                          </a:cubicBezTo>
                          <a:cubicBezTo>
                            <a:pt x="266" y="289244"/>
                            <a:pt x="-1396" y="265971"/>
                            <a:pt x="3591" y="24602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" name="Freeform: Shape 928">
                      <a:extLst>
                        <a:ext uri="{FF2B5EF4-FFF2-40B4-BE49-F238E27FC236}">
                          <a16:creationId xmlns:a16="http://schemas.microsoft.com/office/drawing/2014/main" id="{56AB2A48-0F5E-5558-9B97-A033BA78DB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766" y="4183222"/>
                      <a:ext cx="511994" cy="387320"/>
                    </a:xfrm>
                    <a:custGeom>
                      <a:avLst/>
                      <a:gdLst>
                        <a:gd name="connsiteX0" fmla="*/ 0 w 511994"/>
                        <a:gd name="connsiteY0" fmla="*/ 302542 h 387320"/>
                        <a:gd name="connsiteX1" fmla="*/ 511994 w 511994"/>
                        <a:gd name="connsiteY1" fmla="*/ 0 h 387320"/>
                        <a:gd name="connsiteX2" fmla="*/ 18286 w 511994"/>
                        <a:gd name="connsiteY2" fmla="*/ 387320 h 387320"/>
                        <a:gd name="connsiteX3" fmla="*/ 0 w 511994"/>
                        <a:gd name="connsiteY3" fmla="*/ 302542 h 387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1994" h="387320">
                          <a:moveTo>
                            <a:pt x="0" y="302542"/>
                          </a:moveTo>
                          <a:cubicBezTo>
                            <a:pt x="171219" y="201140"/>
                            <a:pt x="340776" y="101401"/>
                            <a:pt x="511994" y="0"/>
                          </a:cubicBezTo>
                          <a:cubicBezTo>
                            <a:pt x="340776" y="119687"/>
                            <a:pt x="174544" y="247686"/>
                            <a:pt x="18286" y="387320"/>
                          </a:cubicBezTo>
                          <a:cubicBezTo>
                            <a:pt x="11636" y="357399"/>
                            <a:pt x="4987" y="329139"/>
                            <a:pt x="0" y="302542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" name="Freeform: Shape 929">
                      <a:extLst>
                        <a:ext uri="{FF2B5EF4-FFF2-40B4-BE49-F238E27FC236}">
                          <a16:creationId xmlns:a16="http://schemas.microsoft.com/office/drawing/2014/main" id="{D6918CA9-5F24-924D-C05E-E8A662F779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73" y="4199845"/>
                      <a:ext cx="430989" cy="247685"/>
                    </a:xfrm>
                    <a:custGeom>
                      <a:avLst/>
                      <a:gdLst>
                        <a:gd name="connsiteX0" fmla="*/ 428879 w 430989"/>
                        <a:gd name="connsiteY0" fmla="*/ 172881 h 247685"/>
                        <a:gd name="connsiteX1" fmla="*/ 0 w 430989"/>
                        <a:gd name="connsiteY1" fmla="*/ 0 h 247685"/>
                        <a:gd name="connsiteX2" fmla="*/ 428879 w 430989"/>
                        <a:gd name="connsiteY2" fmla="*/ 247686 h 247685"/>
                        <a:gd name="connsiteX3" fmla="*/ 428879 w 430989"/>
                        <a:gd name="connsiteY3" fmla="*/ 172881 h 24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30989" h="247685">
                          <a:moveTo>
                            <a:pt x="428879" y="172881"/>
                          </a:moveTo>
                          <a:cubicBezTo>
                            <a:pt x="274283" y="96414"/>
                            <a:pt x="162907" y="58181"/>
                            <a:pt x="0" y="0"/>
                          </a:cubicBezTo>
                          <a:cubicBezTo>
                            <a:pt x="152933" y="103064"/>
                            <a:pt x="275945" y="144622"/>
                            <a:pt x="428879" y="247686"/>
                          </a:cubicBezTo>
                          <a:cubicBezTo>
                            <a:pt x="435528" y="211114"/>
                            <a:pt x="423892" y="204465"/>
                            <a:pt x="428879" y="172881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" name="Freeform: Shape 930">
                      <a:extLst>
                        <a:ext uri="{FF2B5EF4-FFF2-40B4-BE49-F238E27FC236}">
                          <a16:creationId xmlns:a16="http://schemas.microsoft.com/office/drawing/2014/main" id="{79FC64A4-D64F-270A-9621-03AAA234C0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185" y="3666240"/>
                      <a:ext cx="301536" cy="310853"/>
                    </a:xfrm>
                    <a:custGeom>
                      <a:avLst/>
                      <a:gdLst>
                        <a:gd name="connsiteX0" fmla="*/ 300880 w 301536"/>
                        <a:gd name="connsiteY0" fmla="*/ 310853 h 310853"/>
                        <a:gd name="connsiteX1" fmla="*/ 0 w 301536"/>
                        <a:gd name="connsiteY1" fmla="*/ 0 h 310853"/>
                        <a:gd name="connsiteX2" fmla="*/ 239374 w 301536"/>
                        <a:gd name="connsiteY2" fmla="*/ 176206 h 310853"/>
                        <a:gd name="connsiteX3" fmla="*/ 295893 w 301536"/>
                        <a:gd name="connsiteY3" fmla="*/ 237712 h 310853"/>
                        <a:gd name="connsiteX4" fmla="*/ 300880 w 301536"/>
                        <a:gd name="connsiteY4" fmla="*/ 310853 h 310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1536" h="310853">
                          <a:moveTo>
                            <a:pt x="300880" y="310853"/>
                          </a:moveTo>
                          <a:cubicBezTo>
                            <a:pt x="201141" y="207790"/>
                            <a:pt x="101402" y="103064"/>
                            <a:pt x="0" y="0"/>
                          </a:cubicBezTo>
                          <a:cubicBezTo>
                            <a:pt x="79791" y="58181"/>
                            <a:pt x="159583" y="116362"/>
                            <a:pt x="239374" y="176206"/>
                          </a:cubicBezTo>
                          <a:cubicBezTo>
                            <a:pt x="262647" y="192829"/>
                            <a:pt x="285919" y="211114"/>
                            <a:pt x="295893" y="237712"/>
                          </a:cubicBezTo>
                          <a:cubicBezTo>
                            <a:pt x="304205" y="262646"/>
                            <a:pt x="300880" y="289244"/>
                            <a:pt x="300880" y="310853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" name="Freeform: Shape 931">
                      <a:extLst>
                        <a:ext uri="{FF2B5EF4-FFF2-40B4-BE49-F238E27FC236}">
                          <a16:creationId xmlns:a16="http://schemas.microsoft.com/office/drawing/2014/main" id="{5810FEB0-B7C3-230F-BDFB-07CC50739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340" y="3106038"/>
                      <a:ext cx="252672" cy="229400"/>
                    </a:xfrm>
                    <a:custGeom>
                      <a:avLst/>
                      <a:gdLst>
                        <a:gd name="connsiteX0" fmla="*/ 246023 w 252672"/>
                        <a:gd name="connsiteY0" fmla="*/ 229400 h 229400"/>
                        <a:gd name="connsiteX1" fmla="*/ 0 w 252672"/>
                        <a:gd name="connsiteY1" fmla="*/ 0 h 229400"/>
                        <a:gd name="connsiteX2" fmla="*/ 252673 w 252672"/>
                        <a:gd name="connsiteY2" fmla="*/ 189505 h 229400"/>
                        <a:gd name="connsiteX3" fmla="*/ 246023 w 252672"/>
                        <a:gd name="connsiteY3" fmla="*/ 229400 h 229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2672" h="229400">
                          <a:moveTo>
                            <a:pt x="246023" y="229400"/>
                          </a:moveTo>
                          <a:cubicBezTo>
                            <a:pt x="156258" y="162907"/>
                            <a:pt x="74804" y="84778"/>
                            <a:pt x="0" y="0"/>
                          </a:cubicBezTo>
                          <a:cubicBezTo>
                            <a:pt x="84778" y="63168"/>
                            <a:pt x="169557" y="126336"/>
                            <a:pt x="252673" y="189505"/>
                          </a:cubicBezTo>
                          <a:cubicBezTo>
                            <a:pt x="247686" y="202803"/>
                            <a:pt x="244361" y="217764"/>
                            <a:pt x="246023" y="229400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" name="Freeform: Shape 932">
                      <a:extLst>
                        <a:ext uri="{FF2B5EF4-FFF2-40B4-BE49-F238E27FC236}">
                          <a16:creationId xmlns:a16="http://schemas.microsoft.com/office/drawing/2014/main" id="{DE1C77BE-9F8C-37DF-BE43-E2AF35EB84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417" y="2582407"/>
                      <a:ext cx="157316" cy="106388"/>
                    </a:xfrm>
                    <a:custGeom>
                      <a:avLst/>
                      <a:gdLst>
                        <a:gd name="connsiteX0" fmla="*/ 156258 w 157316"/>
                        <a:gd name="connsiteY0" fmla="*/ 106389 h 106388"/>
                        <a:gd name="connsiteX1" fmla="*/ 0 w 157316"/>
                        <a:gd name="connsiteY1" fmla="*/ 0 h 106388"/>
                        <a:gd name="connsiteX2" fmla="*/ 123012 w 157316"/>
                        <a:gd name="connsiteY2" fmla="*/ 63168 h 106388"/>
                        <a:gd name="connsiteX3" fmla="*/ 147947 w 157316"/>
                        <a:gd name="connsiteY3" fmla="*/ 79791 h 106388"/>
                        <a:gd name="connsiteX4" fmla="*/ 156258 w 157316"/>
                        <a:gd name="connsiteY4" fmla="*/ 106389 h 106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316" h="106388">
                          <a:moveTo>
                            <a:pt x="156258" y="106389"/>
                          </a:moveTo>
                          <a:cubicBezTo>
                            <a:pt x="104726" y="69818"/>
                            <a:pt x="53194" y="33246"/>
                            <a:pt x="0" y="0"/>
                          </a:cubicBezTo>
                          <a:cubicBezTo>
                            <a:pt x="41558" y="21610"/>
                            <a:pt x="81454" y="41558"/>
                            <a:pt x="123012" y="63168"/>
                          </a:cubicBezTo>
                          <a:cubicBezTo>
                            <a:pt x="131323" y="68155"/>
                            <a:pt x="141297" y="73142"/>
                            <a:pt x="147947" y="79791"/>
                          </a:cubicBezTo>
                          <a:cubicBezTo>
                            <a:pt x="154596" y="86441"/>
                            <a:pt x="159583" y="99739"/>
                            <a:pt x="156258" y="106389"/>
                          </a:cubicBezTo>
                        </a:path>
                      </a:pathLst>
                    </a:custGeom>
                    <a:solidFill>
                      <a:srgbClr val="2974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918" name="Graphic 2">
                <a:extLst>
                  <a:ext uri="{FF2B5EF4-FFF2-40B4-BE49-F238E27FC236}">
                    <a16:creationId xmlns:a16="http://schemas.microsoft.com/office/drawing/2014/main" id="{0D3A5A46-5898-0B06-D694-E59FE2E1E0D1}"/>
                  </a:ext>
                </a:extLst>
              </p:cNvPr>
              <p:cNvGrpSpPr/>
              <p:nvPr/>
            </p:nvGrpSpPr>
            <p:grpSpPr>
              <a:xfrm>
                <a:off x="-402299" y="3370984"/>
                <a:ext cx="12914481" cy="4819669"/>
                <a:chOff x="-402299" y="3370984"/>
                <a:chExt cx="12914481" cy="4819669"/>
              </a:xfrm>
            </p:grpSpPr>
            <p:sp>
              <p:nvSpPr>
                <p:cNvPr id="919" name="Freeform: Shape 918">
                  <a:extLst>
                    <a:ext uri="{FF2B5EF4-FFF2-40B4-BE49-F238E27FC236}">
                      <a16:creationId xmlns:a16="http://schemas.microsoft.com/office/drawing/2014/main" id="{8180F44C-02AC-143E-379F-EE3F42C1BEF0}"/>
                    </a:ext>
                  </a:extLst>
                </p:cNvPr>
                <p:cNvSpPr/>
                <p:nvPr/>
              </p:nvSpPr>
              <p:spPr>
                <a:xfrm>
                  <a:off x="-402299" y="3372050"/>
                  <a:ext cx="12914481" cy="4818603"/>
                </a:xfrm>
                <a:custGeom>
                  <a:avLst/>
                  <a:gdLst>
                    <a:gd name="connsiteX0" fmla="*/ 12740310 w 12740310"/>
                    <a:gd name="connsiteY0" fmla="*/ 254295 h 3454260"/>
                    <a:gd name="connsiteX1" fmla="*/ 12740310 w 12740310"/>
                    <a:gd name="connsiteY1" fmla="*/ 2588192 h 3454260"/>
                    <a:gd name="connsiteX2" fmla="*/ 256290 w 12740310"/>
                    <a:gd name="connsiteY2" fmla="*/ 3454260 h 3454260"/>
                    <a:gd name="connsiteX3" fmla="*/ 65123 w 12740310"/>
                    <a:gd name="connsiteY3" fmla="*/ 1893342 h 3454260"/>
                    <a:gd name="connsiteX4" fmla="*/ 65123 w 12740310"/>
                    <a:gd name="connsiteY4" fmla="*/ 1888355 h 3454260"/>
                    <a:gd name="connsiteX5" fmla="*/ 293 w 12740310"/>
                    <a:gd name="connsiteY5" fmla="*/ 1808564 h 3454260"/>
                    <a:gd name="connsiteX6" fmla="*/ 1252020 w 12740310"/>
                    <a:gd name="connsiteY6" fmla="*/ 1396308 h 3454260"/>
                    <a:gd name="connsiteX7" fmla="*/ 2086504 w 12740310"/>
                    <a:gd name="connsiteY7" fmla="*/ 1384672 h 3454260"/>
                    <a:gd name="connsiteX8" fmla="*/ 2512058 w 12740310"/>
                    <a:gd name="connsiteY8" fmla="*/ 1358075 h 3454260"/>
                    <a:gd name="connsiteX9" fmla="*/ 2788003 w 12740310"/>
                    <a:gd name="connsiteY9" fmla="*/ 1316517 h 3454260"/>
                    <a:gd name="connsiteX10" fmla="*/ 2942599 w 12740310"/>
                    <a:gd name="connsiteY10" fmla="*/ 1306543 h 3454260"/>
                    <a:gd name="connsiteX11" fmla="*/ 3534384 w 12740310"/>
                    <a:gd name="connsiteY11" fmla="*/ 1155272 h 3454260"/>
                    <a:gd name="connsiteX12" fmla="*/ 4224247 w 12740310"/>
                    <a:gd name="connsiteY12" fmla="*/ 972417 h 3454260"/>
                    <a:gd name="connsiteX13" fmla="*/ 4874214 w 12740310"/>
                    <a:gd name="connsiteY13" fmla="*/ 1002339 h 3454260"/>
                    <a:gd name="connsiteX14" fmla="*/ 5402832 w 12740310"/>
                    <a:gd name="connsiteY14" fmla="*/ 1018962 h 3454260"/>
                    <a:gd name="connsiteX15" fmla="*/ 5499246 w 12740310"/>
                    <a:gd name="connsiteY15" fmla="*/ 1007326 h 3454260"/>
                    <a:gd name="connsiteX16" fmla="*/ 5760231 w 12740310"/>
                    <a:gd name="connsiteY16" fmla="*/ 1000676 h 3454260"/>
                    <a:gd name="connsiteX17" fmla="*/ 6250615 w 12740310"/>
                    <a:gd name="connsiteY17" fmla="*/ 942495 h 3454260"/>
                    <a:gd name="connsiteX18" fmla="*/ 6573105 w 12740310"/>
                    <a:gd name="connsiteY18" fmla="*/ 880989 h 3454260"/>
                    <a:gd name="connsiteX19" fmla="*/ 6782557 w 12740310"/>
                    <a:gd name="connsiteY19" fmla="*/ 872678 h 3454260"/>
                    <a:gd name="connsiteX20" fmla="*/ 7224734 w 12740310"/>
                    <a:gd name="connsiteY20" fmla="*/ 812834 h 3454260"/>
                    <a:gd name="connsiteX21" fmla="*/ 7643638 w 12740310"/>
                    <a:gd name="connsiteY21" fmla="*/ 733043 h 3454260"/>
                    <a:gd name="connsiteX22" fmla="*/ 7678547 w 12740310"/>
                    <a:gd name="connsiteY22" fmla="*/ 729718 h 3454260"/>
                    <a:gd name="connsiteX23" fmla="*/ 8225451 w 12740310"/>
                    <a:gd name="connsiteY23" fmla="*/ 570136 h 3454260"/>
                    <a:gd name="connsiteX24" fmla="*/ 8880404 w 12740310"/>
                    <a:gd name="connsiteY24" fmla="*/ 393930 h 3454260"/>
                    <a:gd name="connsiteX25" fmla="*/ 9472190 w 12740310"/>
                    <a:gd name="connsiteY25" fmla="*/ 417202 h 3454260"/>
                    <a:gd name="connsiteX26" fmla="*/ 10078937 w 12740310"/>
                    <a:gd name="connsiteY26" fmla="*/ 418864 h 3454260"/>
                    <a:gd name="connsiteX27" fmla="*/ 10341583 w 12740310"/>
                    <a:gd name="connsiteY27" fmla="*/ 378969 h 3454260"/>
                    <a:gd name="connsiteX28" fmla="*/ 10501165 w 12740310"/>
                    <a:gd name="connsiteY28" fmla="*/ 368995 h 3454260"/>
                    <a:gd name="connsiteX29" fmla="*/ 11124535 w 12740310"/>
                    <a:gd name="connsiteY29" fmla="*/ 192789 h 3454260"/>
                    <a:gd name="connsiteX30" fmla="*/ 11766191 w 12740310"/>
                    <a:gd name="connsiteY30" fmla="*/ 8271 h 3454260"/>
                    <a:gd name="connsiteX31" fmla="*/ 12740310 w 12740310"/>
                    <a:gd name="connsiteY31" fmla="*/ 254295 h 3454260"/>
                    <a:gd name="connsiteX0" fmla="*/ 12740310 w 12740310"/>
                    <a:gd name="connsiteY0" fmla="*/ 254295 h 4818603"/>
                    <a:gd name="connsiteX1" fmla="*/ 12740310 w 12740310"/>
                    <a:gd name="connsiteY1" fmla="*/ 2588192 h 4818603"/>
                    <a:gd name="connsiteX2" fmla="*/ 111147 w 12740310"/>
                    <a:gd name="connsiteY2" fmla="*/ 4818603 h 4818603"/>
                    <a:gd name="connsiteX3" fmla="*/ 65123 w 12740310"/>
                    <a:gd name="connsiteY3" fmla="*/ 1893342 h 4818603"/>
                    <a:gd name="connsiteX4" fmla="*/ 65123 w 12740310"/>
                    <a:gd name="connsiteY4" fmla="*/ 1888355 h 4818603"/>
                    <a:gd name="connsiteX5" fmla="*/ 293 w 12740310"/>
                    <a:gd name="connsiteY5" fmla="*/ 1808564 h 4818603"/>
                    <a:gd name="connsiteX6" fmla="*/ 1252020 w 12740310"/>
                    <a:gd name="connsiteY6" fmla="*/ 1396308 h 4818603"/>
                    <a:gd name="connsiteX7" fmla="*/ 2086504 w 12740310"/>
                    <a:gd name="connsiteY7" fmla="*/ 1384672 h 4818603"/>
                    <a:gd name="connsiteX8" fmla="*/ 2512058 w 12740310"/>
                    <a:gd name="connsiteY8" fmla="*/ 1358075 h 4818603"/>
                    <a:gd name="connsiteX9" fmla="*/ 2788003 w 12740310"/>
                    <a:gd name="connsiteY9" fmla="*/ 1316517 h 4818603"/>
                    <a:gd name="connsiteX10" fmla="*/ 2942599 w 12740310"/>
                    <a:gd name="connsiteY10" fmla="*/ 1306543 h 4818603"/>
                    <a:gd name="connsiteX11" fmla="*/ 3534384 w 12740310"/>
                    <a:gd name="connsiteY11" fmla="*/ 1155272 h 4818603"/>
                    <a:gd name="connsiteX12" fmla="*/ 4224247 w 12740310"/>
                    <a:gd name="connsiteY12" fmla="*/ 972417 h 4818603"/>
                    <a:gd name="connsiteX13" fmla="*/ 4874214 w 12740310"/>
                    <a:gd name="connsiteY13" fmla="*/ 1002339 h 4818603"/>
                    <a:gd name="connsiteX14" fmla="*/ 5402832 w 12740310"/>
                    <a:gd name="connsiteY14" fmla="*/ 1018962 h 4818603"/>
                    <a:gd name="connsiteX15" fmla="*/ 5499246 w 12740310"/>
                    <a:gd name="connsiteY15" fmla="*/ 1007326 h 4818603"/>
                    <a:gd name="connsiteX16" fmla="*/ 5760231 w 12740310"/>
                    <a:gd name="connsiteY16" fmla="*/ 1000676 h 4818603"/>
                    <a:gd name="connsiteX17" fmla="*/ 6250615 w 12740310"/>
                    <a:gd name="connsiteY17" fmla="*/ 942495 h 4818603"/>
                    <a:gd name="connsiteX18" fmla="*/ 6573105 w 12740310"/>
                    <a:gd name="connsiteY18" fmla="*/ 880989 h 4818603"/>
                    <a:gd name="connsiteX19" fmla="*/ 6782557 w 12740310"/>
                    <a:gd name="connsiteY19" fmla="*/ 872678 h 4818603"/>
                    <a:gd name="connsiteX20" fmla="*/ 7224734 w 12740310"/>
                    <a:gd name="connsiteY20" fmla="*/ 812834 h 4818603"/>
                    <a:gd name="connsiteX21" fmla="*/ 7643638 w 12740310"/>
                    <a:gd name="connsiteY21" fmla="*/ 733043 h 4818603"/>
                    <a:gd name="connsiteX22" fmla="*/ 7678547 w 12740310"/>
                    <a:gd name="connsiteY22" fmla="*/ 729718 h 4818603"/>
                    <a:gd name="connsiteX23" fmla="*/ 8225451 w 12740310"/>
                    <a:gd name="connsiteY23" fmla="*/ 570136 h 4818603"/>
                    <a:gd name="connsiteX24" fmla="*/ 8880404 w 12740310"/>
                    <a:gd name="connsiteY24" fmla="*/ 393930 h 4818603"/>
                    <a:gd name="connsiteX25" fmla="*/ 9472190 w 12740310"/>
                    <a:gd name="connsiteY25" fmla="*/ 417202 h 4818603"/>
                    <a:gd name="connsiteX26" fmla="*/ 10078937 w 12740310"/>
                    <a:gd name="connsiteY26" fmla="*/ 418864 h 4818603"/>
                    <a:gd name="connsiteX27" fmla="*/ 10341583 w 12740310"/>
                    <a:gd name="connsiteY27" fmla="*/ 378969 h 4818603"/>
                    <a:gd name="connsiteX28" fmla="*/ 10501165 w 12740310"/>
                    <a:gd name="connsiteY28" fmla="*/ 368995 h 4818603"/>
                    <a:gd name="connsiteX29" fmla="*/ 11124535 w 12740310"/>
                    <a:gd name="connsiteY29" fmla="*/ 192789 h 4818603"/>
                    <a:gd name="connsiteX30" fmla="*/ 11766191 w 12740310"/>
                    <a:gd name="connsiteY30" fmla="*/ 8271 h 4818603"/>
                    <a:gd name="connsiteX31" fmla="*/ 12740310 w 12740310"/>
                    <a:gd name="connsiteY31" fmla="*/ 254295 h 4818603"/>
                    <a:gd name="connsiteX0" fmla="*/ 12740310 w 12914481"/>
                    <a:gd name="connsiteY0" fmla="*/ 254295 h 4818603"/>
                    <a:gd name="connsiteX1" fmla="*/ 12914481 w 12914481"/>
                    <a:gd name="connsiteY1" fmla="*/ 4054135 h 4818603"/>
                    <a:gd name="connsiteX2" fmla="*/ 111147 w 12914481"/>
                    <a:gd name="connsiteY2" fmla="*/ 4818603 h 4818603"/>
                    <a:gd name="connsiteX3" fmla="*/ 65123 w 12914481"/>
                    <a:gd name="connsiteY3" fmla="*/ 1893342 h 4818603"/>
                    <a:gd name="connsiteX4" fmla="*/ 65123 w 12914481"/>
                    <a:gd name="connsiteY4" fmla="*/ 1888355 h 4818603"/>
                    <a:gd name="connsiteX5" fmla="*/ 293 w 12914481"/>
                    <a:gd name="connsiteY5" fmla="*/ 1808564 h 4818603"/>
                    <a:gd name="connsiteX6" fmla="*/ 1252020 w 12914481"/>
                    <a:gd name="connsiteY6" fmla="*/ 1396308 h 4818603"/>
                    <a:gd name="connsiteX7" fmla="*/ 2086504 w 12914481"/>
                    <a:gd name="connsiteY7" fmla="*/ 1384672 h 4818603"/>
                    <a:gd name="connsiteX8" fmla="*/ 2512058 w 12914481"/>
                    <a:gd name="connsiteY8" fmla="*/ 1358075 h 4818603"/>
                    <a:gd name="connsiteX9" fmla="*/ 2788003 w 12914481"/>
                    <a:gd name="connsiteY9" fmla="*/ 1316517 h 4818603"/>
                    <a:gd name="connsiteX10" fmla="*/ 2942599 w 12914481"/>
                    <a:gd name="connsiteY10" fmla="*/ 1306543 h 4818603"/>
                    <a:gd name="connsiteX11" fmla="*/ 3534384 w 12914481"/>
                    <a:gd name="connsiteY11" fmla="*/ 1155272 h 4818603"/>
                    <a:gd name="connsiteX12" fmla="*/ 4224247 w 12914481"/>
                    <a:gd name="connsiteY12" fmla="*/ 972417 h 4818603"/>
                    <a:gd name="connsiteX13" fmla="*/ 4874214 w 12914481"/>
                    <a:gd name="connsiteY13" fmla="*/ 1002339 h 4818603"/>
                    <a:gd name="connsiteX14" fmla="*/ 5402832 w 12914481"/>
                    <a:gd name="connsiteY14" fmla="*/ 1018962 h 4818603"/>
                    <a:gd name="connsiteX15" fmla="*/ 5499246 w 12914481"/>
                    <a:gd name="connsiteY15" fmla="*/ 1007326 h 4818603"/>
                    <a:gd name="connsiteX16" fmla="*/ 5760231 w 12914481"/>
                    <a:gd name="connsiteY16" fmla="*/ 1000676 h 4818603"/>
                    <a:gd name="connsiteX17" fmla="*/ 6250615 w 12914481"/>
                    <a:gd name="connsiteY17" fmla="*/ 942495 h 4818603"/>
                    <a:gd name="connsiteX18" fmla="*/ 6573105 w 12914481"/>
                    <a:gd name="connsiteY18" fmla="*/ 880989 h 4818603"/>
                    <a:gd name="connsiteX19" fmla="*/ 6782557 w 12914481"/>
                    <a:gd name="connsiteY19" fmla="*/ 872678 h 4818603"/>
                    <a:gd name="connsiteX20" fmla="*/ 7224734 w 12914481"/>
                    <a:gd name="connsiteY20" fmla="*/ 812834 h 4818603"/>
                    <a:gd name="connsiteX21" fmla="*/ 7643638 w 12914481"/>
                    <a:gd name="connsiteY21" fmla="*/ 733043 h 4818603"/>
                    <a:gd name="connsiteX22" fmla="*/ 7678547 w 12914481"/>
                    <a:gd name="connsiteY22" fmla="*/ 729718 h 4818603"/>
                    <a:gd name="connsiteX23" fmla="*/ 8225451 w 12914481"/>
                    <a:gd name="connsiteY23" fmla="*/ 570136 h 4818603"/>
                    <a:gd name="connsiteX24" fmla="*/ 8880404 w 12914481"/>
                    <a:gd name="connsiteY24" fmla="*/ 393930 h 4818603"/>
                    <a:gd name="connsiteX25" fmla="*/ 9472190 w 12914481"/>
                    <a:gd name="connsiteY25" fmla="*/ 417202 h 4818603"/>
                    <a:gd name="connsiteX26" fmla="*/ 10078937 w 12914481"/>
                    <a:gd name="connsiteY26" fmla="*/ 418864 h 4818603"/>
                    <a:gd name="connsiteX27" fmla="*/ 10341583 w 12914481"/>
                    <a:gd name="connsiteY27" fmla="*/ 378969 h 4818603"/>
                    <a:gd name="connsiteX28" fmla="*/ 10501165 w 12914481"/>
                    <a:gd name="connsiteY28" fmla="*/ 368995 h 4818603"/>
                    <a:gd name="connsiteX29" fmla="*/ 11124535 w 12914481"/>
                    <a:gd name="connsiteY29" fmla="*/ 192789 h 4818603"/>
                    <a:gd name="connsiteX30" fmla="*/ 11766191 w 12914481"/>
                    <a:gd name="connsiteY30" fmla="*/ 8271 h 4818603"/>
                    <a:gd name="connsiteX31" fmla="*/ 12740310 w 12914481"/>
                    <a:gd name="connsiteY31" fmla="*/ 254295 h 481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2914481" h="4818603">
                      <a:moveTo>
                        <a:pt x="12740310" y="254295"/>
                      </a:moveTo>
                      <a:lnTo>
                        <a:pt x="12914481" y="4054135"/>
                      </a:lnTo>
                      <a:lnTo>
                        <a:pt x="111147" y="4818603"/>
                      </a:lnTo>
                      <a:cubicBezTo>
                        <a:pt x="111147" y="4818603"/>
                        <a:pt x="105019" y="2303935"/>
                        <a:pt x="65123" y="1893342"/>
                      </a:cubicBezTo>
                      <a:lnTo>
                        <a:pt x="65123" y="1888355"/>
                      </a:lnTo>
                      <a:cubicBezTo>
                        <a:pt x="60136" y="1841810"/>
                        <a:pt x="1955" y="1838485"/>
                        <a:pt x="293" y="1808564"/>
                      </a:cubicBezTo>
                      <a:cubicBezTo>
                        <a:pt x="-14668" y="1648981"/>
                        <a:pt x="545534" y="1464463"/>
                        <a:pt x="1252020" y="1396308"/>
                      </a:cubicBezTo>
                      <a:cubicBezTo>
                        <a:pt x="1567860" y="1366387"/>
                        <a:pt x="1858766" y="1363062"/>
                        <a:pt x="2086504" y="1384672"/>
                      </a:cubicBezTo>
                      <a:cubicBezTo>
                        <a:pt x="2226139" y="1397971"/>
                        <a:pt x="2372423" y="1387997"/>
                        <a:pt x="2512058" y="1358075"/>
                      </a:cubicBezTo>
                      <a:cubicBezTo>
                        <a:pt x="2598498" y="1339789"/>
                        <a:pt x="2691588" y="1326491"/>
                        <a:pt x="2788003" y="1316517"/>
                      </a:cubicBezTo>
                      <a:cubicBezTo>
                        <a:pt x="2841197" y="1311530"/>
                        <a:pt x="2891067" y="1308206"/>
                        <a:pt x="2942599" y="1306543"/>
                      </a:cubicBezTo>
                      <a:cubicBezTo>
                        <a:pt x="3157038" y="1298231"/>
                        <a:pt x="3368152" y="1245037"/>
                        <a:pt x="3534384" y="1155272"/>
                      </a:cubicBezTo>
                      <a:cubicBezTo>
                        <a:pt x="3693967" y="1068832"/>
                        <a:pt x="3941653" y="1000676"/>
                        <a:pt x="4224247" y="972417"/>
                      </a:cubicBezTo>
                      <a:cubicBezTo>
                        <a:pt x="4475257" y="947482"/>
                        <a:pt x="4704658" y="960781"/>
                        <a:pt x="4874214" y="1002339"/>
                      </a:cubicBezTo>
                      <a:cubicBezTo>
                        <a:pt x="5037122" y="1042234"/>
                        <a:pt x="5221639" y="1045559"/>
                        <a:pt x="5402832" y="1018962"/>
                      </a:cubicBezTo>
                      <a:cubicBezTo>
                        <a:pt x="5434416" y="1013975"/>
                        <a:pt x="5466000" y="1010650"/>
                        <a:pt x="5499246" y="1007326"/>
                      </a:cubicBezTo>
                      <a:cubicBezTo>
                        <a:pt x="5590674" y="999014"/>
                        <a:pt x="5680439" y="997352"/>
                        <a:pt x="5760231" y="1000676"/>
                      </a:cubicBezTo>
                      <a:cubicBezTo>
                        <a:pt x="5924800" y="1008988"/>
                        <a:pt x="6094357" y="989040"/>
                        <a:pt x="6250615" y="942495"/>
                      </a:cubicBezTo>
                      <a:cubicBezTo>
                        <a:pt x="6345367" y="914236"/>
                        <a:pt x="6455080" y="892626"/>
                        <a:pt x="6573105" y="880989"/>
                      </a:cubicBezTo>
                      <a:cubicBezTo>
                        <a:pt x="6646247" y="874340"/>
                        <a:pt x="6716064" y="871015"/>
                        <a:pt x="6782557" y="872678"/>
                      </a:cubicBezTo>
                      <a:cubicBezTo>
                        <a:pt x="6932166" y="876002"/>
                        <a:pt x="7085099" y="854392"/>
                        <a:pt x="7224734" y="812834"/>
                      </a:cubicBezTo>
                      <a:cubicBezTo>
                        <a:pt x="7346083" y="776263"/>
                        <a:pt x="7489043" y="748004"/>
                        <a:pt x="7643638" y="733043"/>
                      </a:cubicBezTo>
                      <a:cubicBezTo>
                        <a:pt x="7655275" y="731380"/>
                        <a:pt x="7666911" y="731380"/>
                        <a:pt x="7678547" y="729718"/>
                      </a:cubicBezTo>
                      <a:cubicBezTo>
                        <a:pt x="7879688" y="713095"/>
                        <a:pt x="8074179" y="658238"/>
                        <a:pt x="8225451" y="570136"/>
                      </a:cubicBezTo>
                      <a:cubicBezTo>
                        <a:pt x="8365085" y="488682"/>
                        <a:pt x="8604459" y="420527"/>
                        <a:pt x="8880404" y="393930"/>
                      </a:cubicBezTo>
                      <a:cubicBezTo>
                        <a:pt x="9109804" y="372319"/>
                        <a:pt x="9320919" y="382293"/>
                        <a:pt x="9472190" y="417202"/>
                      </a:cubicBezTo>
                      <a:cubicBezTo>
                        <a:pt x="9660032" y="460422"/>
                        <a:pt x="9874471" y="462085"/>
                        <a:pt x="10078937" y="418864"/>
                      </a:cubicBezTo>
                      <a:cubicBezTo>
                        <a:pt x="10160390" y="402241"/>
                        <a:pt x="10248493" y="387280"/>
                        <a:pt x="10341583" y="378969"/>
                      </a:cubicBezTo>
                      <a:cubicBezTo>
                        <a:pt x="10396440" y="373982"/>
                        <a:pt x="10449634" y="370657"/>
                        <a:pt x="10501165" y="368995"/>
                      </a:cubicBezTo>
                      <a:cubicBezTo>
                        <a:pt x="10732228" y="362346"/>
                        <a:pt x="10954978" y="295853"/>
                        <a:pt x="11124535" y="192789"/>
                      </a:cubicBezTo>
                      <a:cubicBezTo>
                        <a:pt x="11270819" y="104686"/>
                        <a:pt x="11501882" y="33206"/>
                        <a:pt x="11766191" y="8271"/>
                      </a:cubicBezTo>
                      <a:cubicBezTo>
                        <a:pt x="12228316" y="-31624"/>
                        <a:pt x="12722025" y="76426"/>
                        <a:pt x="12740310" y="254295"/>
                      </a:cubicBezTo>
                    </a:path>
                  </a:pathLst>
                </a:custGeom>
                <a:solidFill>
                  <a:srgbClr val="AEDEEB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0" name="Freeform: Shape 919">
                  <a:extLst>
                    <a:ext uri="{FF2B5EF4-FFF2-40B4-BE49-F238E27FC236}">
                      <a16:creationId xmlns:a16="http://schemas.microsoft.com/office/drawing/2014/main" id="{069A64E2-9EF8-B3EB-E3A1-77FAAA34FBCF}"/>
                    </a:ext>
                  </a:extLst>
                </p:cNvPr>
                <p:cNvSpPr/>
                <p:nvPr/>
              </p:nvSpPr>
              <p:spPr>
                <a:xfrm>
                  <a:off x="-397312" y="3370984"/>
                  <a:ext cx="12735323" cy="1892745"/>
                </a:xfrm>
                <a:custGeom>
                  <a:avLst/>
                  <a:gdLst>
                    <a:gd name="connsiteX0" fmla="*/ 12735323 w 12735323"/>
                    <a:gd name="connsiteY0" fmla="*/ 255360 h 1892745"/>
                    <a:gd name="connsiteX1" fmla="*/ 12735323 w 12735323"/>
                    <a:gd name="connsiteY1" fmla="*/ 486423 h 1892745"/>
                    <a:gd name="connsiteX2" fmla="*/ 11197678 w 12735323"/>
                    <a:gd name="connsiteY2" fmla="*/ 499721 h 1892745"/>
                    <a:gd name="connsiteX3" fmla="*/ 7294552 w 12735323"/>
                    <a:gd name="connsiteY3" fmla="*/ 1088182 h 1892745"/>
                    <a:gd name="connsiteX4" fmla="*/ 6031189 w 12735323"/>
                    <a:gd name="connsiteY4" fmla="*/ 1329219 h 1892745"/>
                    <a:gd name="connsiteX5" fmla="*/ 5421117 w 12735323"/>
                    <a:gd name="connsiteY5" fmla="*/ 1437269 h 1892745"/>
                    <a:gd name="connsiteX6" fmla="*/ 4518478 w 12735323"/>
                    <a:gd name="connsiteY6" fmla="*/ 1259401 h 1892745"/>
                    <a:gd name="connsiteX7" fmla="*/ 3664045 w 12735323"/>
                    <a:gd name="connsiteY7" fmla="*/ 1533684 h 1892745"/>
                    <a:gd name="connsiteX8" fmla="*/ 2997455 w 12735323"/>
                    <a:gd name="connsiteY8" fmla="*/ 1423971 h 1892745"/>
                    <a:gd name="connsiteX9" fmla="*/ 2292632 w 12735323"/>
                    <a:gd name="connsiteY9" fmla="*/ 1731500 h 1892745"/>
                    <a:gd name="connsiteX10" fmla="*/ 1551237 w 12735323"/>
                    <a:gd name="connsiteY10" fmla="*/ 1628436 h 1892745"/>
                    <a:gd name="connsiteX11" fmla="*/ 65123 w 12735323"/>
                    <a:gd name="connsiteY11" fmla="*/ 1892745 h 1892745"/>
                    <a:gd name="connsiteX12" fmla="*/ 65123 w 12735323"/>
                    <a:gd name="connsiteY12" fmla="*/ 1887758 h 1892745"/>
                    <a:gd name="connsiteX13" fmla="*/ 293 w 12735323"/>
                    <a:gd name="connsiteY13" fmla="*/ 1807967 h 1892745"/>
                    <a:gd name="connsiteX14" fmla="*/ 1252019 w 12735323"/>
                    <a:gd name="connsiteY14" fmla="*/ 1395711 h 1892745"/>
                    <a:gd name="connsiteX15" fmla="*/ 2086504 w 12735323"/>
                    <a:gd name="connsiteY15" fmla="*/ 1384075 h 1892745"/>
                    <a:gd name="connsiteX16" fmla="*/ 2512058 w 12735323"/>
                    <a:gd name="connsiteY16" fmla="*/ 1357478 h 1892745"/>
                    <a:gd name="connsiteX17" fmla="*/ 2788003 w 12735323"/>
                    <a:gd name="connsiteY17" fmla="*/ 1315920 h 1892745"/>
                    <a:gd name="connsiteX18" fmla="*/ 2942599 w 12735323"/>
                    <a:gd name="connsiteY18" fmla="*/ 1305946 h 1892745"/>
                    <a:gd name="connsiteX19" fmla="*/ 3534384 w 12735323"/>
                    <a:gd name="connsiteY19" fmla="*/ 1154675 h 1892745"/>
                    <a:gd name="connsiteX20" fmla="*/ 4224247 w 12735323"/>
                    <a:gd name="connsiteY20" fmla="*/ 971820 h 1892745"/>
                    <a:gd name="connsiteX21" fmla="*/ 4874214 w 12735323"/>
                    <a:gd name="connsiteY21" fmla="*/ 1001742 h 1892745"/>
                    <a:gd name="connsiteX22" fmla="*/ 5402832 w 12735323"/>
                    <a:gd name="connsiteY22" fmla="*/ 1018365 h 1892745"/>
                    <a:gd name="connsiteX23" fmla="*/ 5499246 w 12735323"/>
                    <a:gd name="connsiteY23" fmla="*/ 1006729 h 1892745"/>
                    <a:gd name="connsiteX24" fmla="*/ 5760230 w 12735323"/>
                    <a:gd name="connsiteY24" fmla="*/ 1000079 h 1892745"/>
                    <a:gd name="connsiteX25" fmla="*/ 6250615 w 12735323"/>
                    <a:gd name="connsiteY25" fmla="*/ 941898 h 1892745"/>
                    <a:gd name="connsiteX26" fmla="*/ 6573105 w 12735323"/>
                    <a:gd name="connsiteY26" fmla="*/ 880392 h 1892745"/>
                    <a:gd name="connsiteX27" fmla="*/ 6782557 w 12735323"/>
                    <a:gd name="connsiteY27" fmla="*/ 872081 h 1892745"/>
                    <a:gd name="connsiteX28" fmla="*/ 7224734 w 12735323"/>
                    <a:gd name="connsiteY28" fmla="*/ 812238 h 1892745"/>
                    <a:gd name="connsiteX29" fmla="*/ 7643639 w 12735323"/>
                    <a:gd name="connsiteY29" fmla="*/ 732446 h 1892745"/>
                    <a:gd name="connsiteX30" fmla="*/ 7678547 w 12735323"/>
                    <a:gd name="connsiteY30" fmla="*/ 729122 h 1892745"/>
                    <a:gd name="connsiteX31" fmla="*/ 8225451 w 12735323"/>
                    <a:gd name="connsiteY31" fmla="*/ 569539 h 1892745"/>
                    <a:gd name="connsiteX32" fmla="*/ 8880404 w 12735323"/>
                    <a:gd name="connsiteY32" fmla="*/ 393333 h 1892745"/>
                    <a:gd name="connsiteX33" fmla="*/ 9472190 w 12735323"/>
                    <a:gd name="connsiteY33" fmla="*/ 416605 h 1892745"/>
                    <a:gd name="connsiteX34" fmla="*/ 10078937 w 12735323"/>
                    <a:gd name="connsiteY34" fmla="*/ 418268 h 1892745"/>
                    <a:gd name="connsiteX35" fmla="*/ 10341583 w 12735323"/>
                    <a:gd name="connsiteY35" fmla="*/ 378372 h 1892745"/>
                    <a:gd name="connsiteX36" fmla="*/ 10501165 w 12735323"/>
                    <a:gd name="connsiteY36" fmla="*/ 368398 h 1892745"/>
                    <a:gd name="connsiteX37" fmla="*/ 11124535 w 12735323"/>
                    <a:gd name="connsiteY37" fmla="*/ 192192 h 1892745"/>
                    <a:gd name="connsiteX38" fmla="*/ 11766191 w 12735323"/>
                    <a:gd name="connsiteY38" fmla="*/ 7675 h 1892745"/>
                    <a:gd name="connsiteX39" fmla="*/ 12735323 w 12735323"/>
                    <a:gd name="connsiteY39" fmla="*/ 255360 h 189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735323" h="1892745">
                      <a:moveTo>
                        <a:pt x="12735323" y="255360"/>
                      </a:moveTo>
                      <a:lnTo>
                        <a:pt x="12735323" y="486423"/>
                      </a:lnTo>
                      <a:cubicBezTo>
                        <a:pt x="12248264" y="351775"/>
                        <a:pt x="11706347" y="423254"/>
                        <a:pt x="11197678" y="499721"/>
                      </a:cubicBezTo>
                      <a:cubicBezTo>
                        <a:pt x="9896082" y="695875"/>
                        <a:pt x="8596147" y="892029"/>
                        <a:pt x="7294552" y="1088182"/>
                      </a:cubicBezTo>
                      <a:cubicBezTo>
                        <a:pt x="6870660" y="1153013"/>
                        <a:pt x="6445106" y="1216181"/>
                        <a:pt x="6031189" y="1329219"/>
                      </a:cubicBezTo>
                      <a:cubicBezTo>
                        <a:pt x="5831710" y="1384075"/>
                        <a:pt x="5628907" y="1448906"/>
                        <a:pt x="5421117" y="1437269"/>
                      </a:cubicBezTo>
                      <a:cubicBezTo>
                        <a:pt x="5113588" y="1418984"/>
                        <a:pt x="4826007" y="1227818"/>
                        <a:pt x="4518478" y="1259401"/>
                      </a:cubicBezTo>
                      <a:cubicBezTo>
                        <a:pt x="4219260" y="1290985"/>
                        <a:pt x="3964925" y="1530359"/>
                        <a:pt x="3664045" y="1533684"/>
                      </a:cubicBezTo>
                      <a:cubicBezTo>
                        <a:pt x="3437970" y="1535347"/>
                        <a:pt x="3221868" y="1402361"/>
                        <a:pt x="2997455" y="1423971"/>
                      </a:cubicBezTo>
                      <a:cubicBezTo>
                        <a:pt x="2739796" y="1450568"/>
                        <a:pt x="2543642" y="1671657"/>
                        <a:pt x="2292632" y="1731500"/>
                      </a:cubicBezTo>
                      <a:cubicBezTo>
                        <a:pt x="2046608" y="1789681"/>
                        <a:pt x="1797260" y="1684955"/>
                        <a:pt x="1551237" y="1628436"/>
                      </a:cubicBezTo>
                      <a:cubicBezTo>
                        <a:pt x="1047554" y="1513736"/>
                        <a:pt x="502313" y="1618463"/>
                        <a:pt x="65123" y="1892745"/>
                      </a:cubicBezTo>
                      <a:cubicBezTo>
                        <a:pt x="65123" y="1891083"/>
                        <a:pt x="65123" y="1889421"/>
                        <a:pt x="65123" y="1887758"/>
                      </a:cubicBezTo>
                      <a:cubicBezTo>
                        <a:pt x="60136" y="1841213"/>
                        <a:pt x="1955" y="1837889"/>
                        <a:pt x="293" y="1807967"/>
                      </a:cubicBezTo>
                      <a:cubicBezTo>
                        <a:pt x="-14668" y="1648384"/>
                        <a:pt x="545534" y="1463867"/>
                        <a:pt x="1252019" y="1395711"/>
                      </a:cubicBezTo>
                      <a:cubicBezTo>
                        <a:pt x="1567860" y="1365790"/>
                        <a:pt x="1858766" y="1362465"/>
                        <a:pt x="2086504" y="1384075"/>
                      </a:cubicBezTo>
                      <a:cubicBezTo>
                        <a:pt x="2226139" y="1397374"/>
                        <a:pt x="2372423" y="1387400"/>
                        <a:pt x="2512058" y="1357478"/>
                      </a:cubicBezTo>
                      <a:cubicBezTo>
                        <a:pt x="2598498" y="1339193"/>
                        <a:pt x="2691588" y="1325894"/>
                        <a:pt x="2788003" y="1315920"/>
                      </a:cubicBezTo>
                      <a:cubicBezTo>
                        <a:pt x="2841197" y="1310933"/>
                        <a:pt x="2891067" y="1307609"/>
                        <a:pt x="2942599" y="1305946"/>
                      </a:cubicBezTo>
                      <a:cubicBezTo>
                        <a:pt x="3157038" y="1297635"/>
                        <a:pt x="3368152" y="1244441"/>
                        <a:pt x="3534384" y="1154675"/>
                      </a:cubicBezTo>
                      <a:cubicBezTo>
                        <a:pt x="3693967" y="1068235"/>
                        <a:pt x="3941653" y="1000079"/>
                        <a:pt x="4224247" y="971820"/>
                      </a:cubicBezTo>
                      <a:cubicBezTo>
                        <a:pt x="4475258" y="946885"/>
                        <a:pt x="4704657" y="960184"/>
                        <a:pt x="4874214" y="1001742"/>
                      </a:cubicBezTo>
                      <a:cubicBezTo>
                        <a:pt x="5037121" y="1041637"/>
                        <a:pt x="5221639" y="1044962"/>
                        <a:pt x="5402832" y="1018365"/>
                      </a:cubicBezTo>
                      <a:cubicBezTo>
                        <a:pt x="5434416" y="1013378"/>
                        <a:pt x="5466000" y="1010054"/>
                        <a:pt x="5499246" y="1006729"/>
                      </a:cubicBezTo>
                      <a:cubicBezTo>
                        <a:pt x="5590674" y="998417"/>
                        <a:pt x="5680439" y="996755"/>
                        <a:pt x="5760230" y="1000079"/>
                      </a:cubicBezTo>
                      <a:cubicBezTo>
                        <a:pt x="5924800" y="1008391"/>
                        <a:pt x="6094357" y="988443"/>
                        <a:pt x="6250615" y="941898"/>
                      </a:cubicBezTo>
                      <a:cubicBezTo>
                        <a:pt x="6345367" y="913639"/>
                        <a:pt x="6455080" y="892029"/>
                        <a:pt x="6573105" y="880392"/>
                      </a:cubicBezTo>
                      <a:cubicBezTo>
                        <a:pt x="6646247" y="873743"/>
                        <a:pt x="6716064" y="870419"/>
                        <a:pt x="6782557" y="872081"/>
                      </a:cubicBezTo>
                      <a:cubicBezTo>
                        <a:pt x="6932166" y="875406"/>
                        <a:pt x="7085099" y="853796"/>
                        <a:pt x="7224734" y="812238"/>
                      </a:cubicBezTo>
                      <a:cubicBezTo>
                        <a:pt x="7346083" y="775666"/>
                        <a:pt x="7489043" y="747407"/>
                        <a:pt x="7643639" y="732446"/>
                      </a:cubicBezTo>
                      <a:cubicBezTo>
                        <a:pt x="7655275" y="730783"/>
                        <a:pt x="7666911" y="730783"/>
                        <a:pt x="7678547" y="729122"/>
                      </a:cubicBezTo>
                      <a:cubicBezTo>
                        <a:pt x="7879688" y="712498"/>
                        <a:pt x="8074179" y="657642"/>
                        <a:pt x="8225451" y="569539"/>
                      </a:cubicBezTo>
                      <a:cubicBezTo>
                        <a:pt x="8365085" y="488085"/>
                        <a:pt x="8604459" y="419930"/>
                        <a:pt x="8880404" y="393333"/>
                      </a:cubicBezTo>
                      <a:cubicBezTo>
                        <a:pt x="9109805" y="371723"/>
                        <a:pt x="9320918" y="381696"/>
                        <a:pt x="9472190" y="416605"/>
                      </a:cubicBezTo>
                      <a:cubicBezTo>
                        <a:pt x="9660032" y="459826"/>
                        <a:pt x="9874472" y="461488"/>
                        <a:pt x="10078937" y="418268"/>
                      </a:cubicBezTo>
                      <a:cubicBezTo>
                        <a:pt x="10160390" y="401644"/>
                        <a:pt x="10248493" y="386684"/>
                        <a:pt x="10341583" y="378372"/>
                      </a:cubicBezTo>
                      <a:cubicBezTo>
                        <a:pt x="10396439" y="373385"/>
                        <a:pt x="10449634" y="370060"/>
                        <a:pt x="10501165" y="368398"/>
                      </a:cubicBezTo>
                      <a:cubicBezTo>
                        <a:pt x="10732228" y="361749"/>
                        <a:pt x="10954979" y="295256"/>
                        <a:pt x="11124535" y="192192"/>
                      </a:cubicBezTo>
                      <a:cubicBezTo>
                        <a:pt x="11270820" y="104089"/>
                        <a:pt x="11501882" y="32609"/>
                        <a:pt x="11766191" y="7675"/>
                      </a:cubicBezTo>
                      <a:cubicBezTo>
                        <a:pt x="12223329" y="-30559"/>
                        <a:pt x="12717038" y="77492"/>
                        <a:pt x="12735323" y="255360"/>
                      </a:cubicBezTo>
                    </a:path>
                  </a:pathLst>
                </a:custGeom>
                <a:solidFill>
                  <a:srgbClr val="BEE7ED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81934C4-3435-67FC-FF7F-9646091211E7}"/>
                </a:ext>
              </a:extLst>
            </p:cNvPr>
            <p:cNvSpPr/>
            <p:nvPr/>
          </p:nvSpPr>
          <p:spPr>
            <a:xfrm>
              <a:off x="10240163" y="5690945"/>
              <a:ext cx="2337221" cy="470436"/>
            </a:xfrm>
            <a:custGeom>
              <a:avLst/>
              <a:gdLst>
                <a:gd name="connsiteX0" fmla="*/ 2337222 w 2337221"/>
                <a:gd name="connsiteY0" fmla="*/ 400619 h 470436"/>
                <a:gd name="connsiteX1" fmla="*/ 2317274 w 2337221"/>
                <a:gd name="connsiteY1" fmla="*/ 470437 h 470436"/>
                <a:gd name="connsiteX2" fmla="*/ 1009028 w 2337221"/>
                <a:gd name="connsiteY2" fmla="*/ 177868 h 470436"/>
                <a:gd name="connsiteX3" fmla="*/ 0 w 2337221"/>
                <a:gd name="connsiteY3" fmla="*/ 127999 h 470436"/>
                <a:gd name="connsiteX4" fmla="*/ 217764 w 2337221"/>
                <a:gd name="connsiteY4" fmla="*/ 94752 h 470436"/>
                <a:gd name="connsiteX5" fmla="*/ 1048924 w 2337221"/>
                <a:gd name="connsiteY5" fmla="*/ 0 h 470436"/>
                <a:gd name="connsiteX6" fmla="*/ 2337222 w 2337221"/>
                <a:gd name="connsiteY6" fmla="*/ 400619 h 47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7221" h="470436">
                  <a:moveTo>
                    <a:pt x="2337222" y="400619"/>
                  </a:moveTo>
                  <a:cubicBezTo>
                    <a:pt x="2337222" y="423892"/>
                    <a:pt x="2330572" y="447164"/>
                    <a:pt x="2317274" y="470437"/>
                  </a:cubicBezTo>
                  <a:cubicBezTo>
                    <a:pt x="1956550" y="214439"/>
                    <a:pt x="1461179" y="174544"/>
                    <a:pt x="1009028" y="177868"/>
                  </a:cubicBezTo>
                  <a:cubicBezTo>
                    <a:pt x="674902" y="179531"/>
                    <a:pt x="325815" y="191167"/>
                    <a:pt x="0" y="127999"/>
                  </a:cubicBezTo>
                  <a:cubicBezTo>
                    <a:pt x="74804" y="124674"/>
                    <a:pt x="147947" y="114700"/>
                    <a:pt x="217764" y="94752"/>
                  </a:cubicBezTo>
                  <a:cubicBezTo>
                    <a:pt x="442178" y="34909"/>
                    <a:pt x="733084" y="0"/>
                    <a:pt x="1048924" y="0"/>
                  </a:cubicBezTo>
                  <a:cubicBezTo>
                    <a:pt x="1762059" y="0"/>
                    <a:pt x="2337222" y="179531"/>
                    <a:pt x="2337222" y="400619"/>
                  </a:cubicBezTo>
                </a:path>
              </a:pathLst>
            </a:custGeom>
            <a:solidFill>
              <a:srgbClr val="E1FCFC"/>
            </a:soli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23D07BD-3024-131A-A0CF-90DB453F8996}"/>
                </a:ext>
              </a:extLst>
            </p:cNvPr>
            <p:cNvSpPr/>
            <p:nvPr/>
          </p:nvSpPr>
          <p:spPr>
            <a:xfrm>
              <a:off x="-402006" y="6306003"/>
              <a:ext cx="12979391" cy="1999770"/>
            </a:xfrm>
            <a:custGeom>
              <a:avLst/>
              <a:gdLst>
                <a:gd name="connsiteX0" fmla="*/ 12979392 w 12979391"/>
                <a:gd name="connsiteY0" fmla="*/ 613396 h 1999770"/>
                <a:gd name="connsiteX1" fmla="*/ 12721732 w 12979391"/>
                <a:gd name="connsiteY1" fmla="*/ 841134 h 1999770"/>
                <a:gd name="connsiteX2" fmla="*/ 12720069 w 12979391"/>
                <a:gd name="connsiteY2" fmla="*/ 1068872 h 1999770"/>
                <a:gd name="connsiteX3" fmla="*/ 12713421 w 12979391"/>
                <a:gd name="connsiteY3" fmla="*/ 1999771 h 1999770"/>
                <a:gd name="connsiteX4" fmla="*/ 255997 w 12979391"/>
                <a:gd name="connsiteY4" fmla="*/ 1999771 h 1999770"/>
                <a:gd name="connsiteX5" fmla="*/ 255997 w 12979391"/>
                <a:gd name="connsiteY5" fmla="*/ 1786994 h 1999770"/>
                <a:gd name="connsiteX6" fmla="*/ 0 w 12979391"/>
                <a:gd name="connsiteY6" fmla="*/ 1585853 h 1999770"/>
                <a:gd name="connsiteX7" fmla="*/ 814537 w 12979391"/>
                <a:gd name="connsiteY7" fmla="*/ 1309908 h 1999770"/>
                <a:gd name="connsiteX8" fmla="*/ 1042274 w 12979391"/>
                <a:gd name="connsiteY8" fmla="*/ 1281649 h 1999770"/>
                <a:gd name="connsiteX9" fmla="*/ 1235104 w 12979391"/>
                <a:gd name="connsiteY9" fmla="*/ 1203519 h 1999770"/>
                <a:gd name="connsiteX10" fmla="*/ 2259092 w 12979391"/>
                <a:gd name="connsiteY10" fmla="*/ 1005703 h 1999770"/>
                <a:gd name="connsiteX11" fmla="*/ 3178355 w 12979391"/>
                <a:gd name="connsiteY11" fmla="*/ 799576 h 1999770"/>
                <a:gd name="connsiteX12" fmla="*/ 3426041 w 12979391"/>
                <a:gd name="connsiteY12" fmla="*/ 739732 h 1999770"/>
                <a:gd name="connsiteX13" fmla="*/ 3565676 w 12979391"/>
                <a:gd name="connsiteY13" fmla="*/ 758018 h 1999770"/>
                <a:gd name="connsiteX14" fmla="*/ 4107592 w 12979391"/>
                <a:gd name="connsiteY14" fmla="*/ 761343 h 1999770"/>
                <a:gd name="connsiteX15" fmla="*/ 5218021 w 12979391"/>
                <a:gd name="connsiteY15" fmla="*/ 641656 h 1999770"/>
                <a:gd name="connsiteX16" fmla="*/ 5450746 w 12979391"/>
                <a:gd name="connsiteY16" fmla="*/ 646642 h 1999770"/>
                <a:gd name="connsiteX17" fmla="*/ 6340087 w 12979391"/>
                <a:gd name="connsiteY17" fmla="*/ 492047 h 1999770"/>
                <a:gd name="connsiteX18" fmla="*/ 7550256 w 12979391"/>
                <a:gd name="connsiteY18" fmla="*/ 299218 h 1999770"/>
                <a:gd name="connsiteX19" fmla="*/ 7960849 w 12979391"/>
                <a:gd name="connsiteY19" fmla="*/ 317503 h 1999770"/>
                <a:gd name="connsiteX20" fmla="*/ 8838553 w 12979391"/>
                <a:gd name="connsiteY20" fmla="*/ 221089 h 1999770"/>
                <a:gd name="connsiteX21" fmla="*/ 9300678 w 12979391"/>
                <a:gd name="connsiteY21" fmla="*/ 151271 h 1999770"/>
                <a:gd name="connsiteX22" fmla="*/ 9593247 w 12979391"/>
                <a:gd name="connsiteY22" fmla="*/ 177868 h 1999770"/>
                <a:gd name="connsiteX23" fmla="*/ 10067008 w 12979391"/>
                <a:gd name="connsiteY23" fmla="*/ 134648 h 1999770"/>
                <a:gd name="connsiteX24" fmla="*/ 10831675 w 12979391"/>
                <a:gd name="connsiteY24" fmla="*/ 0 h 1999770"/>
                <a:gd name="connsiteX25" fmla="*/ 11711041 w 12979391"/>
                <a:gd name="connsiteY25" fmla="*/ 191167 h 1999770"/>
                <a:gd name="connsiteX26" fmla="*/ 12164855 w 12979391"/>
                <a:gd name="connsiteY26" fmla="*/ 299218 h 1999770"/>
                <a:gd name="connsiteX27" fmla="*/ 12164855 w 12979391"/>
                <a:gd name="connsiteY27" fmla="*/ 299218 h 1999770"/>
                <a:gd name="connsiteX28" fmla="*/ 12979392 w 12979391"/>
                <a:gd name="connsiteY28" fmla="*/ 613396 h 199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979391" h="1999770">
                  <a:moveTo>
                    <a:pt x="12979392" y="613396"/>
                  </a:moveTo>
                  <a:cubicBezTo>
                    <a:pt x="12979392" y="703162"/>
                    <a:pt x="12879653" y="784615"/>
                    <a:pt x="12721732" y="841134"/>
                  </a:cubicBezTo>
                  <a:lnTo>
                    <a:pt x="12720069" y="1068872"/>
                  </a:lnTo>
                  <a:lnTo>
                    <a:pt x="12713421" y="1999771"/>
                  </a:lnTo>
                  <a:lnTo>
                    <a:pt x="255997" y="1999771"/>
                  </a:lnTo>
                  <a:lnTo>
                    <a:pt x="255997" y="1786994"/>
                  </a:lnTo>
                  <a:cubicBezTo>
                    <a:pt x="98077" y="1737125"/>
                    <a:pt x="0" y="1665644"/>
                    <a:pt x="0" y="1585853"/>
                  </a:cubicBezTo>
                  <a:cubicBezTo>
                    <a:pt x="0" y="1432920"/>
                    <a:pt x="365710" y="1309908"/>
                    <a:pt x="814537" y="1309908"/>
                  </a:cubicBezTo>
                  <a:cubicBezTo>
                    <a:pt x="894328" y="1309908"/>
                    <a:pt x="970795" y="1299934"/>
                    <a:pt x="1042274" y="1281649"/>
                  </a:cubicBezTo>
                  <a:cubicBezTo>
                    <a:pt x="1113754" y="1263363"/>
                    <a:pt x="1178585" y="1236766"/>
                    <a:pt x="1235104" y="1203519"/>
                  </a:cubicBezTo>
                  <a:cubicBezTo>
                    <a:pt x="1429595" y="1085495"/>
                    <a:pt x="1815253" y="1005703"/>
                    <a:pt x="2259092" y="1005703"/>
                  </a:cubicBezTo>
                  <a:cubicBezTo>
                    <a:pt x="2598206" y="1005703"/>
                    <a:pt x="2924020" y="932561"/>
                    <a:pt x="3178355" y="799576"/>
                  </a:cubicBezTo>
                  <a:cubicBezTo>
                    <a:pt x="3251497" y="761343"/>
                    <a:pt x="3336276" y="739732"/>
                    <a:pt x="3426041" y="739732"/>
                  </a:cubicBezTo>
                  <a:cubicBezTo>
                    <a:pt x="3474248" y="739732"/>
                    <a:pt x="3520793" y="746381"/>
                    <a:pt x="3565676" y="758018"/>
                  </a:cubicBezTo>
                  <a:cubicBezTo>
                    <a:pt x="3738557" y="802901"/>
                    <a:pt x="3933048" y="804563"/>
                    <a:pt x="4107592" y="761343"/>
                  </a:cubicBezTo>
                  <a:cubicBezTo>
                    <a:pt x="4413459" y="686538"/>
                    <a:pt x="4797455" y="641656"/>
                    <a:pt x="5218021" y="641656"/>
                  </a:cubicBezTo>
                  <a:cubicBezTo>
                    <a:pt x="5296151" y="641656"/>
                    <a:pt x="5374279" y="643318"/>
                    <a:pt x="5450746" y="646642"/>
                  </a:cubicBezTo>
                  <a:cubicBezTo>
                    <a:pt x="5768249" y="659941"/>
                    <a:pt x="6084090" y="605084"/>
                    <a:pt x="6340087" y="492047"/>
                  </a:cubicBezTo>
                  <a:cubicBezTo>
                    <a:pt x="6606058" y="375684"/>
                    <a:pt x="7049898" y="299218"/>
                    <a:pt x="7550256" y="299218"/>
                  </a:cubicBezTo>
                  <a:cubicBezTo>
                    <a:pt x="7693215" y="299218"/>
                    <a:pt x="7831188" y="305867"/>
                    <a:pt x="7960849" y="317503"/>
                  </a:cubicBezTo>
                  <a:cubicBezTo>
                    <a:pt x="8263391" y="344100"/>
                    <a:pt x="8570920" y="309192"/>
                    <a:pt x="8838553" y="221089"/>
                  </a:cubicBezTo>
                  <a:cubicBezTo>
                    <a:pt x="8969877" y="177868"/>
                    <a:pt x="9129459" y="151271"/>
                    <a:pt x="9300678" y="151271"/>
                  </a:cubicBezTo>
                  <a:cubicBezTo>
                    <a:pt x="9403742" y="151271"/>
                    <a:pt x="9501819" y="161245"/>
                    <a:pt x="9593247" y="177868"/>
                  </a:cubicBezTo>
                  <a:cubicBezTo>
                    <a:pt x="9754492" y="207790"/>
                    <a:pt x="9929035" y="191167"/>
                    <a:pt x="10067008" y="134648"/>
                  </a:cubicBezTo>
                  <a:cubicBezTo>
                    <a:pt x="10268148" y="51532"/>
                    <a:pt x="10535782" y="0"/>
                    <a:pt x="10831675" y="0"/>
                  </a:cubicBezTo>
                  <a:cubicBezTo>
                    <a:pt x="11187410" y="0"/>
                    <a:pt x="11506576" y="74804"/>
                    <a:pt x="11711041" y="191167"/>
                  </a:cubicBezTo>
                  <a:cubicBezTo>
                    <a:pt x="11834053" y="260984"/>
                    <a:pt x="11995298" y="299218"/>
                    <a:pt x="12164855" y="299218"/>
                  </a:cubicBezTo>
                  <a:lnTo>
                    <a:pt x="12164855" y="299218"/>
                  </a:lnTo>
                  <a:cubicBezTo>
                    <a:pt x="12615343" y="299218"/>
                    <a:pt x="12979392" y="440515"/>
                    <a:pt x="12979392" y="613396"/>
                  </a:cubicBezTo>
                </a:path>
              </a:pathLst>
            </a:custGeom>
            <a:solidFill>
              <a:srgbClr val="FFFFFF"/>
            </a:solidFill>
            <a:ln w="16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" name="Graphic 2">
              <a:extLst>
                <a:ext uri="{FF2B5EF4-FFF2-40B4-BE49-F238E27FC236}">
                  <a16:creationId xmlns:a16="http://schemas.microsoft.com/office/drawing/2014/main" id="{70A6CE96-505F-E342-161A-D4472B107B05}"/>
                </a:ext>
              </a:extLst>
            </p:cNvPr>
            <p:cNvGrpSpPr/>
            <p:nvPr/>
          </p:nvGrpSpPr>
          <p:grpSpPr>
            <a:xfrm>
              <a:off x="10134748" y="2540312"/>
              <a:ext cx="1793008" cy="2497526"/>
              <a:chOff x="10134748" y="2540312"/>
              <a:chExt cx="1793008" cy="2497526"/>
            </a:xfrm>
          </p:grpSpPr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9012D50E-B767-0FAD-5DD4-B1ABEFA64101}"/>
                  </a:ext>
                </a:extLst>
              </p:cNvPr>
              <p:cNvSpPr/>
              <p:nvPr/>
            </p:nvSpPr>
            <p:spPr>
              <a:xfrm>
                <a:off x="10212983" y="4671119"/>
                <a:ext cx="1714774" cy="366718"/>
              </a:xfrm>
              <a:custGeom>
                <a:avLst/>
                <a:gdLst>
                  <a:gd name="connsiteX0" fmla="*/ 728679 w 1714774"/>
                  <a:gd name="connsiteY0" fmla="*/ 142121 h 366718"/>
                  <a:gd name="connsiteX1" fmla="*/ 401202 w 1714774"/>
                  <a:gd name="connsiteY1" fmla="*/ 123835 h 366718"/>
                  <a:gd name="connsiteX2" fmla="*/ 38816 w 1714774"/>
                  <a:gd name="connsiteY2" fmla="*/ 173705 h 366718"/>
                  <a:gd name="connsiteX3" fmla="*/ 111959 w 1714774"/>
                  <a:gd name="connsiteY3" fmla="*/ 334950 h 366718"/>
                  <a:gd name="connsiteX4" fmla="*/ 461046 w 1714774"/>
                  <a:gd name="connsiteY4" fmla="*/ 364872 h 366718"/>
                  <a:gd name="connsiteX5" fmla="*/ 821769 w 1714774"/>
                  <a:gd name="connsiteY5" fmla="*/ 326639 h 366718"/>
                  <a:gd name="connsiteX6" fmla="*/ 1272258 w 1714774"/>
                  <a:gd name="connsiteY6" fmla="*/ 316665 h 366718"/>
                  <a:gd name="connsiteX7" fmla="*/ 1619682 w 1714774"/>
                  <a:gd name="connsiteY7" fmla="*/ 203627 h 366718"/>
                  <a:gd name="connsiteX8" fmla="*/ 1393607 w 1714774"/>
                  <a:gd name="connsiteY8" fmla="*/ 9135 h 366718"/>
                  <a:gd name="connsiteX9" fmla="*/ 728679 w 1714774"/>
                  <a:gd name="connsiteY9" fmla="*/ 142121 h 36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774" h="366718">
                    <a:moveTo>
                      <a:pt x="728679" y="142121"/>
                    </a:moveTo>
                    <a:cubicBezTo>
                      <a:pt x="623953" y="150433"/>
                      <a:pt x="505928" y="127160"/>
                      <a:pt x="401202" y="123835"/>
                    </a:cubicBezTo>
                    <a:cubicBezTo>
                      <a:pt x="298138" y="120511"/>
                      <a:pt x="131906" y="123835"/>
                      <a:pt x="38816" y="173705"/>
                    </a:cubicBezTo>
                    <a:cubicBezTo>
                      <a:pt x="-49286" y="221912"/>
                      <a:pt x="28843" y="310015"/>
                      <a:pt x="111959" y="334950"/>
                    </a:cubicBezTo>
                    <a:cubicBezTo>
                      <a:pt x="243281" y="374846"/>
                      <a:pt x="328060" y="366534"/>
                      <a:pt x="461046" y="364872"/>
                    </a:cubicBezTo>
                    <a:cubicBezTo>
                      <a:pt x="570759" y="363209"/>
                      <a:pt x="710394" y="329963"/>
                      <a:pt x="821769" y="326639"/>
                    </a:cubicBezTo>
                    <a:cubicBezTo>
                      <a:pt x="1021247" y="319989"/>
                      <a:pt x="1122649" y="349911"/>
                      <a:pt x="1272258" y="316665"/>
                    </a:cubicBezTo>
                    <a:cubicBezTo>
                      <a:pt x="1370334" y="295054"/>
                      <a:pt x="1506644" y="265133"/>
                      <a:pt x="1619682" y="203627"/>
                    </a:cubicBezTo>
                    <a:cubicBezTo>
                      <a:pt x="1862381" y="73966"/>
                      <a:pt x="1586436" y="-32422"/>
                      <a:pt x="1393607" y="9135"/>
                    </a:cubicBezTo>
                    <a:cubicBezTo>
                      <a:pt x="1139272" y="63992"/>
                      <a:pt x="931482" y="80615"/>
                      <a:pt x="728679" y="142121"/>
                    </a:cubicBezTo>
                  </a:path>
                </a:pathLst>
              </a:custGeom>
              <a:solidFill>
                <a:srgbClr val="BFDBE4"/>
              </a:solidFill>
              <a:ln w="16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61" name="Graphic 2">
                <a:extLst>
                  <a:ext uri="{FF2B5EF4-FFF2-40B4-BE49-F238E27FC236}">
                    <a16:creationId xmlns:a16="http://schemas.microsoft.com/office/drawing/2014/main" id="{6C9992F7-A55C-562C-DB27-24640F1E4112}"/>
                  </a:ext>
                </a:extLst>
              </p:cNvPr>
              <p:cNvGrpSpPr/>
              <p:nvPr/>
            </p:nvGrpSpPr>
            <p:grpSpPr>
              <a:xfrm>
                <a:off x="10134748" y="2540312"/>
                <a:ext cx="1771058" cy="2407674"/>
                <a:chOff x="10134748" y="2540312"/>
                <a:chExt cx="1771058" cy="2407674"/>
              </a:xfrm>
            </p:grpSpPr>
            <p:grpSp>
              <p:nvGrpSpPr>
                <p:cNvPr id="862" name="Graphic 2">
                  <a:extLst>
                    <a:ext uri="{FF2B5EF4-FFF2-40B4-BE49-F238E27FC236}">
                      <a16:creationId xmlns:a16="http://schemas.microsoft.com/office/drawing/2014/main" id="{FFCD5513-1A78-CB38-7E8B-EDB12146F872}"/>
                    </a:ext>
                  </a:extLst>
                </p:cNvPr>
                <p:cNvGrpSpPr/>
                <p:nvPr/>
              </p:nvGrpSpPr>
              <p:grpSpPr>
                <a:xfrm>
                  <a:off x="10437979" y="3992055"/>
                  <a:ext cx="1080507" cy="955931"/>
                  <a:chOff x="10437979" y="3992055"/>
                  <a:chExt cx="1080507" cy="955931"/>
                </a:xfrm>
              </p:grpSpPr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id="{EEC00E4F-2841-EEC7-E74B-7D8EC9243366}"/>
                      </a:ext>
                    </a:extLst>
                  </p:cNvPr>
                  <p:cNvSpPr/>
                  <p:nvPr/>
                </p:nvSpPr>
                <p:spPr>
                  <a:xfrm>
                    <a:off x="10437979" y="3992055"/>
                    <a:ext cx="1080507" cy="955931"/>
                  </a:xfrm>
                  <a:custGeom>
                    <a:avLst/>
                    <a:gdLst>
                      <a:gd name="connsiteX0" fmla="*/ 540254 w 1080507"/>
                      <a:gd name="connsiteY0" fmla="*/ 0 h 955931"/>
                      <a:gd name="connsiteX1" fmla="*/ 1080508 w 1080507"/>
                      <a:gd name="connsiteY1" fmla="*/ 498696 h 955931"/>
                      <a:gd name="connsiteX2" fmla="*/ 546903 w 1080507"/>
                      <a:gd name="connsiteY2" fmla="*/ 955834 h 955931"/>
                      <a:gd name="connsiteX3" fmla="*/ 0 w 1080507"/>
                      <a:gd name="connsiteY3" fmla="*/ 498696 h 955931"/>
                      <a:gd name="connsiteX4" fmla="*/ 540254 w 1080507"/>
                      <a:gd name="connsiteY4" fmla="*/ 0 h 955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0507" h="955931">
                        <a:moveTo>
                          <a:pt x="540254" y="0"/>
                        </a:moveTo>
                        <a:cubicBezTo>
                          <a:pt x="837808" y="0"/>
                          <a:pt x="1080508" y="222751"/>
                          <a:pt x="1080508" y="498696"/>
                        </a:cubicBezTo>
                        <a:cubicBezTo>
                          <a:pt x="1080508" y="774641"/>
                          <a:pt x="932561" y="950847"/>
                          <a:pt x="546903" y="955834"/>
                        </a:cubicBezTo>
                        <a:cubicBezTo>
                          <a:pt x="161245" y="960821"/>
                          <a:pt x="0" y="774641"/>
                          <a:pt x="0" y="498696"/>
                        </a:cubicBezTo>
                        <a:cubicBezTo>
                          <a:pt x="0" y="224413"/>
                          <a:pt x="242698" y="0"/>
                          <a:pt x="540254" y="0"/>
                        </a:cubicBezTo>
                      </a:path>
                    </a:pathLst>
                  </a:custGeom>
                  <a:solidFill>
                    <a:srgbClr val="E5F2F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id="{8C66E11A-D3CA-DBAE-E565-EEBE7B67831F}"/>
                      </a:ext>
                    </a:extLst>
                  </p:cNvPr>
                  <p:cNvSpPr/>
                  <p:nvPr/>
                </p:nvSpPr>
                <p:spPr>
                  <a:xfrm>
                    <a:off x="10437979" y="3992055"/>
                    <a:ext cx="1009028" cy="842795"/>
                  </a:xfrm>
                  <a:custGeom>
                    <a:avLst/>
                    <a:gdLst>
                      <a:gd name="connsiteX0" fmla="*/ 1009028 w 1009028"/>
                      <a:gd name="connsiteY0" fmla="*/ 344100 h 842795"/>
                      <a:gd name="connsiteX1" fmla="*/ 994067 w 1009028"/>
                      <a:gd name="connsiteY1" fmla="*/ 227737 h 842795"/>
                      <a:gd name="connsiteX2" fmla="*/ 540254 w 1009028"/>
                      <a:gd name="connsiteY2" fmla="*/ 0 h 842795"/>
                      <a:gd name="connsiteX3" fmla="*/ 0 w 1009028"/>
                      <a:gd name="connsiteY3" fmla="*/ 498696 h 842795"/>
                      <a:gd name="connsiteX4" fmla="*/ 9974 w 1009028"/>
                      <a:gd name="connsiteY4" fmla="*/ 606747 h 842795"/>
                      <a:gd name="connsiteX5" fmla="*/ 468774 w 1009028"/>
                      <a:gd name="connsiteY5" fmla="*/ 842796 h 842795"/>
                      <a:gd name="connsiteX6" fmla="*/ 1009028 w 1009028"/>
                      <a:gd name="connsiteY6" fmla="*/ 344100 h 842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028" h="842795">
                        <a:moveTo>
                          <a:pt x="1009028" y="344100"/>
                        </a:moveTo>
                        <a:cubicBezTo>
                          <a:pt x="1009028" y="304204"/>
                          <a:pt x="1004040" y="265971"/>
                          <a:pt x="994067" y="227737"/>
                        </a:cubicBezTo>
                        <a:cubicBezTo>
                          <a:pt x="897653" y="89765"/>
                          <a:pt x="729758" y="0"/>
                          <a:pt x="540254" y="0"/>
                        </a:cubicBezTo>
                        <a:cubicBezTo>
                          <a:pt x="242698" y="0"/>
                          <a:pt x="0" y="222751"/>
                          <a:pt x="0" y="498696"/>
                        </a:cubicBezTo>
                        <a:cubicBezTo>
                          <a:pt x="0" y="536929"/>
                          <a:pt x="3325" y="571838"/>
                          <a:pt x="9974" y="606747"/>
                        </a:cubicBezTo>
                        <a:cubicBezTo>
                          <a:pt x="104726" y="748044"/>
                          <a:pt x="275945" y="842796"/>
                          <a:pt x="468774" y="842796"/>
                        </a:cubicBezTo>
                        <a:cubicBezTo>
                          <a:pt x="767992" y="842796"/>
                          <a:pt x="1009028" y="620045"/>
                          <a:pt x="1009028" y="34410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3" name="Graphic 2">
                  <a:extLst>
                    <a:ext uri="{FF2B5EF4-FFF2-40B4-BE49-F238E27FC236}">
                      <a16:creationId xmlns:a16="http://schemas.microsoft.com/office/drawing/2014/main" id="{09AE314E-6B31-5F47-82D6-C65DB7ED1405}"/>
                    </a:ext>
                  </a:extLst>
                </p:cNvPr>
                <p:cNvGrpSpPr/>
                <p:nvPr/>
              </p:nvGrpSpPr>
              <p:grpSpPr>
                <a:xfrm>
                  <a:off x="11311935" y="3531362"/>
                  <a:ext cx="593871" cy="258313"/>
                  <a:chOff x="11311935" y="3531362"/>
                  <a:chExt cx="593871" cy="258313"/>
                </a:xfrm>
                <a:solidFill>
                  <a:srgbClr val="713D4F"/>
                </a:solidFill>
              </p:grpSpPr>
              <p:sp>
                <p:nvSpPr>
                  <p:cNvPr id="912" name="Freeform: Shape 911">
                    <a:extLst>
                      <a:ext uri="{FF2B5EF4-FFF2-40B4-BE49-F238E27FC236}">
                        <a16:creationId xmlns:a16="http://schemas.microsoft.com/office/drawing/2014/main" id="{52659FB0-0E90-9DA0-D2A1-3A38A93BA218}"/>
                      </a:ext>
                    </a:extLst>
                  </p:cNvPr>
                  <p:cNvSpPr/>
                  <p:nvPr/>
                </p:nvSpPr>
                <p:spPr>
                  <a:xfrm>
                    <a:off x="11311935" y="3531362"/>
                    <a:ext cx="520959" cy="258313"/>
                  </a:xfrm>
                  <a:custGeom>
                    <a:avLst/>
                    <a:gdLst>
                      <a:gd name="connsiteX0" fmla="*/ 18710 w 520959"/>
                      <a:gd name="connsiteY0" fmla="*/ 257890 h 258313"/>
                      <a:gd name="connsiteX1" fmla="*/ 332887 w 520959"/>
                      <a:gd name="connsiteY1" fmla="*/ 158151 h 258313"/>
                      <a:gd name="connsiteX2" fmla="*/ 515743 w 520959"/>
                      <a:gd name="connsiteY2" fmla="*/ 23503 h 258313"/>
                      <a:gd name="connsiteX3" fmla="*/ 517405 w 520959"/>
                      <a:gd name="connsiteY3" fmla="*/ 5217 h 258313"/>
                      <a:gd name="connsiteX4" fmla="*/ 499119 w 520959"/>
                      <a:gd name="connsiteY4" fmla="*/ 3555 h 258313"/>
                      <a:gd name="connsiteX5" fmla="*/ 321251 w 520959"/>
                      <a:gd name="connsiteY5" fmla="*/ 134878 h 258313"/>
                      <a:gd name="connsiteX6" fmla="*/ 8735 w 520959"/>
                      <a:gd name="connsiteY6" fmla="*/ 232955 h 258313"/>
                      <a:gd name="connsiteX7" fmla="*/ 423 w 520959"/>
                      <a:gd name="connsiteY7" fmla="*/ 249578 h 258313"/>
                      <a:gd name="connsiteX8" fmla="*/ 18710 w 520959"/>
                      <a:gd name="connsiteY8" fmla="*/ 257890 h 25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0959" h="258313">
                        <a:moveTo>
                          <a:pt x="18710" y="257890"/>
                        </a:moveTo>
                        <a:cubicBezTo>
                          <a:pt x="121773" y="221319"/>
                          <a:pt x="234811" y="204695"/>
                          <a:pt x="332887" y="158151"/>
                        </a:cubicBezTo>
                        <a:cubicBezTo>
                          <a:pt x="399380" y="126567"/>
                          <a:pt x="457561" y="68385"/>
                          <a:pt x="515743" y="23503"/>
                        </a:cubicBezTo>
                        <a:cubicBezTo>
                          <a:pt x="522392" y="18516"/>
                          <a:pt x="522392" y="10204"/>
                          <a:pt x="517405" y="5217"/>
                        </a:cubicBezTo>
                        <a:cubicBezTo>
                          <a:pt x="512418" y="-1432"/>
                          <a:pt x="504106" y="-1432"/>
                          <a:pt x="499119" y="3555"/>
                        </a:cubicBezTo>
                        <a:cubicBezTo>
                          <a:pt x="442601" y="46775"/>
                          <a:pt x="386082" y="103294"/>
                          <a:pt x="321251" y="134878"/>
                        </a:cubicBezTo>
                        <a:cubicBezTo>
                          <a:pt x="223175" y="181423"/>
                          <a:pt x="111799" y="198046"/>
                          <a:pt x="8735" y="232955"/>
                        </a:cubicBezTo>
                        <a:cubicBezTo>
                          <a:pt x="2086" y="236280"/>
                          <a:pt x="-1238" y="242929"/>
                          <a:pt x="423" y="249578"/>
                        </a:cubicBezTo>
                        <a:cubicBezTo>
                          <a:pt x="5410" y="256227"/>
                          <a:pt x="12060" y="259552"/>
                          <a:pt x="18710" y="257890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id="{918B15B9-7444-6078-5DF1-9B1CA3EC0F5E}"/>
                      </a:ext>
                    </a:extLst>
                  </p:cNvPr>
                  <p:cNvSpPr/>
                  <p:nvPr/>
                </p:nvSpPr>
                <p:spPr>
                  <a:xfrm>
                    <a:off x="11681964" y="3608059"/>
                    <a:ext cx="223842" cy="48830"/>
                  </a:xfrm>
                  <a:custGeom>
                    <a:avLst/>
                    <a:gdLst>
                      <a:gd name="connsiteX0" fmla="*/ 17715 w 223842"/>
                      <a:gd name="connsiteY0" fmla="*/ 48207 h 48830"/>
                      <a:gd name="connsiteX1" fmla="*/ 2754 w 223842"/>
                      <a:gd name="connsiteY1" fmla="*/ 43220 h 48830"/>
                      <a:gd name="connsiteX2" fmla="*/ 1092 w 223842"/>
                      <a:gd name="connsiteY2" fmla="*/ 29922 h 48830"/>
                      <a:gd name="connsiteX3" fmla="*/ 9403 w 223842"/>
                      <a:gd name="connsiteY3" fmla="*/ 21610 h 48830"/>
                      <a:gd name="connsiteX4" fmla="*/ 21040 w 223842"/>
                      <a:gd name="connsiteY4" fmla="*/ 19948 h 48830"/>
                      <a:gd name="connsiteX5" fmla="*/ 36001 w 223842"/>
                      <a:gd name="connsiteY5" fmla="*/ 18286 h 48830"/>
                      <a:gd name="connsiteX6" fmla="*/ 80884 w 223842"/>
                      <a:gd name="connsiteY6" fmla="*/ 13298 h 48830"/>
                      <a:gd name="connsiteX7" fmla="*/ 208882 w 223842"/>
                      <a:gd name="connsiteY7" fmla="*/ 0 h 48830"/>
                      <a:gd name="connsiteX8" fmla="*/ 223843 w 223842"/>
                      <a:gd name="connsiteY8" fmla="*/ 11636 h 48830"/>
                      <a:gd name="connsiteX9" fmla="*/ 212206 w 223842"/>
                      <a:gd name="connsiteY9" fmla="*/ 26597 h 48830"/>
                      <a:gd name="connsiteX10" fmla="*/ 84208 w 223842"/>
                      <a:gd name="connsiteY10" fmla="*/ 39896 h 48830"/>
                      <a:gd name="connsiteX11" fmla="*/ 39326 w 223842"/>
                      <a:gd name="connsiteY11" fmla="*/ 44882 h 48830"/>
                      <a:gd name="connsiteX12" fmla="*/ 24364 w 223842"/>
                      <a:gd name="connsiteY12" fmla="*/ 46545 h 48830"/>
                      <a:gd name="connsiteX13" fmla="*/ 17715 w 223842"/>
                      <a:gd name="connsiteY13" fmla="*/ 48207 h 48830"/>
                      <a:gd name="connsiteX14" fmla="*/ 24364 w 223842"/>
                      <a:gd name="connsiteY14" fmla="*/ 44882 h 48830"/>
                      <a:gd name="connsiteX15" fmla="*/ 24364 w 223842"/>
                      <a:gd name="connsiteY15" fmla="*/ 44882 h 48830"/>
                      <a:gd name="connsiteX16" fmla="*/ 24364 w 223842"/>
                      <a:gd name="connsiteY16" fmla="*/ 44882 h 48830"/>
                      <a:gd name="connsiteX17" fmla="*/ 24364 w 223842"/>
                      <a:gd name="connsiteY17" fmla="*/ 44882 h 48830"/>
                      <a:gd name="connsiteX18" fmla="*/ 26026 w 223842"/>
                      <a:gd name="connsiteY18" fmla="*/ 39896 h 48830"/>
                      <a:gd name="connsiteX19" fmla="*/ 22703 w 223842"/>
                      <a:gd name="connsiteY19" fmla="*/ 44882 h 48830"/>
                      <a:gd name="connsiteX20" fmla="*/ 26026 w 223842"/>
                      <a:gd name="connsiteY20" fmla="*/ 39896 h 48830"/>
                      <a:gd name="connsiteX21" fmla="*/ 27689 w 223842"/>
                      <a:gd name="connsiteY21" fmla="*/ 39896 h 48830"/>
                      <a:gd name="connsiteX22" fmla="*/ 27689 w 223842"/>
                      <a:gd name="connsiteY22" fmla="*/ 39896 h 48830"/>
                      <a:gd name="connsiteX23" fmla="*/ 27689 w 223842"/>
                      <a:gd name="connsiteY23" fmla="*/ 39896 h 48830"/>
                      <a:gd name="connsiteX24" fmla="*/ 27689 w 223842"/>
                      <a:gd name="connsiteY24" fmla="*/ 39896 h 48830"/>
                      <a:gd name="connsiteX25" fmla="*/ 27689 w 223842"/>
                      <a:gd name="connsiteY25" fmla="*/ 38233 h 48830"/>
                      <a:gd name="connsiteX26" fmla="*/ 27689 w 223842"/>
                      <a:gd name="connsiteY26" fmla="*/ 38233 h 48830"/>
                      <a:gd name="connsiteX27" fmla="*/ 27689 w 223842"/>
                      <a:gd name="connsiteY27" fmla="*/ 38233 h 48830"/>
                      <a:gd name="connsiteX28" fmla="*/ 27689 w 223842"/>
                      <a:gd name="connsiteY28" fmla="*/ 38233 h 48830"/>
                      <a:gd name="connsiteX29" fmla="*/ 27689 w 223842"/>
                      <a:gd name="connsiteY29" fmla="*/ 38233 h 48830"/>
                      <a:gd name="connsiteX30" fmla="*/ 26026 w 223842"/>
                      <a:gd name="connsiteY30" fmla="*/ 28259 h 48830"/>
                      <a:gd name="connsiteX31" fmla="*/ 27689 w 223842"/>
                      <a:gd name="connsiteY31" fmla="*/ 38233 h 48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23842" h="48830">
                        <a:moveTo>
                          <a:pt x="17715" y="48207"/>
                        </a:moveTo>
                        <a:cubicBezTo>
                          <a:pt x="12728" y="49870"/>
                          <a:pt x="6079" y="48207"/>
                          <a:pt x="2754" y="43220"/>
                        </a:cubicBezTo>
                        <a:cubicBezTo>
                          <a:pt x="-570" y="39896"/>
                          <a:pt x="-570" y="34909"/>
                          <a:pt x="1092" y="29922"/>
                        </a:cubicBezTo>
                        <a:cubicBezTo>
                          <a:pt x="1092" y="28259"/>
                          <a:pt x="2754" y="23272"/>
                          <a:pt x="9403" y="21610"/>
                        </a:cubicBezTo>
                        <a:cubicBezTo>
                          <a:pt x="11066" y="21610"/>
                          <a:pt x="19378" y="19948"/>
                          <a:pt x="21040" y="19948"/>
                        </a:cubicBezTo>
                        <a:cubicBezTo>
                          <a:pt x="26026" y="19948"/>
                          <a:pt x="31014" y="18286"/>
                          <a:pt x="36001" y="18286"/>
                        </a:cubicBezTo>
                        <a:cubicBezTo>
                          <a:pt x="50961" y="16623"/>
                          <a:pt x="65922" y="14961"/>
                          <a:pt x="80884" y="13298"/>
                        </a:cubicBezTo>
                        <a:cubicBezTo>
                          <a:pt x="124104" y="8312"/>
                          <a:pt x="165662" y="3324"/>
                          <a:pt x="208882" y="0"/>
                        </a:cubicBezTo>
                        <a:cubicBezTo>
                          <a:pt x="215531" y="0"/>
                          <a:pt x="222181" y="4987"/>
                          <a:pt x="223843" y="11636"/>
                        </a:cubicBezTo>
                        <a:cubicBezTo>
                          <a:pt x="223843" y="18286"/>
                          <a:pt x="218856" y="24935"/>
                          <a:pt x="212206" y="26597"/>
                        </a:cubicBezTo>
                        <a:cubicBezTo>
                          <a:pt x="168986" y="31584"/>
                          <a:pt x="127428" y="36571"/>
                          <a:pt x="84208" y="39896"/>
                        </a:cubicBezTo>
                        <a:cubicBezTo>
                          <a:pt x="69247" y="41558"/>
                          <a:pt x="54286" y="43220"/>
                          <a:pt x="39326" y="44882"/>
                        </a:cubicBezTo>
                        <a:cubicBezTo>
                          <a:pt x="34338" y="44882"/>
                          <a:pt x="29351" y="46545"/>
                          <a:pt x="24364" y="46545"/>
                        </a:cubicBezTo>
                        <a:lnTo>
                          <a:pt x="17715" y="48207"/>
                        </a:lnTo>
                        <a:close/>
                        <a:moveTo>
                          <a:pt x="24364" y="44882"/>
                        </a:moveTo>
                        <a:lnTo>
                          <a:pt x="24364" y="44882"/>
                        </a:lnTo>
                        <a:lnTo>
                          <a:pt x="24364" y="44882"/>
                        </a:lnTo>
                        <a:lnTo>
                          <a:pt x="24364" y="44882"/>
                        </a:lnTo>
                        <a:close/>
                        <a:moveTo>
                          <a:pt x="26026" y="39896"/>
                        </a:moveTo>
                        <a:cubicBezTo>
                          <a:pt x="26026" y="41558"/>
                          <a:pt x="24364" y="43220"/>
                          <a:pt x="22703" y="44882"/>
                        </a:cubicBezTo>
                        <a:cubicBezTo>
                          <a:pt x="26026" y="43220"/>
                          <a:pt x="26026" y="41558"/>
                          <a:pt x="26026" y="39896"/>
                        </a:cubicBezTo>
                        <a:moveTo>
                          <a:pt x="27689" y="39896"/>
                        </a:moveTo>
                        <a:lnTo>
                          <a:pt x="27689" y="39896"/>
                        </a:lnTo>
                        <a:lnTo>
                          <a:pt x="27689" y="39896"/>
                        </a:lnTo>
                        <a:lnTo>
                          <a:pt x="27689" y="39896"/>
                        </a:lnTo>
                        <a:close/>
                        <a:moveTo>
                          <a:pt x="27689" y="38233"/>
                        </a:moveTo>
                        <a:lnTo>
                          <a:pt x="27689" y="38233"/>
                        </a:lnTo>
                        <a:lnTo>
                          <a:pt x="27689" y="38233"/>
                        </a:lnTo>
                        <a:lnTo>
                          <a:pt x="27689" y="38233"/>
                        </a:lnTo>
                        <a:close/>
                        <a:moveTo>
                          <a:pt x="27689" y="38233"/>
                        </a:moveTo>
                        <a:cubicBezTo>
                          <a:pt x="27689" y="34909"/>
                          <a:pt x="27689" y="31584"/>
                          <a:pt x="26026" y="28259"/>
                        </a:cubicBezTo>
                        <a:cubicBezTo>
                          <a:pt x="27689" y="31584"/>
                          <a:pt x="27689" y="34909"/>
                          <a:pt x="27689" y="38233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4" name="Graphic 2">
                  <a:extLst>
                    <a:ext uri="{FF2B5EF4-FFF2-40B4-BE49-F238E27FC236}">
                      <a16:creationId xmlns:a16="http://schemas.microsoft.com/office/drawing/2014/main" id="{29B30F63-C2F1-2C15-AF8C-05ACE8B23790}"/>
                    </a:ext>
                  </a:extLst>
                </p:cNvPr>
                <p:cNvGrpSpPr/>
                <p:nvPr/>
              </p:nvGrpSpPr>
              <p:grpSpPr>
                <a:xfrm>
                  <a:off x="10134748" y="3398964"/>
                  <a:ext cx="526048" cy="388692"/>
                  <a:chOff x="10134748" y="3398964"/>
                  <a:chExt cx="526048" cy="388692"/>
                </a:xfrm>
                <a:solidFill>
                  <a:srgbClr val="713D4F"/>
                </a:solidFill>
              </p:grpSpPr>
              <p:sp>
                <p:nvSpPr>
                  <p:cNvPr id="910" name="Freeform: Shape 909">
                    <a:extLst>
                      <a:ext uri="{FF2B5EF4-FFF2-40B4-BE49-F238E27FC236}">
                        <a16:creationId xmlns:a16="http://schemas.microsoft.com/office/drawing/2014/main" id="{051C43E3-BC0A-B8FF-6E54-4D080023E0B7}"/>
                      </a:ext>
                    </a:extLst>
                  </p:cNvPr>
                  <p:cNvSpPr/>
                  <p:nvPr/>
                </p:nvSpPr>
                <p:spPr>
                  <a:xfrm>
                    <a:off x="10225202" y="3398964"/>
                    <a:ext cx="435595" cy="388692"/>
                  </a:xfrm>
                  <a:custGeom>
                    <a:avLst/>
                    <a:gdLst>
                      <a:gd name="connsiteX0" fmla="*/ 1662 w 435595"/>
                      <a:gd name="connsiteY0" fmla="*/ 19590 h 388692"/>
                      <a:gd name="connsiteX1" fmla="*/ 88103 w 435595"/>
                      <a:gd name="connsiteY1" fmla="*/ 122653 h 388692"/>
                      <a:gd name="connsiteX2" fmla="*/ 415580 w 435595"/>
                      <a:gd name="connsiteY2" fmla="*/ 386962 h 388692"/>
                      <a:gd name="connsiteX3" fmla="*/ 433865 w 435595"/>
                      <a:gd name="connsiteY3" fmla="*/ 383638 h 388692"/>
                      <a:gd name="connsiteX4" fmla="*/ 430541 w 435595"/>
                      <a:gd name="connsiteY4" fmla="*/ 365352 h 388692"/>
                      <a:gd name="connsiteX5" fmla="*/ 108051 w 435595"/>
                      <a:gd name="connsiteY5" fmla="*/ 104368 h 388692"/>
                      <a:gd name="connsiteX6" fmla="*/ 24935 w 435595"/>
                      <a:gd name="connsiteY6" fmla="*/ 7954 h 388692"/>
                      <a:gd name="connsiteX7" fmla="*/ 6649 w 435595"/>
                      <a:gd name="connsiteY7" fmla="*/ 1304 h 388692"/>
                      <a:gd name="connsiteX8" fmla="*/ 1662 w 435595"/>
                      <a:gd name="connsiteY8" fmla="*/ 19590 h 38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5595" h="388692">
                        <a:moveTo>
                          <a:pt x="1662" y="19590"/>
                        </a:moveTo>
                        <a:cubicBezTo>
                          <a:pt x="19947" y="56161"/>
                          <a:pt x="59844" y="91070"/>
                          <a:pt x="88103" y="122653"/>
                        </a:cubicBezTo>
                        <a:cubicBezTo>
                          <a:pt x="184517" y="229042"/>
                          <a:pt x="295893" y="308834"/>
                          <a:pt x="415580" y="386962"/>
                        </a:cubicBezTo>
                        <a:cubicBezTo>
                          <a:pt x="422229" y="390287"/>
                          <a:pt x="430541" y="388625"/>
                          <a:pt x="433865" y="383638"/>
                        </a:cubicBezTo>
                        <a:cubicBezTo>
                          <a:pt x="437190" y="376989"/>
                          <a:pt x="435527" y="368677"/>
                          <a:pt x="430541" y="365352"/>
                        </a:cubicBezTo>
                        <a:cubicBezTo>
                          <a:pt x="312516" y="288885"/>
                          <a:pt x="202803" y="209094"/>
                          <a:pt x="108051" y="104368"/>
                        </a:cubicBezTo>
                        <a:cubicBezTo>
                          <a:pt x="81453" y="76109"/>
                          <a:pt x="43220" y="42862"/>
                          <a:pt x="24935" y="7954"/>
                        </a:cubicBezTo>
                        <a:cubicBezTo>
                          <a:pt x="21610" y="1304"/>
                          <a:pt x="13299" y="-2020"/>
                          <a:pt x="6649" y="1304"/>
                        </a:cubicBezTo>
                        <a:cubicBezTo>
                          <a:pt x="0" y="4629"/>
                          <a:pt x="-1663" y="12941"/>
                          <a:pt x="1662" y="19590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1" name="Freeform: Shape 910">
                    <a:extLst>
                      <a:ext uri="{FF2B5EF4-FFF2-40B4-BE49-F238E27FC236}">
                        <a16:creationId xmlns:a16="http://schemas.microsoft.com/office/drawing/2014/main" id="{83208FDF-6189-FAEE-2374-E2B4DE08E4B3}"/>
                      </a:ext>
                    </a:extLst>
                  </p:cNvPr>
                  <p:cNvSpPr/>
                  <p:nvPr/>
                </p:nvSpPr>
                <p:spPr>
                  <a:xfrm>
                    <a:off x="10134748" y="3506339"/>
                    <a:ext cx="243386" cy="56837"/>
                  </a:xfrm>
                  <a:custGeom>
                    <a:avLst/>
                    <a:gdLst>
                      <a:gd name="connsiteX0" fmla="*/ 15650 w 243386"/>
                      <a:gd name="connsiteY0" fmla="*/ 319 h 56837"/>
                      <a:gd name="connsiteX1" fmla="*/ 20636 w 243386"/>
                      <a:gd name="connsiteY1" fmla="*/ 319 h 56837"/>
                      <a:gd name="connsiteX2" fmla="*/ 37260 w 243386"/>
                      <a:gd name="connsiteY2" fmla="*/ 1981 h 56837"/>
                      <a:gd name="connsiteX3" fmla="*/ 83804 w 243386"/>
                      <a:gd name="connsiteY3" fmla="*/ 6968 h 56837"/>
                      <a:gd name="connsiteX4" fmla="*/ 231751 w 243386"/>
                      <a:gd name="connsiteY4" fmla="*/ 30240 h 56837"/>
                      <a:gd name="connsiteX5" fmla="*/ 243387 w 243386"/>
                      <a:gd name="connsiteY5" fmla="*/ 45201 h 56837"/>
                      <a:gd name="connsiteX6" fmla="*/ 228426 w 243386"/>
                      <a:gd name="connsiteY6" fmla="*/ 56837 h 56837"/>
                      <a:gd name="connsiteX7" fmla="*/ 82142 w 243386"/>
                      <a:gd name="connsiteY7" fmla="*/ 33565 h 56837"/>
                      <a:gd name="connsiteX8" fmla="*/ 37260 w 243386"/>
                      <a:gd name="connsiteY8" fmla="*/ 28578 h 56837"/>
                      <a:gd name="connsiteX9" fmla="*/ 20636 w 243386"/>
                      <a:gd name="connsiteY9" fmla="*/ 26916 h 56837"/>
                      <a:gd name="connsiteX10" fmla="*/ 15650 w 243386"/>
                      <a:gd name="connsiteY10" fmla="*/ 28578 h 56837"/>
                      <a:gd name="connsiteX11" fmla="*/ 9000 w 243386"/>
                      <a:gd name="connsiteY11" fmla="*/ 26916 h 56837"/>
                      <a:gd name="connsiteX12" fmla="*/ 2350 w 243386"/>
                      <a:gd name="connsiteY12" fmla="*/ 21928 h 56837"/>
                      <a:gd name="connsiteX13" fmla="*/ 688 w 243386"/>
                      <a:gd name="connsiteY13" fmla="*/ 11955 h 56837"/>
                      <a:gd name="connsiteX14" fmla="*/ 15650 w 243386"/>
                      <a:gd name="connsiteY14" fmla="*/ 319 h 56837"/>
                      <a:gd name="connsiteX15" fmla="*/ 25623 w 243386"/>
                      <a:gd name="connsiteY15" fmla="*/ 10293 h 56837"/>
                      <a:gd name="connsiteX16" fmla="*/ 25623 w 243386"/>
                      <a:gd name="connsiteY16" fmla="*/ 16942 h 56837"/>
                      <a:gd name="connsiteX17" fmla="*/ 25623 w 243386"/>
                      <a:gd name="connsiteY17" fmla="*/ 10293 h 56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43386" h="56837">
                        <a:moveTo>
                          <a:pt x="15650" y="319"/>
                        </a:moveTo>
                        <a:cubicBezTo>
                          <a:pt x="17312" y="319"/>
                          <a:pt x="18973" y="319"/>
                          <a:pt x="20636" y="319"/>
                        </a:cubicBezTo>
                        <a:cubicBezTo>
                          <a:pt x="25623" y="319"/>
                          <a:pt x="32273" y="1981"/>
                          <a:pt x="37260" y="1981"/>
                        </a:cubicBezTo>
                        <a:cubicBezTo>
                          <a:pt x="52220" y="3643"/>
                          <a:pt x="67181" y="5306"/>
                          <a:pt x="83804" y="6968"/>
                        </a:cubicBezTo>
                        <a:cubicBezTo>
                          <a:pt x="133674" y="13617"/>
                          <a:pt x="181882" y="21928"/>
                          <a:pt x="231751" y="30240"/>
                        </a:cubicBezTo>
                        <a:cubicBezTo>
                          <a:pt x="238400" y="31903"/>
                          <a:pt x="243387" y="38552"/>
                          <a:pt x="243387" y="45201"/>
                        </a:cubicBezTo>
                        <a:cubicBezTo>
                          <a:pt x="241725" y="51851"/>
                          <a:pt x="235075" y="56837"/>
                          <a:pt x="228426" y="56837"/>
                        </a:cubicBezTo>
                        <a:cubicBezTo>
                          <a:pt x="180219" y="48526"/>
                          <a:pt x="130349" y="40214"/>
                          <a:pt x="82142" y="33565"/>
                        </a:cubicBezTo>
                        <a:cubicBezTo>
                          <a:pt x="67181" y="31903"/>
                          <a:pt x="52220" y="30240"/>
                          <a:pt x="37260" y="28578"/>
                        </a:cubicBezTo>
                        <a:cubicBezTo>
                          <a:pt x="32273" y="28578"/>
                          <a:pt x="27285" y="26916"/>
                          <a:pt x="20636" y="26916"/>
                        </a:cubicBezTo>
                        <a:cubicBezTo>
                          <a:pt x="18973" y="26916"/>
                          <a:pt x="15650" y="28578"/>
                          <a:pt x="15650" y="28578"/>
                        </a:cubicBezTo>
                        <a:cubicBezTo>
                          <a:pt x="13987" y="28578"/>
                          <a:pt x="10662" y="28578"/>
                          <a:pt x="9000" y="26916"/>
                        </a:cubicBezTo>
                        <a:cubicBezTo>
                          <a:pt x="5675" y="25253"/>
                          <a:pt x="4013" y="23591"/>
                          <a:pt x="2350" y="21928"/>
                        </a:cubicBezTo>
                        <a:cubicBezTo>
                          <a:pt x="688" y="20267"/>
                          <a:pt x="-974" y="15279"/>
                          <a:pt x="688" y="11955"/>
                        </a:cubicBezTo>
                        <a:cubicBezTo>
                          <a:pt x="688" y="3643"/>
                          <a:pt x="9000" y="-1344"/>
                          <a:pt x="15650" y="319"/>
                        </a:cubicBezTo>
                        <a:moveTo>
                          <a:pt x="25623" y="10293"/>
                        </a:moveTo>
                        <a:cubicBezTo>
                          <a:pt x="25623" y="11955"/>
                          <a:pt x="27285" y="15279"/>
                          <a:pt x="25623" y="16942"/>
                        </a:cubicBezTo>
                        <a:cubicBezTo>
                          <a:pt x="25623" y="13617"/>
                          <a:pt x="25623" y="11955"/>
                          <a:pt x="25623" y="10293"/>
                        </a:cubicBezTo>
                      </a:path>
                    </a:pathLst>
                  </a:custGeom>
                  <a:solidFill>
                    <a:srgbClr val="713D4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5" name="Graphic 2">
                  <a:extLst>
                    <a:ext uri="{FF2B5EF4-FFF2-40B4-BE49-F238E27FC236}">
                      <a16:creationId xmlns:a16="http://schemas.microsoft.com/office/drawing/2014/main" id="{ED6C6775-B2A0-17BE-A18E-5582DCA45F25}"/>
                    </a:ext>
                  </a:extLst>
                </p:cNvPr>
                <p:cNvGrpSpPr/>
                <p:nvPr/>
              </p:nvGrpSpPr>
              <p:grpSpPr>
                <a:xfrm>
                  <a:off x="10541043" y="3490034"/>
                  <a:ext cx="857756" cy="699376"/>
                  <a:chOff x="10541043" y="3490034"/>
                  <a:chExt cx="857756" cy="699376"/>
                </a:xfrm>
              </p:grpSpPr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9DD3E10B-B66E-6D40-13E6-04FA8C9D1EC4}"/>
                      </a:ext>
                    </a:extLst>
                  </p:cNvPr>
                  <p:cNvSpPr/>
                  <p:nvPr/>
                </p:nvSpPr>
                <p:spPr>
                  <a:xfrm>
                    <a:off x="10541043" y="3490034"/>
                    <a:ext cx="857756" cy="699376"/>
                  </a:xfrm>
                  <a:custGeom>
                    <a:avLst/>
                    <a:gdLst>
                      <a:gd name="connsiteX0" fmla="*/ 428878 w 857756"/>
                      <a:gd name="connsiteY0" fmla="*/ 0 h 699376"/>
                      <a:gd name="connsiteX1" fmla="*/ 857757 w 857756"/>
                      <a:gd name="connsiteY1" fmla="*/ 359061 h 699376"/>
                      <a:gd name="connsiteX2" fmla="*/ 420567 w 857756"/>
                      <a:gd name="connsiteY2" fmla="*/ 698174 h 699376"/>
                      <a:gd name="connsiteX3" fmla="*/ 0 w 857756"/>
                      <a:gd name="connsiteY3" fmla="*/ 359061 h 699376"/>
                      <a:gd name="connsiteX4" fmla="*/ 428878 w 857756"/>
                      <a:gd name="connsiteY4" fmla="*/ 0 h 699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56" h="699376">
                        <a:moveTo>
                          <a:pt x="428878" y="0"/>
                        </a:moveTo>
                        <a:cubicBezTo>
                          <a:pt x="664928" y="0"/>
                          <a:pt x="857757" y="161245"/>
                          <a:pt x="857757" y="359061"/>
                        </a:cubicBezTo>
                        <a:cubicBezTo>
                          <a:pt x="857757" y="556877"/>
                          <a:pt x="763004" y="679889"/>
                          <a:pt x="420567" y="698174"/>
                        </a:cubicBezTo>
                        <a:cubicBezTo>
                          <a:pt x="108051" y="714797"/>
                          <a:pt x="0" y="556877"/>
                          <a:pt x="0" y="359061"/>
                        </a:cubicBezTo>
                        <a:cubicBezTo>
                          <a:pt x="0" y="161245"/>
                          <a:pt x="191167" y="0"/>
                          <a:pt x="428878" y="0"/>
                        </a:cubicBezTo>
                      </a:path>
                    </a:pathLst>
                  </a:custGeom>
                  <a:solidFill>
                    <a:srgbClr val="E5F2F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9" name="Freeform: Shape 908">
                    <a:extLst>
                      <a:ext uri="{FF2B5EF4-FFF2-40B4-BE49-F238E27FC236}">
                        <a16:creationId xmlns:a16="http://schemas.microsoft.com/office/drawing/2014/main" id="{CACAD495-39D8-ECB5-4616-025FF684CDBA}"/>
                      </a:ext>
                    </a:extLst>
                  </p:cNvPr>
                  <p:cNvSpPr/>
                  <p:nvPr/>
                </p:nvSpPr>
                <p:spPr>
                  <a:xfrm>
                    <a:off x="10541043" y="3490034"/>
                    <a:ext cx="776302" cy="588461"/>
                  </a:xfrm>
                  <a:custGeom>
                    <a:avLst/>
                    <a:gdLst>
                      <a:gd name="connsiteX0" fmla="*/ 428878 w 776302"/>
                      <a:gd name="connsiteY0" fmla="*/ 0 h 588461"/>
                      <a:gd name="connsiteX1" fmla="*/ 0 w 776302"/>
                      <a:gd name="connsiteY1" fmla="*/ 359061 h 588461"/>
                      <a:gd name="connsiteX2" fmla="*/ 8312 w 776302"/>
                      <a:gd name="connsiteY2" fmla="*/ 447164 h 588461"/>
                      <a:gd name="connsiteX3" fmla="*/ 347424 w 776302"/>
                      <a:gd name="connsiteY3" fmla="*/ 588461 h 588461"/>
                      <a:gd name="connsiteX4" fmla="*/ 776302 w 776302"/>
                      <a:gd name="connsiteY4" fmla="*/ 229400 h 588461"/>
                      <a:gd name="connsiteX5" fmla="*/ 761342 w 776302"/>
                      <a:gd name="connsiteY5" fmla="*/ 132986 h 588461"/>
                      <a:gd name="connsiteX6" fmla="*/ 428878 w 776302"/>
                      <a:gd name="connsiteY6" fmla="*/ 0 h 588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76302" h="588461">
                        <a:moveTo>
                          <a:pt x="428878" y="0"/>
                        </a:moveTo>
                        <a:cubicBezTo>
                          <a:pt x="192829" y="0"/>
                          <a:pt x="0" y="161245"/>
                          <a:pt x="0" y="359061"/>
                        </a:cubicBezTo>
                        <a:cubicBezTo>
                          <a:pt x="0" y="388983"/>
                          <a:pt x="3324" y="418905"/>
                          <a:pt x="8312" y="447164"/>
                        </a:cubicBezTo>
                        <a:cubicBezTo>
                          <a:pt x="86440" y="531942"/>
                          <a:pt x="209452" y="588461"/>
                          <a:pt x="347424" y="588461"/>
                        </a:cubicBezTo>
                        <a:cubicBezTo>
                          <a:pt x="583474" y="588461"/>
                          <a:pt x="776302" y="427216"/>
                          <a:pt x="776302" y="229400"/>
                        </a:cubicBezTo>
                        <a:cubicBezTo>
                          <a:pt x="776302" y="196154"/>
                          <a:pt x="771316" y="164570"/>
                          <a:pt x="761342" y="132986"/>
                        </a:cubicBezTo>
                        <a:cubicBezTo>
                          <a:pt x="681551" y="51532"/>
                          <a:pt x="561864" y="0"/>
                          <a:pt x="428878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6" name="Graphic 2">
                  <a:extLst>
                    <a:ext uri="{FF2B5EF4-FFF2-40B4-BE49-F238E27FC236}">
                      <a16:creationId xmlns:a16="http://schemas.microsoft.com/office/drawing/2014/main" id="{00468CC7-D70F-CDE1-6F82-A6FBE6F2D18C}"/>
                    </a:ext>
                  </a:extLst>
                </p:cNvPr>
                <p:cNvGrpSpPr/>
                <p:nvPr/>
              </p:nvGrpSpPr>
              <p:grpSpPr>
                <a:xfrm>
                  <a:off x="10906753" y="3820836"/>
                  <a:ext cx="39895" cy="280931"/>
                  <a:chOff x="10906753" y="3820836"/>
                  <a:chExt cx="39895" cy="280931"/>
                </a:xfrm>
                <a:solidFill>
                  <a:srgbClr val="183E5B"/>
                </a:solidFill>
              </p:grpSpPr>
              <p:sp>
                <p:nvSpPr>
                  <p:cNvPr id="905" name="Freeform: Shape 904">
                    <a:extLst>
                      <a:ext uri="{FF2B5EF4-FFF2-40B4-BE49-F238E27FC236}">
                        <a16:creationId xmlns:a16="http://schemas.microsoft.com/office/drawing/2014/main" id="{BC75A020-9D8A-233E-5D73-91E67C05A1E6}"/>
                      </a:ext>
                    </a:extLst>
                  </p:cNvPr>
                  <p:cNvSpPr/>
                  <p:nvPr/>
                </p:nvSpPr>
                <p:spPr>
                  <a:xfrm>
                    <a:off x="10906753" y="3820836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9974"/>
                          <a:pt x="8312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A2DFE158-FF70-EC37-8E8B-72F6B1516E9E}"/>
                      </a:ext>
                    </a:extLst>
                  </p:cNvPr>
                  <p:cNvSpPr/>
                  <p:nvPr/>
                </p:nvSpPr>
                <p:spPr>
                  <a:xfrm>
                    <a:off x="10906753" y="3938860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8312"/>
                          <a:pt x="9974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63661802-C888-26F3-82FE-82D0911BE9D3}"/>
                      </a:ext>
                    </a:extLst>
                  </p:cNvPr>
                  <p:cNvSpPr/>
                  <p:nvPr/>
                </p:nvSpPr>
                <p:spPr>
                  <a:xfrm>
                    <a:off x="10906753" y="4061872"/>
                    <a:ext cx="39895" cy="39895"/>
                  </a:xfrm>
                  <a:custGeom>
                    <a:avLst/>
                    <a:gdLst>
                      <a:gd name="connsiteX0" fmla="*/ 19947 w 39895"/>
                      <a:gd name="connsiteY0" fmla="*/ 0 h 39895"/>
                      <a:gd name="connsiteX1" fmla="*/ 39895 w 39895"/>
                      <a:gd name="connsiteY1" fmla="*/ 19948 h 39895"/>
                      <a:gd name="connsiteX2" fmla="*/ 19947 w 39895"/>
                      <a:gd name="connsiteY2" fmla="*/ 39896 h 39895"/>
                      <a:gd name="connsiteX3" fmla="*/ 0 w 39895"/>
                      <a:gd name="connsiteY3" fmla="*/ 19948 h 39895"/>
                      <a:gd name="connsiteX4" fmla="*/ 19947 w 39895"/>
                      <a:gd name="connsiteY4" fmla="*/ 0 h 3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95" h="39895">
                        <a:moveTo>
                          <a:pt x="19947" y="0"/>
                        </a:moveTo>
                        <a:cubicBezTo>
                          <a:pt x="31583" y="0"/>
                          <a:pt x="39895" y="8312"/>
                          <a:pt x="39895" y="19948"/>
                        </a:cubicBezTo>
                        <a:cubicBezTo>
                          <a:pt x="39895" y="31584"/>
                          <a:pt x="31583" y="39896"/>
                          <a:pt x="19947" y="39896"/>
                        </a:cubicBezTo>
                        <a:cubicBezTo>
                          <a:pt x="8312" y="39896"/>
                          <a:pt x="0" y="31584"/>
                          <a:pt x="0" y="19948"/>
                        </a:cubicBezTo>
                        <a:cubicBezTo>
                          <a:pt x="0" y="8312"/>
                          <a:pt x="9974" y="0"/>
                          <a:pt x="19947" y="0"/>
                        </a:cubicBezTo>
                      </a:path>
                    </a:pathLst>
                  </a:custGeom>
                  <a:solidFill>
                    <a:srgbClr val="183E5B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7" name="Graphic 2">
                  <a:extLst>
                    <a:ext uri="{FF2B5EF4-FFF2-40B4-BE49-F238E27FC236}">
                      <a16:creationId xmlns:a16="http://schemas.microsoft.com/office/drawing/2014/main" id="{CE597013-5FC8-830A-891E-59DA7DB0721E}"/>
                    </a:ext>
                  </a:extLst>
                </p:cNvPr>
                <p:cNvGrpSpPr/>
                <p:nvPr/>
              </p:nvGrpSpPr>
              <p:grpSpPr>
                <a:xfrm>
                  <a:off x="10600886" y="3007961"/>
                  <a:ext cx="744718" cy="698174"/>
                  <a:chOff x="10600886" y="3007961"/>
                  <a:chExt cx="744718" cy="698174"/>
                </a:xfrm>
              </p:grpSpPr>
              <p:grpSp>
                <p:nvGrpSpPr>
                  <p:cNvPr id="897" name="Graphic 2">
                    <a:extLst>
                      <a:ext uri="{FF2B5EF4-FFF2-40B4-BE49-F238E27FC236}">
                        <a16:creationId xmlns:a16="http://schemas.microsoft.com/office/drawing/2014/main" id="{82D1FEF1-D677-2D14-036E-A967E3235733}"/>
                      </a:ext>
                    </a:extLst>
                  </p:cNvPr>
                  <p:cNvGrpSpPr/>
                  <p:nvPr/>
                </p:nvGrpSpPr>
                <p:grpSpPr>
                  <a:xfrm>
                    <a:off x="10600886" y="3007961"/>
                    <a:ext cx="744718" cy="698174"/>
                    <a:chOff x="10600886" y="3007961"/>
                    <a:chExt cx="744718" cy="698174"/>
                  </a:xfrm>
                </p:grpSpPr>
                <p:sp>
                  <p:nvSpPr>
                    <p:cNvPr id="903" name="Freeform: Shape 902">
                      <a:extLst>
                        <a:ext uri="{FF2B5EF4-FFF2-40B4-BE49-F238E27FC236}">
                          <a16:creationId xmlns:a16="http://schemas.microsoft.com/office/drawing/2014/main" id="{B3DACBCF-116D-E83B-5DD0-6C9ABDC390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0886" y="3007961"/>
                      <a:ext cx="744718" cy="698174"/>
                    </a:xfrm>
                    <a:custGeom>
                      <a:avLst/>
                      <a:gdLst>
                        <a:gd name="connsiteX0" fmla="*/ 372360 w 744718"/>
                        <a:gd name="connsiteY0" fmla="*/ 0 h 698174"/>
                        <a:gd name="connsiteX1" fmla="*/ 744719 w 744718"/>
                        <a:gd name="connsiteY1" fmla="*/ 349087 h 698174"/>
                        <a:gd name="connsiteX2" fmla="*/ 372360 w 744718"/>
                        <a:gd name="connsiteY2" fmla="*/ 698174 h 698174"/>
                        <a:gd name="connsiteX3" fmla="*/ 0 w 744718"/>
                        <a:gd name="connsiteY3" fmla="*/ 349087 h 698174"/>
                        <a:gd name="connsiteX4" fmla="*/ 372360 w 744718"/>
                        <a:gd name="connsiteY4" fmla="*/ 0 h 698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4718" h="698174">
                          <a:moveTo>
                            <a:pt x="372360" y="0"/>
                          </a:moveTo>
                          <a:cubicBezTo>
                            <a:pt x="578487" y="0"/>
                            <a:pt x="744719" y="156258"/>
                            <a:pt x="744719" y="349087"/>
                          </a:cubicBezTo>
                          <a:cubicBezTo>
                            <a:pt x="744719" y="541916"/>
                            <a:pt x="578487" y="698174"/>
                            <a:pt x="372360" y="698174"/>
                          </a:cubicBezTo>
                          <a:cubicBezTo>
                            <a:pt x="166232" y="698174"/>
                            <a:pt x="0" y="541916"/>
                            <a:pt x="0" y="349087"/>
                          </a:cubicBezTo>
                          <a:cubicBezTo>
                            <a:pt x="0" y="156258"/>
                            <a:pt x="166232" y="0"/>
                            <a:pt x="372360" y="0"/>
                          </a:cubicBezTo>
                        </a:path>
                      </a:pathLst>
                    </a:custGeom>
                    <a:solidFill>
                      <a:srgbClr val="E5F2F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4" name="Freeform: Shape 903">
                      <a:extLst>
                        <a:ext uri="{FF2B5EF4-FFF2-40B4-BE49-F238E27FC236}">
                          <a16:creationId xmlns:a16="http://schemas.microsoft.com/office/drawing/2014/main" id="{7B226FD7-36A4-BE42-121A-4D1D093E62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0886" y="3009624"/>
                      <a:ext cx="706485" cy="573500"/>
                    </a:xfrm>
                    <a:custGeom>
                      <a:avLst/>
                      <a:gdLst>
                        <a:gd name="connsiteX0" fmla="*/ 706486 w 706485"/>
                        <a:gd name="connsiteY0" fmla="*/ 224413 h 573500"/>
                        <a:gd name="connsiteX1" fmla="*/ 704824 w 706485"/>
                        <a:gd name="connsiteY1" fmla="*/ 191167 h 573500"/>
                        <a:gd name="connsiteX2" fmla="*/ 372360 w 706485"/>
                        <a:gd name="connsiteY2" fmla="*/ 0 h 573500"/>
                        <a:gd name="connsiteX3" fmla="*/ 0 w 706485"/>
                        <a:gd name="connsiteY3" fmla="*/ 349087 h 573500"/>
                        <a:gd name="connsiteX4" fmla="*/ 1662 w 706485"/>
                        <a:gd name="connsiteY4" fmla="*/ 382334 h 573500"/>
                        <a:gd name="connsiteX5" fmla="*/ 334126 w 706485"/>
                        <a:gd name="connsiteY5" fmla="*/ 573500 h 573500"/>
                        <a:gd name="connsiteX6" fmla="*/ 706486 w 706485"/>
                        <a:gd name="connsiteY6" fmla="*/ 224413 h 573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6485" h="573500">
                          <a:moveTo>
                            <a:pt x="706486" y="224413"/>
                          </a:moveTo>
                          <a:cubicBezTo>
                            <a:pt x="706486" y="212777"/>
                            <a:pt x="706486" y="201141"/>
                            <a:pt x="704824" y="191167"/>
                          </a:cubicBezTo>
                          <a:cubicBezTo>
                            <a:pt x="643318" y="78129"/>
                            <a:pt x="516981" y="0"/>
                            <a:pt x="372360" y="0"/>
                          </a:cubicBezTo>
                          <a:cubicBezTo>
                            <a:pt x="166232" y="0"/>
                            <a:pt x="0" y="156258"/>
                            <a:pt x="0" y="349087"/>
                          </a:cubicBezTo>
                          <a:cubicBezTo>
                            <a:pt x="0" y="360723"/>
                            <a:pt x="0" y="372360"/>
                            <a:pt x="1662" y="382334"/>
                          </a:cubicBezTo>
                          <a:cubicBezTo>
                            <a:pt x="63168" y="495371"/>
                            <a:pt x="189505" y="573500"/>
                            <a:pt x="334126" y="573500"/>
                          </a:cubicBezTo>
                          <a:cubicBezTo>
                            <a:pt x="540254" y="571838"/>
                            <a:pt x="706486" y="415580"/>
                            <a:pt x="706486" y="224413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98" name="Graphic 2">
                    <a:extLst>
                      <a:ext uri="{FF2B5EF4-FFF2-40B4-BE49-F238E27FC236}">
                        <a16:creationId xmlns:a16="http://schemas.microsoft.com/office/drawing/2014/main" id="{7DBBA8DD-4046-05C4-3F50-DD2606ADB091}"/>
                      </a:ext>
                    </a:extLst>
                  </p:cNvPr>
                  <p:cNvGrpSpPr/>
                  <p:nvPr/>
                </p:nvGrpSpPr>
                <p:grpSpPr>
                  <a:xfrm>
                    <a:off x="10803689" y="3260634"/>
                    <a:ext cx="340775" cy="244135"/>
                    <a:chOff x="10803689" y="3260634"/>
                    <a:chExt cx="340775" cy="244135"/>
                  </a:xfrm>
                </p:grpSpPr>
                <p:sp>
                  <p:nvSpPr>
                    <p:cNvPr id="899" name="Freeform: Shape 898">
                      <a:extLst>
                        <a:ext uri="{FF2B5EF4-FFF2-40B4-BE49-F238E27FC236}">
                          <a16:creationId xmlns:a16="http://schemas.microsoft.com/office/drawing/2014/main" id="{2E91B25E-ED2A-B4D5-702E-20FFE2FAE2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4289" y="3280582"/>
                      <a:ext cx="30176" cy="49869"/>
                    </a:xfrm>
                    <a:custGeom>
                      <a:avLst/>
                      <a:gdLst>
                        <a:gd name="connsiteX0" fmla="*/ 15215 w 30176"/>
                        <a:gd name="connsiteY0" fmla="*/ 0 h 49869"/>
                        <a:gd name="connsiteX1" fmla="*/ 30176 w 30176"/>
                        <a:gd name="connsiteY1" fmla="*/ 24935 h 49869"/>
                        <a:gd name="connsiteX2" fmla="*/ 15215 w 30176"/>
                        <a:gd name="connsiteY2" fmla="*/ 49870 h 49869"/>
                        <a:gd name="connsiteX3" fmla="*/ 255 w 30176"/>
                        <a:gd name="connsiteY3" fmla="*/ 24935 h 49869"/>
                        <a:gd name="connsiteX4" fmla="*/ 15215 w 30176"/>
                        <a:gd name="connsiteY4" fmla="*/ 0 h 49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176" h="49869">
                          <a:moveTo>
                            <a:pt x="15215" y="0"/>
                          </a:moveTo>
                          <a:cubicBezTo>
                            <a:pt x="23527" y="0"/>
                            <a:pt x="30176" y="11636"/>
                            <a:pt x="30176" y="24935"/>
                          </a:cubicBezTo>
                          <a:cubicBezTo>
                            <a:pt x="30176" y="38233"/>
                            <a:pt x="23527" y="49870"/>
                            <a:pt x="15215" y="49870"/>
                          </a:cubicBezTo>
                          <a:cubicBezTo>
                            <a:pt x="6903" y="49870"/>
                            <a:pt x="255" y="38233"/>
                            <a:pt x="255" y="24935"/>
                          </a:cubicBezTo>
                          <a:cubicBezTo>
                            <a:pt x="-1408" y="11636"/>
                            <a:pt x="5241" y="0"/>
                            <a:pt x="15215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0" name="Freeform: Shape 899">
                      <a:extLst>
                        <a:ext uri="{FF2B5EF4-FFF2-40B4-BE49-F238E27FC236}">
                          <a16:creationId xmlns:a16="http://schemas.microsoft.com/office/drawing/2014/main" id="{BD387E31-7384-8B7D-E7CE-A4A940ACFC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03689" y="3260634"/>
                      <a:ext cx="29921" cy="49869"/>
                    </a:xfrm>
                    <a:custGeom>
                      <a:avLst/>
                      <a:gdLst>
                        <a:gd name="connsiteX0" fmla="*/ 14960 w 29921"/>
                        <a:gd name="connsiteY0" fmla="*/ 0 h 49869"/>
                        <a:gd name="connsiteX1" fmla="*/ 29922 w 29921"/>
                        <a:gd name="connsiteY1" fmla="*/ 24935 h 49869"/>
                        <a:gd name="connsiteX2" fmla="*/ 14960 w 29921"/>
                        <a:gd name="connsiteY2" fmla="*/ 49870 h 49869"/>
                        <a:gd name="connsiteX3" fmla="*/ 0 w 29921"/>
                        <a:gd name="connsiteY3" fmla="*/ 24935 h 49869"/>
                        <a:gd name="connsiteX4" fmla="*/ 14960 w 29921"/>
                        <a:gd name="connsiteY4" fmla="*/ 0 h 49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21" h="49869">
                          <a:moveTo>
                            <a:pt x="14960" y="0"/>
                          </a:moveTo>
                          <a:cubicBezTo>
                            <a:pt x="23272" y="0"/>
                            <a:pt x="29922" y="11636"/>
                            <a:pt x="29922" y="24935"/>
                          </a:cubicBezTo>
                          <a:cubicBezTo>
                            <a:pt x="29922" y="38233"/>
                            <a:pt x="23272" y="49870"/>
                            <a:pt x="14960" y="49870"/>
                          </a:cubicBezTo>
                          <a:cubicBezTo>
                            <a:pt x="6649" y="49870"/>
                            <a:pt x="0" y="38233"/>
                            <a:pt x="0" y="24935"/>
                          </a:cubicBezTo>
                          <a:cubicBezTo>
                            <a:pt x="0" y="11636"/>
                            <a:pt x="4987" y="0"/>
                            <a:pt x="14960" y="0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1" name="Freeform: Shape 900">
                      <a:extLst>
                        <a:ext uri="{FF2B5EF4-FFF2-40B4-BE49-F238E27FC236}">
                          <a16:creationId xmlns:a16="http://schemas.microsoft.com/office/drawing/2014/main" id="{E172953F-BC5A-FD22-43FB-942AB8CF40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0234" y="3421879"/>
                      <a:ext cx="237711" cy="82890"/>
                    </a:xfrm>
                    <a:custGeom>
                      <a:avLst/>
                      <a:gdLst>
                        <a:gd name="connsiteX0" fmla="*/ 0 w 237711"/>
                        <a:gd name="connsiteY0" fmla="*/ 18286 h 82890"/>
                        <a:gd name="connsiteX1" fmla="*/ 237712 w 237711"/>
                        <a:gd name="connsiteY1" fmla="*/ 0 h 8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711" h="82890">
                          <a:moveTo>
                            <a:pt x="0" y="18286"/>
                          </a:moveTo>
                          <a:cubicBezTo>
                            <a:pt x="66493" y="108051"/>
                            <a:pt x="206128" y="106388"/>
                            <a:pt x="237712" y="0"/>
                          </a:cubicBezTo>
                        </a:path>
                      </a:pathLst>
                    </a:custGeom>
                    <a:noFill/>
                    <a:ln w="16321" cap="rnd">
                      <a:solidFill>
                        <a:srgbClr val="183E5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2" name="Freeform: Shape 901">
                      <a:extLst>
                        <a:ext uri="{FF2B5EF4-FFF2-40B4-BE49-F238E27FC236}">
                          <a16:creationId xmlns:a16="http://schemas.microsoft.com/office/drawing/2014/main" id="{EDE615A6-D77D-F441-EDA9-DF99FBEA6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3611" y="3328563"/>
                      <a:ext cx="166231" cy="95062"/>
                    </a:xfrm>
                    <a:custGeom>
                      <a:avLst/>
                      <a:gdLst>
                        <a:gd name="connsiteX0" fmla="*/ 113038 w 166231"/>
                        <a:gd name="connsiteY0" fmla="*/ 1889 h 95062"/>
                        <a:gd name="connsiteX1" fmla="*/ 166232 w 166231"/>
                        <a:gd name="connsiteY1" fmla="*/ 48434 h 95062"/>
                        <a:gd name="connsiteX2" fmla="*/ 113038 w 166231"/>
                        <a:gd name="connsiteY2" fmla="*/ 94979 h 95062"/>
                        <a:gd name="connsiteX3" fmla="*/ 0 w 166231"/>
                        <a:gd name="connsiteY3" fmla="*/ 40122 h 95062"/>
                        <a:gd name="connsiteX4" fmla="*/ 113038 w 166231"/>
                        <a:gd name="connsiteY4" fmla="*/ 1889 h 95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231" h="95062">
                          <a:moveTo>
                            <a:pt x="113038" y="1889"/>
                          </a:moveTo>
                          <a:cubicBezTo>
                            <a:pt x="141297" y="-8085"/>
                            <a:pt x="166232" y="23499"/>
                            <a:pt x="166232" y="48434"/>
                          </a:cubicBezTo>
                          <a:cubicBezTo>
                            <a:pt x="166232" y="73369"/>
                            <a:pt x="142959" y="96641"/>
                            <a:pt x="113038" y="94979"/>
                          </a:cubicBezTo>
                          <a:cubicBezTo>
                            <a:pt x="53194" y="93316"/>
                            <a:pt x="0" y="40122"/>
                            <a:pt x="0" y="40122"/>
                          </a:cubicBezTo>
                          <a:cubicBezTo>
                            <a:pt x="0" y="40122"/>
                            <a:pt x="71480" y="15187"/>
                            <a:pt x="113038" y="1889"/>
                          </a:cubicBezTo>
                        </a:path>
                      </a:pathLst>
                    </a:custGeom>
                    <a:solidFill>
                      <a:srgbClr val="D45936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68" name="Graphic 2">
                  <a:extLst>
                    <a:ext uri="{FF2B5EF4-FFF2-40B4-BE49-F238E27FC236}">
                      <a16:creationId xmlns:a16="http://schemas.microsoft.com/office/drawing/2014/main" id="{B99A6DAB-8E6A-3158-F5DC-92A82A51B1C4}"/>
                    </a:ext>
                  </a:extLst>
                </p:cNvPr>
                <p:cNvGrpSpPr/>
                <p:nvPr/>
              </p:nvGrpSpPr>
              <p:grpSpPr>
                <a:xfrm>
                  <a:off x="10579276" y="3472107"/>
                  <a:ext cx="856509" cy="770938"/>
                  <a:chOff x="10579276" y="3472107"/>
                  <a:chExt cx="856509" cy="770938"/>
                </a:xfrm>
              </p:grpSpPr>
              <p:grpSp>
                <p:nvGrpSpPr>
                  <p:cNvPr id="877" name="Graphic 2">
                    <a:extLst>
                      <a:ext uri="{FF2B5EF4-FFF2-40B4-BE49-F238E27FC236}">
                        <a16:creationId xmlns:a16="http://schemas.microsoft.com/office/drawing/2014/main" id="{E263C7AF-B79E-66B9-3E14-4ADFE411872B}"/>
                      </a:ext>
                    </a:extLst>
                  </p:cNvPr>
                  <p:cNvGrpSpPr/>
                  <p:nvPr/>
                </p:nvGrpSpPr>
                <p:grpSpPr>
                  <a:xfrm>
                    <a:off x="11078726" y="3672889"/>
                    <a:ext cx="357060" cy="570156"/>
                    <a:chOff x="11078726" y="3672889"/>
                    <a:chExt cx="357060" cy="570156"/>
                  </a:xfrm>
                </p:grpSpPr>
                <p:grpSp>
                  <p:nvGrpSpPr>
                    <p:cNvPr id="885" name="Graphic 2">
                      <a:extLst>
                        <a:ext uri="{FF2B5EF4-FFF2-40B4-BE49-F238E27FC236}">
                          <a16:creationId xmlns:a16="http://schemas.microsoft.com/office/drawing/2014/main" id="{6E4F2246-C874-E230-FD2A-18F7F82422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4050" y="3672889"/>
                      <a:ext cx="231736" cy="570156"/>
                      <a:chOff x="11204050" y="3672889"/>
                      <a:chExt cx="231736" cy="570156"/>
                    </a:xfrm>
                  </p:grpSpPr>
                  <p:sp>
                    <p:nvSpPr>
                      <p:cNvPr id="892" name="Freeform: Shape 891">
                        <a:extLst>
                          <a:ext uri="{FF2B5EF4-FFF2-40B4-BE49-F238E27FC236}">
                            <a16:creationId xmlns:a16="http://schemas.microsoft.com/office/drawing/2014/main" id="{AA6D3485-178C-E845-943E-CC1E3653A5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0906" y="3672889"/>
                        <a:ext cx="161244" cy="570156"/>
                      </a:xfrm>
                      <a:custGeom>
                        <a:avLst/>
                        <a:gdLst>
                          <a:gd name="connsiteX0" fmla="*/ 124674 w 161244"/>
                          <a:gd name="connsiteY0" fmla="*/ 0 h 570156"/>
                          <a:gd name="connsiteX1" fmla="*/ 161244 w 161244"/>
                          <a:gd name="connsiteY1" fmla="*/ 531942 h 570156"/>
                          <a:gd name="connsiteX2" fmla="*/ 0 w 161244"/>
                          <a:gd name="connsiteY2" fmla="*/ 568514 h 570156"/>
                          <a:gd name="connsiteX3" fmla="*/ 23272 w 161244"/>
                          <a:gd name="connsiteY3" fmla="*/ 18286 h 570156"/>
                          <a:gd name="connsiteX4" fmla="*/ 124674 w 161244"/>
                          <a:gd name="connsiteY4" fmla="*/ 0 h 5701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244" h="570156">
                            <a:moveTo>
                              <a:pt x="124674" y="0"/>
                            </a:moveTo>
                            <a:lnTo>
                              <a:pt x="161244" y="531942"/>
                            </a:lnTo>
                            <a:cubicBezTo>
                              <a:pt x="109713" y="551890"/>
                              <a:pt x="54856" y="576825"/>
                              <a:pt x="0" y="568514"/>
                            </a:cubicBezTo>
                            <a:lnTo>
                              <a:pt x="23272" y="18286"/>
                            </a:lnTo>
                            <a:lnTo>
                              <a:pt x="124674" y="0"/>
                            </a:lnTo>
                            <a:close/>
                          </a:path>
                        </a:pathLst>
                      </a:custGeom>
                      <a:solidFill>
                        <a:srgbClr val="89124A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93" name="Graphic 2">
                        <a:extLst>
                          <a:ext uri="{FF2B5EF4-FFF2-40B4-BE49-F238E27FC236}">
                            <a16:creationId xmlns:a16="http://schemas.microsoft.com/office/drawing/2014/main" id="{462FB96B-C1DF-5A75-4081-72E859A4209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204050" y="3800888"/>
                        <a:ext cx="231736" cy="422909"/>
                        <a:chOff x="11204050" y="3800888"/>
                        <a:chExt cx="231736" cy="422909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894" name="Freeform: Shape 893">
                          <a:extLst>
                            <a:ext uri="{FF2B5EF4-FFF2-40B4-BE49-F238E27FC236}">
                              <a16:creationId xmlns:a16="http://schemas.microsoft.com/office/drawing/2014/main" id="{8623A612-A64B-2352-EFA2-5A4BCDFF24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25918" y="3800888"/>
                          <a:ext cx="199797" cy="116541"/>
                        </a:xfrm>
                        <a:custGeom>
                          <a:avLst/>
                          <a:gdLst>
                            <a:gd name="connsiteX0" fmla="*/ 171220 w 199797"/>
                            <a:gd name="connsiteY0" fmla="*/ 13298 h 116541"/>
                            <a:gd name="connsiteX1" fmla="*/ 156258 w 199797"/>
                            <a:gd name="connsiteY1" fmla="*/ 34908 h 116541"/>
                            <a:gd name="connsiteX2" fmla="*/ 129662 w 199797"/>
                            <a:gd name="connsiteY2" fmla="*/ 43220 h 116541"/>
                            <a:gd name="connsiteX3" fmla="*/ 108051 w 199797"/>
                            <a:gd name="connsiteY3" fmla="*/ 39896 h 116541"/>
                            <a:gd name="connsiteX4" fmla="*/ 78129 w 199797"/>
                            <a:gd name="connsiteY4" fmla="*/ 44882 h 116541"/>
                            <a:gd name="connsiteX5" fmla="*/ 51533 w 199797"/>
                            <a:gd name="connsiteY5" fmla="*/ 73142 h 116541"/>
                            <a:gd name="connsiteX6" fmla="*/ 13299 w 199797"/>
                            <a:gd name="connsiteY6" fmla="*/ 89765 h 116541"/>
                            <a:gd name="connsiteX7" fmla="*/ 0 w 199797"/>
                            <a:gd name="connsiteY7" fmla="*/ 103064 h 116541"/>
                            <a:gd name="connsiteX8" fmla="*/ 13299 w 199797"/>
                            <a:gd name="connsiteY8" fmla="*/ 116362 h 116541"/>
                            <a:gd name="connsiteX9" fmla="*/ 73142 w 199797"/>
                            <a:gd name="connsiteY9" fmla="*/ 89765 h 116541"/>
                            <a:gd name="connsiteX10" fmla="*/ 93091 w 199797"/>
                            <a:gd name="connsiteY10" fmla="*/ 66493 h 116541"/>
                            <a:gd name="connsiteX11" fmla="*/ 109714 w 199797"/>
                            <a:gd name="connsiteY11" fmla="*/ 64830 h 116541"/>
                            <a:gd name="connsiteX12" fmla="*/ 129662 w 199797"/>
                            <a:gd name="connsiteY12" fmla="*/ 68155 h 116541"/>
                            <a:gd name="connsiteX13" fmla="*/ 172882 w 199797"/>
                            <a:gd name="connsiteY13" fmla="*/ 54856 h 116541"/>
                            <a:gd name="connsiteX14" fmla="*/ 199478 w 199797"/>
                            <a:gd name="connsiteY14" fmla="*/ 14961 h 116541"/>
                            <a:gd name="connsiteX15" fmla="*/ 187843 w 199797"/>
                            <a:gd name="connsiteY15" fmla="*/ 0 h 116541"/>
                            <a:gd name="connsiteX16" fmla="*/ 171220 w 199797"/>
                            <a:gd name="connsiteY16" fmla="*/ 13298 h 1165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99797" h="116541">
                              <a:moveTo>
                                <a:pt x="171220" y="13298"/>
                              </a:moveTo>
                              <a:cubicBezTo>
                                <a:pt x="169557" y="21610"/>
                                <a:pt x="162908" y="29922"/>
                                <a:pt x="156258" y="34908"/>
                              </a:cubicBezTo>
                              <a:cubicBezTo>
                                <a:pt x="147947" y="39896"/>
                                <a:pt x="137973" y="44882"/>
                                <a:pt x="129662" y="43220"/>
                              </a:cubicBezTo>
                              <a:cubicBezTo>
                                <a:pt x="123012" y="43220"/>
                                <a:pt x="114700" y="41558"/>
                                <a:pt x="108051" y="39896"/>
                              </a:cubicBezTo>
                              <a:cubicBezTo>
                                <a:pt x="98077" y="38233"/>
                                <a:pt x="88104" y="39896"/>
                                <a:pt x="78129" y="44882"/>
                              </a:cubicBezTo>
                              <a:cubicBezTo>
                                <a:pt x="66493" y="51532"/>
                                <a:pt x="59844" y="63168"/>
                                <a:pt x="51533" y="73142"/>
                              </a:cubicBezTo>
                              <a:cubicBezTo>
                                <a:pt x="41558" y="84778"/>
                                <a:pt x="29923" y="91428"/>
                                <a:pt x="13299" y="89765"/>
                              </a:cubicBezTo>
                              <a:cubicBezTo>
                                <a:pt x="6650" y="89765"/>
                                <a:pt x="0" y="94752"/>
                                <a:pt x="0" y="103064"/>
                              </a:cubicBezTo>
                              <a:cubicBezTo>
                                <a:pt x="0" y="109713"/>
                                <a:pt x="4988" y="116362"/>
                                <a:pt x="13299" y="116362"/>
                              </a:cubicBezTo>
                              <a:cubicBezTo>
                                <a:pt x="38234" y="118024"/>
                                <a:pt x="56519" y="108051"/>
                                <a:pt x="73142" y="89765"/>
                              </a:cubicBezTo>
                              <a:cubicBezTo>
                                <a:pt x="79792" y="81454"/>
                                <a:pt x="83116" y="71480"/>
                                <a:pt x="93091" y="66493"/>
                              </a:cubicBezTo>
                              <a:cubicBezTo>
                                <a:pt x="98077" y="63168"/>
                                <a:pt x="104727" y="64830"/>
                                <a:pt x="109714" y="64830"/>
                              </a:cubicBezTo>
                              <a:cubicBezTo>
                                <a:pt x="116362" y="66493"/>
                                <a:pt x="123012" y="66493"/>
                                <a:pt x="129662" y="68155"/>
                              </a:cubicBezTo>
                              <a:cubicBezTo>
                                <a:pt x="144622" y="69817"/>
                                <a:pt x="159583" y="63168"/>
                                <a:pt x="172882" y="54856"/>
                              </a:cubicBezTo>
                              <a:cubicBezTo>
                                <a:pt x="186180" y="44882"/>
                                <a:pt x="196155" y="31584"/>
                                <a:pt x="199478" y="14961"/>
                              </a:cubicBezTo>
                              <a:cubicBezTo>
                                <a:pt x="201141" y="8312"/>
                                <a:pt x="196155" y="0"/>
                                <a:pt x="187843" y="0"/>
                              </a:cubicBezTo>
                              <a:cubicBezTo>
                                <a:pt x="179531" y="0"/>
                                <a:pt x="172882" y="4987"/>
                                <a:pt x="171220" y="13298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5" name="Freeform: Shape 894">
                          <a:extLst>
                            <a:ext uri="{FF2B5EF4-FFF2-40B4-BE49-F238E27FC236}">
                              <a16:creationId xmlns:a16="http://schemas.microsoft.com/office/drawing/2014/main" id="{1D3676E1-0FE7-2A1D-B5ED-34BF7965A1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32152" y="3987252"/>
                          <a:ext cx="203634" cy="102879"/>
                        </a:xfrm>
                        <a:custGeom>
                          <a:avLst/>
                          <a:gdLst>
                            <a:gd name="connsiteX0" fmla="*/ 174959 w 203634"/>
                            <a:gd name="connsiteY0" fmla="*/ 8127 h 102879"/>
                            <a:gd name="connsiteX1" fmla="*/ 169972 w 203634"/>
                            <a:gd name="connsiteY1" fmla="*/ 13114 h 102879"/>
                            <a:gd name="connsiteX2" fmla="*/ 150024 w 203634"/>
                            <a:gd name="connsiteY2" fmla="*/ 23087 h 102879"/>
                            <a:gd name="connsiteX3" fmla="*/ 123428 w 203634"/>
                            <a:gd name="connsiteY3" fmla="*/ 24750 h 102879"/>
                            <a:gd name="connsiteX4" fmla="*/ 86856 w 203634"/>
                            <a:gd name="connsiteY4" fmla="*/ 29737 h 102879"/>
                            <a:gd name="connsiteX5" fmla="*/ 58597 w 203634"/>
                            <a:gd name="connsiteY5" fmla="*/ 53010 h 102879"/>
                            <a:gd name="connsiteX6" fmla="*/ 32000 w 203634"/>
                            <a:gd name="connsiteY6" fmla="*/ 74619 h 102879"/>
                            <a:gd name="connsiteX7" fmla="*/ 17039 w 203634"/>
                            <a:gd name="connsiteY7" fmla="*/ 72957 h 102879"/>
                            <a:gd name="connsiteX8" fmla="*/ 415 w 203634"/>
                            <a:gd name="connsiteY8" fmla="*/ 82931 h 102879"/>
                            <a:gd name="connsiteX9" fmla="*/ 10389 w 203634"/>
                            <a:gd name="connsiteY9" fmla="*/ 99554 h 102879"/>
                            <a:gd name="connsiteX10" fmla="*/ 35324 w 203634"/>
                            <a:gd name="connsiteY10" fmla="*/ 102879 h 102879"/>
                            <a:gd name="connsiteX11" fmla="*/ 75220 w 203634"/>
                            <a:gd name="connsiteY11" fmla="*/ 77944 h 102879"/>
                            <a:gd name="connsiteX12" fmla="*/ 98493 w 203634"/>
                            <a:gd name="connsiteY12" fmla="*/ 56334 h 102879"/>
                            <a:gd name="connsiteX13" fmla="*/ 123428 w 203634"/>
                            <a:gd name="connsiteY13" fmla="*/ 54672 h 102879"/>
                            <a:gd name="connsiteX14" fmla="*/ 159998 w 203634"/>
                            <a:gd name="connsiteY14" fmla="*/ 53010 h 102879"/>
                            <a:gd name="connsiteX15" fmla="*/ 188257 w 203634"/>
                            <a:gd name="connsiteY15" fmla="*/ 39711 h 102879"/>
                            <a:gd name="connsiteX16" fmla="*/ 203219 w 203634"/>
                            <a:gd name="connsiteY16" fmla="*/ 19763 h 102879"/>
                            <a:gd name="connsiteX17" fmla="*/ 193244 w 203634"/>
                            <a:gd name="connsiteY17" fmla="*/ 3140 h 102879"/>
                            <a:gd name="connsiteX18" fmla="*/ 174959 w 203634"/>
                            <a:gd name="connsiteY18" fmla="*/ 8127 h 1028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03634" h="102879">
                              <a:moveTo>
                                <a:pt x="174959" y="8127"/>
                              </a:moveTo>
                              <a:cubicBezTo>
                                <a:pt x="174959" y="9789"/>
                                <a:pt x="171634" y="11452"/>
                                <a:pt x="169972" y="13114"/>
                              </a:cubicBezTo>
                              <a:cubicBezTo>
                                <a:pt x="163323" y="18101"/>
                                <a:pt x="155011" y="21426"/>
                                <a:pt x="150024" y="23087"/>
                              </a:cubicBezTo>
                              <a:cubicBezTo>
                                <a:pt x="141713" y="26412"/>
                                <a:pt x="131739" y="24750"/>
                                <a:pt x="123428" y="24750"/>
                              </a:cubicBezTo>
                              <a:cubicBezTo>
                                <a:pt x="110128" y="24750"/>
                                <a:pt x="98493" y="24750"/>
                                <a:pt x="86856" y="29737"/>
                              </a:cubicBezTo>
                              <a:cubicBezTo>
                                <a:pt x="75220" y="34724"/>
                                <a:pt x="66908" y="43035"/>
                                <a:pt x="58597" y="53010"/>
                              </a:cubicBezTo>
                              <a:cubicBezTo>
                                <a:pt x="50285" y="61321"/>
                                <a:pt x="45298" y="72957"/>
                                <a:pt x="32000" y="74619"/>
                              </a:cubicBezTo>
                              <a:cubicBezTo>
                                <a:pt x="27012" y="74619"/>
                                <a:pt x="22025" y="74619"/>
                                <a:pt x="17039" y="72957"/>
                              </a:cubicBezTo>
                              <a:cubicBezTo>
                                <a:pt x="10389" y="71295"/>
                                <a:pt x="2077" y="74619"/>
                                <a:pt x="415" y="82931"/>
                              </a:cubicBezTo>
                              <a:cubicBezTo>
                                <a:pt x="-1246" y="89580"/>
                                <a:pt x="2077" y="97892"/>
                                <a:pt x="10389" y="99554"/>
                              </a:cubicBezTo>
                              <a:cubicBezTo>
                                <a:pt x="18701" y="101217"/>
                                <a:pt x="27012" y="102879"/>
                                <a:pt x="35324" y="102879"/>
                              </a:cubicBezTo>
                              <a:cubicBezTo>
                                <a:pt x="53610" y="101217"/>
                                <a:pt x="65246" y="91243"/>
                                <a:pt x="75220" y="77944"/>
                              </a:cubicBezTo>
                              <a:cubicBezTo>
                                <a:pt x="81870" y="69633"/>
                                <a:pt x="88518" y="59659"/>
                                <a:pt x="98493" y="56334"/>
                              </a:cubicBezTo>
                              <a:cubicBezTo>
                                <a:pt x="106804" y="53010"/>
                                <a:pt x="115116" y="53010"/>
                                <a:pt x="123428" y="54672"/>
                              </a:cubicBezTo>
                              <a:cubicBezTo>
                                <a:pt x="135063" y="54672"/>
                                <a:pt x="148362" y="56334"/>
                                <a:pt x="159998" y="53010"/>
                              </a:cubicBezTo>
                              <a:cubicBezTo>
                                <a:pt x="168309" y="51347"/>
                                <a:pt x="178284" y="46360"/>
                                <a:pt x="188257" y="39711"/>
                              </a:cubicBezTo>
                              <a:cubicBezTo>
                                <a:pt x="196569" y="34724"/>
                                <a:pt x="201556" y="26412"/>
                                <a:pt x="203219" y="19763"/>
                              </a:cubicBezTo>
                              <a:cubicBezTo>
                                <a:pt x="204881" y="13114"/>
                                <a:pt x="201556" y="4802"/>
                                <a:pt x="193244" y="3140"/>
                              </a:cubicBezTo>
                              <a:cubicBezTo>
                                <a:pt x="183271" y="-3509"/>
                                <a:pt x="176621" y="1478"/>
                                <a:pt x="174959" y="8127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6" name="Freeform: Shape 895">
                          <a:extLst>
                            <a:ext uri="{FF2B5EF4-FFF2-40B4-BE49-F238E27FC236}">
                              <a16:creationId xmlns:a16="http://schemas.microsoft.com/office/drawing/2014/main" id="{EB3AFCE9-7E4A-B390-795B-01FA5F721D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04050" y="4100106"/>
                          <a:ext cx="221346" cy="123691"/>
                        </a:xfrm>
                        <a:custGeom>
                          <a:avLst/>
                          <a:gdLst>
                            <a:gd name="connsiteX0" fmla="*/ 193088 w 221346"/>
                            <a:gd name="connsiteY0" fmla="*/ 13298 h 123691"/>
                            <a:gd name="connsiteX1" fmla="*/ 149867 w 221346"/>
                            <a:gd name="connsiteY1" fmla="*/ 54856 h 123691"/>
                            <a:gd name="connsiteX2" fmla="*/ 131582 w 221346"/>
                            <a:gd name="connsiteY2" fmla="*/ 54856 h 123691"/>
                            <a:gd name="connsiteX3" fmla="*/ 106647 w 221346"/>
                            <a:gd name="connsiteY3" fmla="*/ 59843 h 123691"/>
                            <a:gd name="connsiteX4" fmla="*/ 83374 w 221346"/>
                            <a:gd name="connsiteY4" fmla="*/ 76466 h 123691"/>
                            <a:gd name="connsiteX5" fmla="*/ 66751 w 221346"/>
                            <a:gd name="connsiteY5" fmla="*/ 89765 h 123691"/>
                            <a:gd name="connsiteX6" fmla="*/ 15220 w 221346"/>
                            <a:gd name="connsiteY6" fmla="*/ 94752 h 123691"/>
                            <a:gd name="connsiteX7" fmla="*/ 258 w 221346"/>
                            <a:gd name="connsiteY7" fmla="*/ 106388 h 123691"/>
                            <a:gd name="connsiteX8" fmla="*/ 11895 w 221346"/>
                            <a:gd name="connsiteY8" fmla="*/ 121349 h 123691"/>
                            <a:gd name="connsiteX9" fmla="*/ 80049 w 221346"/>
                            <a:gd name="connsiteY9" fmla="*/ 113038 h 123691"/>
                            <a:gd name="connsiteX10" fmla="*/ 101660 w 221346"/>
                            <a:gd name="connsiteY10" fmla="*/ 96414 h 123691"/>
                            <a:gd name="connsiteX11" fmla="*/ 118284 w 221346"/>
                            <a:gd name="connsiteY11" fmla="*/ 84778 h 123691"/>
                            <a:gd name="connsiteX12" fmla="*/ 136569 w 221346"/>
                            <a:gd name="connsiteY12" fmla="*/ 81454 h 123691"/>
                            <a:gd name="connsiteX13" fmla="*/ 154854 w 221346"/>
                            <a:gd name="connsiteY13" fmla="*/ 79791 h 123691"/>
                            <a:gd name="connsiteX14" fmla="*/ 221347 w 221346"/>
                            <a:gd name="connsiteY14" fmla="*/ 13298 h 123691"/>
                            <a:gd name="connsiteX15" fmla="*/ 208048 w 221346"/>
                            <a:gd name="connsiteY15" fmla="*/ 0 h 123691"/>
                            <a:gd name="connsiteX16" fmla="*/ 193088 w 221346"/>
                            <a:gd name="connsiteY16" fmla="*/ 13298 h 1236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21346" h="123691">
                              <a:moveTo>
                                <a:pt x="193088" y="13298"/>
                              </a:moveTo>
                              <a:cubicBezTo>
                                <a:pt x="193088" y="34908"/>
                                <a:pt x="169815" y="51532"/>
                                <a:pt x="149867" y="54856"/>
                              </a:cubicBezTo>
                              <a:cubicBezTo>
                                <a:pt x="143218" y="56519"/>
                                <a:pt x="136569" y="54856"/>
                                <a:pt x="131582" y="54856"/>
                              </a:cubicBezTo>
                              <a:cubicBezTo>
                                <a:pt x="123270" y="54856"/>
                                <a:pt x="114959" y="56519"/>
                                <a:pt x="106647" y="59843"/>
                              </a:cubicBezTo>
                              <a:cubicBezTo>
                                <a:pt x="98336" y="63168"/>
                                <a:pt x="90024" y="69817"/>
                                <a:pt x="83374" y="76466"/>
                              </a:cubicBezTo>
                              <a:cubicBezTo>
                                <a:pt x="78387" y="81454"/>
                                <a:pt x="73401" y="86440"/>
                                <a:pt x="66751" y="89765"/>
                              </a:cubicBezTo>
                              <a:cubicBezTo>
                                <a:pt x="50128" y="99739"/>
                                <a:pt x="33505" y="96414"/>
                                <a:pt x="15220" y="94752"/>
                              </a:cubicBezTo>
                              <a:cubicBezTo>
                                <a:pt x="8570" y="93089"/>
                                <a:pt x="1921" y="99739"/>
                                <a:pt x="258" y="106388"/>
                              </a:cubicBezTo>
                              <a:cubicBezTo>
                                <a:pt x="-1404" y="113038"/>
                                <a:pt x="5245" y="119687"/>
                                <a:pt x="11895" y="121349"/>
                              </a:cubicBezTo>
                              <a:cubicBezTo>
                                <a:pt x="35168" y="124674"/>
                                <a:pt x="58439" y="126336"/>
                                <a:pt x="80049" y="113038"/>
                              </a:cubicBezTo>
                              <a:cubicBezTo>
                                <a:pt x="88361" y="108051"/>
                                <a:pt x="95011" y="101401"/>
                                <a:pt x="101660" y="96414"/>
                              </a:cubicBezTo>
                              <a:cubicBezTo>
                                <a:pt x="106647" y="91428"/>
                                <a:pt x="111634" y="86440"/>
                                <a:pt x="118284" y="84778"/>
                              </a:cubicBezTo>
                              <a:cubicBezTo>
                                <a:pt x="124932" y="81454"/>
                                <a:pt x="129919" y="81454"/>
                                <a:pt x="136569" y="81454"/>
                              </a:cubicBezTo>
                              <a:cubicBezTo>
                                <a:pt x="143218" y="81454"/>
                                <a:pt x="148205" y="81454"/>
                                <a:pt x="154854" y="79791"/>
                              </a:cubicBezTo>
                              <a:cubicBezTo>
                                <a:pt x="186438" y="74804"/>
                                <a:pt x="219685" y="48207"/>
                                <a:pt x="221347" y="13298"/>
                              </a:cubicBezTo>
                              <a:cubicBezTo>
                                <a:pt x="221347" y="6649"/>
                                <a:pt x="216360" y="0"/>
                                <a:pt x="208048" y="0"/>
                              </a:cubicBezTo>
                              <a:cubicBezTo>
                                <a:pt x="199737" y="0"/>
                                <a:pt x="193088" y="6649"/>
                                <a:pt x="193088" y="13298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886" name="Graphic 2">
                      <a:extLst>
                        <a:ext uri="{FF2B5EF4-FFF2-40B4-BE49-F238E27FC236}">
                          <a16:creationId xmlns:a16="http://schemas.microsoft.com/office/drawing/2014/main" id="{DDF9F31F-B8FA-7F30-B210-E84250D093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78726" y="3694499"/>
                      <a:ext cx="220020" cy="498695"/>
                      <a:chOff x="11078726" y="3694499"/>
                      <a:chExt cx="220020" cy="498695"/>
                    </a:xfrm>
                  </p:grpSpPr>
                  <p:sp>
                    <p:nvSpPr>
                      <p:cNvPr id="887" name="Freeform: Shape 886">
                        <a:extLst>
                          <a:ext uri="{FF2B5EF4-FFF2-40B4-BE49-F238E27FC236}">
                            <a16:creationId xmlns:a16="http://schemas.microsoft.com/office/drawing/2014/main" id="{000461C4-1861-8706-A239-2B257D4483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34490" y="3694499"/>
                        <a:ext cx="142960" cy="498695"/>
                      </a:xfrm>
                      <a:custGeom>
                        <a:avLst/>
                        <a:gdLst>
                          <a:gd name="connsiteX0" fmla="*/ 126337 w 142960"/>
                          <a:gd name="connsiteY0" fmla="*/ 0 h 498695"/>
                          <a:gd name="connsiteX1" fmla="*/ 142960 w 142960"/>
                          <a:gd name="connsiteY1" fmla="*/ 470437 h 498695"/>
                          <a:gd name="connsiteX2" fmla="*/ 1663 w 142960"/>
                          <a:gd name="connsiteY2" fmla="*/ 498696 h 498695"/>
                          <a:gd name="connsiteX3" fmla="*/ 0 w 142960"/>
                          <a:gd name="connsiteY3" fmla="*/ 28260 h 498695"/>
                          <a:gd name="connsiteX4" fmla="*/ 126337 w 142960"/>
                          <a:gd name="connsiteY4" fmla="*/ 0 h 4986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2960" h="498695">
                            <a:moveTo>
                              <a:pt x="126337" y="0"/>
                            </a:moveTo>
                            <a:lnTo>
                              <a:pt x="142960" y="470437"/>
                            </a:lnTo>
                            <a:cubicBezTo>
                              <a:pt x="93091" y="490384"/>
                              <a:pt x="46546" y="498696"/>
                              <a:pt x="1663" y="498696"/>
                            </a:cubicBezTo>
                            <a:lnTo>
                              <a:pt x="0" y="28260"/>
                            </a:lnTo>
                            <a:lnTo>
                              <a:pt x="126337" y="0"/>
                            </a:lnTo>
                            <a:close/>
                          </a:path>
                        </a:pathLst>
                      </a:custGeom>
                      <a:solidFill>
                        <a:srgbClr val="9F205C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88" name="Graphic 2">
                        <a:extLst>
                          <a:ext uri="{FF2B5EF4-FFF2-40B4-BE49-F238E27FC236}">
                            <a16:creationId xmlns:a16="http://schemas.microsoft.com/office/drawing/2014/main" id="{3EFEC6CE-F649-832B-54C5-5921B301256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078726" y="3790914"/>
                        <a:ext cx="220020" cy="339797"/>
                        <a:chOff x="11078726" y="3790914"/>
                        <a:chExt cx="220020" cy="339797"/>
                      </a:xfrm>
                      <a:solidFill>
                        <a:srgbClr val="FFC362"/>
                      </a:solidFill>
                    </p:grpSpPr>
                    <p:sp>
                      <p:nvSpPr>
                        <p:cNvPr id="889" name="Freeform: Shape 888">
                          <a:extLst>
                            <a:ext uri="{FF2B5EF4-FFF2-40B4-BE49-F238E27FC236}">
                              <a16:creationId xmlns:a16="http://schemas.microsoft.com/office/drawing/2014/main" id="{B00C3136-3EA2-D571-6F7F-17FBD86DB0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78726" y="3790914"/>
                          <a:ext cx="218358" cy="64830"/>
                        </a:xfrm>
                        <a:custGeom>
                          <a:avLst/>
                          <a:gdLst>
                            <a:gd name="connsiteX0" fmla="*/ 5895 w 218358"/>
                            <a:gd name="connsiteY0" fmla="*/ 44882 h 64830"/>
                            <a:gd name="connsiteX1" fmla="*/ 80699 w 218358"/>
                            <a:gd name="connsiteY1" fmla="*/ 53194 h 64830"/>
                            <a:gd name="connsiteX2" fmla="*/ 103972 w 218358"/>
                            <a:gd name="connsiteY2" fmla="*/ 33246 h 64830"/>
                            <a:gd name="connsiteX3" fmla="*/ 120595 w 218358"/>
                            <a:gd name="connsiteY3" fmla="*/ 24935 h 64830"/>
                            <a:gd name="connsiteX4" fmla="*/ 133894 w 218358"/>
                            <a:gd name="connsiteY4" fmla="*/ 31584 h 64830"/>
                            <a:gd name="connsiteX5" fmla="*/ 152180 w 218358"/>
                            <a:gd name="connsiteY5" fmla="*/ 48207 h 64830"/>
                            <a:gd name="connsiteX6" fmla="*/ 185426 w 218358"/>
                            <a:gd name="connsiteY6" fmla="*/ 64830 h 64830"/>
                            <a:gd name="connsiteX7" fmla="*/ 213685 w 218358"/>
                            <a:gd name="connsiteY7" fmla="*/ 54856 h 64830"/>
                            <a:gd name="connsiteX8" fmla="*/ 215348 w 218358"/>
                            <a:gd name="connsiteY8" fmla="*/ 36571 h 64830"/>
                            <a:gd name="connsiteX9" fmla="*/ 197062 w 218358"/>
                            <a:gd name="connsiteY9" fmla="*/ 34909 h 64830"/>
                            <a:gd name="connsiteX10" fmla="*/ 187088 w 218358"/>
                            <a:gd name="connsiteY10" fmla="*/ 39896 h 64830"/>
                            <a:gd name="connsiteX11" fmla="*/ 175452 w 218358"/>
                            <a:gd name="connsiteY11" fmla="*/ 34909 h 64830"/>
                            <a:gd name="connsiteX12" fmla="*/ 162153 w 218358"/>
                            <a:gd name="connsiteY12" fmla="*/ 23272 h 64830"/>
                            <a:gd name="connsiteX13" fmla="*/ 118934 w 218358"/>
                            <a:gd name="connsiteY13" fmla="*/ 0 h 64830"/>
                            <a:gd name="connsiteX14" fmla="*/ 90674 w 218358"/>
                            <a:gd name="connsiteY14" fmla="*/ 11636 h 64830"/>
                            <a:gd name="connsiteX15" fmla="*/ 65739 w 218358"/>
                            <a:gd name="connsiteY15" fmla="*/ 34909 h 64830"/>
                            <a:gd name="connsiteX16" fmla="*/ 22518 w 218358"/>
                            <a:gd name="connsiteY16" fmla="*/ 26597 h 64830"/>
                            <a:gd name="connsiteX17" fmla="*/ 4233 w 218358"/>
                            <a:gd name="connsiteY17" fmla="*/ 29922 h 64830"/>
                            <a:gd name="connsiteX18" fmla="*/ 5895 w 218358"/>
                            <a:gd name="connsiteY18" fmla="*/ 44882 h 648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18358" h="64830">
                              <a:moveTo>
                                <a:pt x="5895" y="44882"/>
                              </a:moveTo>
                              <a:cubicBezTo>
                                <a:pt x="29168" y="61506"/>
                                <a:pt x="52441" y="71480"/>
                                <a:pt x="80699" y="53194"/>
                              </a:cubicBezTo>
                              <a:cubicBezTo>
                                <a:pt x="89011" y="48207"/>
                                <a:pt x="95661" y="39896"/>
                                <a:pt x="103972" y="33246"/>
                              </a:cubicBezTo>
                              <a:cubicBezTo>
                                <a:pt x="108959" y="28259"/>
                                <a:pt x="113946" y="24935"/>
                                <a:pt x="120595" y="24935"/>
                              </a:cubicBezTo>
                              <a:cubicBezTo>
                                <a:pt x="125582" y="24935"/>
                                <a:pt x="128907" y="28259"/>
                                <a:pt x="133894" y="31584"/>
                              </a:cubicBezTo>
                              <a:cubicBezTo>
                                <a:pt x="140543" y="36571"/>
                                <a:pt x="145530" y="43220"/>
                                <a:pt x="152180" y="48207"/>
                              </a:cubicBezTo>
                              <a:cubicBezTo>
                                <a:pt x="162153" y="58181"/>
                                <a:pt x="173790" y="64830"/>
                                <a:pt x="185426" y="64830"/>
                              </a:cubicBezTo>
                              <a:cubicBezTo>
                                <a:pt x="193738" y="64830"/>
                                <a:pt x="203711" y="63168"/>
                                <a:pt x="213685" y="54856"/>
                              </a:cubicBezTo>
                              <a:cubicBezTo>
                                <a:pt x="218673" y="49870"/>
                                <a:pt x="220335" y="41558"/>
                                <a:pt x="215348" y="36571"/>
                              </a:cubicBezTo>
                              <a:cubicBezTo>
                                <a:pt x="210361" y="31584"/>
                                <a:pt x="202050" y="29922"/>
                                <a:pt x="197062" y="34909"/>
                              </a:cubicBezTo>
                              <a:cubicBezTo>
                                <a:pt x="193738" y="38233"/>
                                <a:pt x="190413" y="38233"/>
                                <a:pt x="187088" y="39896"/>
                              </a:cubicBezTo>
                              <a:cubicBezTo>
                                <a:pt x="182101" y="39896"/>
                                <a:pt x="178777" y="38233"/>
                                <a:pt x="175452" y="34909"/>
                              </a:cubicBezTo>
                              <a:cubicBezTo>
                                <a:pt x="170465" y="31584"/>
                                <a:pt x="167140" y="26597"/>
                                <a:pt x="162153" y="23272"/>
                              </a:cubicBezTo>
                              <a:cubicBezTo>
                                <a:pt x="148855" y="9974"/>
                                <a:pt x="135557" y="0"/>
                                <a:pt x="118934" y="0"/>
                              </a:cubicBezTo>
                              <a:cubicBezTo>
                                <a:pt x="108959" y="0"/>
                                <a:pt x="98985" y="4987"/>
                                <a:pt x="90674" y="11636"/>
                              </a:cubicBezTo>
                              <a:cubicBezTo>
                                <a:pt x="82362" y="18286"/>
                                <a:pt x="74051" y="28259"/>
                                <a:pt x="65739" y="34909"/>
                              </a:cubicBezTo>
                              <a:cubicBezTo>
                                <a:pt x="49116" y="46545"/>
                                <a:pt x="35818" y="36571"/>
                                <a:pt x="22518" y="26597"/>
                              </a:cubicBezTo>
                              <a:cubicBezTo>
                                <a:pt x="15870" y="21610"/>
                                <a:pt x="7558" y="23272"/>
                                <a:pt x="4233" y="29922"/>
                              </a:cubicBezTo>
                              <a:cubicBezTo>
                                <a:pt x="-2417" y="31584"/>
                                <a:pt x="-754" y="39896"/>
                                <a:pt x="5895" y="44882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0" name="Freeform: Shape 889">
                          <a:extLst>
                            <a:ext uri="{FF2B5EF4-FFF2-40B4-BE49-F238E27FC236}">
                              <a16:creationId xmlns:a16="http://schemas.microsoft.com/office/drawing/2014/main" id="{4938E323-0A96-4D44-1014-456FF3AEBD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84621" y="3936765"/>
                          <a:ext cx="214125" cy="58637"/>
                        </a:xfrm>
                        <a:custGeom>
                          <a:avLst/>
                          <a:gdLst>
                            <a:gd name="connsiteX0" fmla="*/ 28260 w 214125"/>
                            <a:gd name="connsiteY0" fmla="*/ 22043 h 58637"/>
                            <a:gd name="connsiteX1" fmla="*/ 41558 w 214125"/>
                            <a:gd name="connsiteY1" fmla="*/ 28692 h 58637"/>
                            <a:gd name="connsiteX2" fmla="*/ 71481 w 214125"/>
                            <a:gd name="connsiteY2" fmla="*/ 22043 h 58637"/>
                            <a:gd name="connsiteX3" fmla="*/ 114700 w 214125"/>
                            <a:gd name="connsiteY3" fmla="*/ 432 h 58637"/>
                            <a:gd name="connsiteX4" fmla="*/ 141297 w 214125"/>
                            <a:gd name="connsiteY4" fmla="*/ 7082 h 58637"/>
                            <a:gd name="connsiteX5" fmla="*/ 159583 w 214125"/>
                            <a:gd name="connsiteY5" fmla="*/ 27030 h 58637"/>
                            <a:gd name="connsiteX6" fmla="*/ 192830 w 214125"/>
                            <a:gd name="connsiteY6" fmla="*/ 22043 h 58637"/>
                            <a:gd name="connsiteX7" fmla="*/ 211115 w 214125"/>
                            <a:gd name="connsiteY7" fmla="*/ 23705 h 58637"/>
                            <a:gd name="connsiteX8" fmla="*/ 209453 w 214125"/>
                            <a:gd name="connsiteY8" fmla="*/ 41990 h 58637"/>
                            <a:gd name="connsiteX9" fmla="*/ 139635 w 214125"/>
                            <a:gd name="connsiteY9" fmla="*/ 46978 h 58637"/>
                            <a:gd name="connsiteX10" fmla="*/ 127999 w 214125"/>
                            <a:gd name="connsiteY10" fmla="*/ 32016 h 58637"/>
                            <a:gd name="connsiteX11" fmla="*/ 123012 w 214125"/>
                            <a:gd name="connsiteY11" fmla="*/ 27030 h 58637"/>
                            <a:gd name="connsiteX12" fmla="*/ 119687 w 214125"/>
                            <a:gd name="connsiteY12" fmla="*/ 25367 h 58637"/>
                            <a:gd name="connsiteX13" fmla="*/ 84779 w 214125"/>
                            <a:gd name="connsiteY13" fmla="*/ 43653 h 58637"/>
                            <a:gd name="connsiteX14" fmla="*/ 31584 w 214125"/>
                            <a:gd name="connsiteY14" fmla="*/ 51964 h 58637"/>
                            <a:gd name="connsiteX15" fmla="*/ 9975 w 214125"/>
                            <a:gd name="connsiteY15" fmla="*/ 41990 h 58637"/>
                            <a:gd name="connsiteX16" fmla="*/ 0 w 214125"/>
                            <a:gd name="connsiteY16" fmla="*/ 27030 h 58637"/>
                            <a:gd name="connsiteX17" fmla="*/ 11636 w 214125"/>
                            <a:gd name="connsiteY17" fmla="*/ 12069 h 58637"/>
                            <a:gd name="connsiteX18" fmla="*/ 28260 w 214125"/>
                            <a:gd name="connsiteY18" fmla="*/ 22043 h 586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14125" h="58637">
                              <a:moveTo>
                                <a:pt x="28260" y="22043"/>
                              </a:moveTo>
                              <a:cubicBezTo>
                                <a:pt x="31584" y="23705"/>
                                <a:pt x="39896" y="27030"/>
                                <a:pt x="41558" y="28692"/>
                              </a:cubicBezTo>
                              <a:cubicBezTo>
                                <a:pt x="53194" y="32016"/>
                                <a:pt x="63169" y="27030"/>
                                <a:pt x="71481" y="22043"/>
                              </a:cubicBezTo>
                              <a:cubicBezTo>
                                <a:pt x="84779" y="13731"/>
                                <a:pt x="99739" y="3757"/>
                                <a:pt x="114700" y="432"/>
                              </a:cubicBezTo>
                              <a:cubicBezTo>
                                <a:pt x="124674" y="-1230"/>
                                <a:pt x="134649" y="2095"/>
                                <a:pt x="141297" y="7082"/>
                              </a:cubicBezTo>
                              <a:cubicBezTo>
                                <a:pt x="147947" y="12069"/>
                                <a:pt x="152934" y="22043"/>
                                <a:pt x="159583" y="27030"/>
                              </a:cubicBezTo>
                              <a:cubicBezTo>
                                <a:pt x="171220" y="37004"/>
                                <a:pt x="182855" y="30355"/>
                                <a:pt x="192830" y="22043"/>
                              </a:cubicBezTo>
                              <a:cubicBezTo>
                                <a:pt x="197816" y="17056"/>
                                <a:pt x="207790" y="18718"/>
                                <a:pt x="211115" y="23705"/>
                              </a:cubicBezTo>
                              <a:cubicBezTo>
                                <a:pt x="216102" y="28692"/>
                                <a:pt x="214440" y="38666"/>
                                <a:pt x="209453" y="41990"/>
                              </a:cubicBezTo>
                              <a:cubicBezTo>
                                <a:pt x="189505" y="58614"/>
                                <a:pt x="162908" y="66925"/>
                                <a:pt x="139635" y="46978"/>
                              </a:cubicBezTo>
                              <a:cubicBezTo>
                                <a:pt x="136310" y="43653"/>
                                <a:pt x="131324" y="37004"/>
                                <a:pt x="127999" y="32016"/>
                              </a:cubicBezTo>
                              <a:cubicBezTo>
                                <a:pt x="126337" y="30355"/>
                                <a:pt x="124674" y="28692"/>
                                <a:pt x="123012" y="27030"/>
                              </a:cubicBezTo>
                              <a:cubicBezTo>
                                <a:pt x="121350" y="27030"/>
                                <a:pt x="121350" y="25367"/>
                                <a:pt x="119687" y="25367"/>
                              </a:cubicBezTo>
                              <a:cubicBezTo>
                                <a:pt x="108051" y="27030"/>
                                <a:pt x="96415" y="37004"/>
                                <a:pt x="84779" y="43653"/>
                              </a:cubicBezTo>
                              <a:cubicBezTo>
                                <a:pt x="68156" y="53627"/>
                                <a:pt x="51533" y="58614"/>
                                <a:pt x="31584" y="51964"/>
                              </a:cubicBezTo>
                              <a:cubicBezTo>
                                <a:pt x="28260" y="50302"/>
                                <a:pt x="16623" y="46978"/>
                                <a:pt x="9975" y="41990"/>
                              </a:cubicBezTo>
                              <a:cubicBezTo>
                                <a:pt x="3325" y="37004"/>
                                <a:pt x="0" y="32016"/>
                                <a:pt x="0" y="27030"/>
                              </a:cubicBezTo>
                              <a:cubicBezTo>
                                <a:pt x="0" y="20380"/>
                                <a:pt x="4988" y="13731"/>
                                <a:pt x="11636" y="12069"/>
                              </a:cubicBezTo>
                              <a:cubicBezTo>
                                <a:pt x="21611" y="15393"/>
                                <a:pt x="26598" y="18718"/>
                                <a:pt x="28260" y="22043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1" name="Freeform: Shape 890">
                          <a:extLst>
                            <a:ext uri="{FF2B5EF4-FFF2-40B4-BE49-F238E27FC236}">
                              <a16:creationId xmlns:a16="http://schemas.microsoft.com/office/drawing/2014/main" id="{4359F9D6-D0D2-785E-9DCB-AF72DF27D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97920" y="4076576"/>
                          <a:ext cx="195794" cy="54135"/>
                        </a:xfrm>
                        <a:custGeom>
                          <a:avLst/>
                          <a:gdLst>
                            <a:gd name="connsiteX0" fmla="*/ 26597 w 195794"/>
                            <a:gd name="connsiteY0" fmla="*/ 10230 h 54135"/>
                            <a:gd name="connsiteX1" fmla="*/ 36570 w 195794"/>
                            <a:gd name="connsiteY1" fmla="*/ 13555 h 54135"/>
                            <a:gd name="connsiteX2" fmla="*/ 68155 w 195794"/>
                            <a:gd name="connsiteY2" fmla="*/ 8568 h 54135"/>
                            <a:gd name="connsiteX3" fmla="*/ 96414 w 195794"/>
                            <a:gd name="connsiteY3" fmla="*/ 256 h 54135"/>
                            <a:gd name="connsiteX4" fmla="*/ 139634 w 195794"/>
                            <a:gd name="connsiteY4" fmla="*/ 13555 h 54135"/>
                            <a:gd name="connsiteX5" fmla="*/ 156257 w 195794"/>
                            <a:gd name="connsiteY5" fmla="*/ 23529 h 54135"/>
                            <a:gd name="connsiteX6" fmla="*/ 176205 w 195794"/>
                            <a:gd name="connsiteY6" fmla="*/ 23529 h 54135"/>
                            <a:gd name="connsiteX7" fmla="*/ 194491 w 195794"/>
                            <a:gd name="connsiteY7" fmla="*/ 30178 h 54135"/>
                            <a:gd name="connsiteX8" fmla="*/ 187842 w 195794"/>
                            <a:gd name="connsiteY8" fmla="*/ 48464 h 54135"/>
                            <a:gd name="connsiteX9" fmla="*/ 131323 w 195794"/>
                            <a:gd name="connsiteY9" fmla="*/ 41814 h 54135"/>
                            <a:gd name="connsiteX10" fmla="*/ 116362 w 195794"/>
                            <a:gd name="connsiteY10" fmla="*/ 31841 h 54135"/>
                            <a:gd name="connsiteX11" fmla="*/ 98076 w 195794"/>
                            <a:gd name="connsiteY11" fmla="*/ 26854 h 54135"/>
                            <a:gd name="connsiteX12" fmla="*/ 69817 w 195794"/>
                            <a:gd name="connsiteY12" fmla="*/ 35165 h 54135"/>
                            <a:gd name="connsiteX13" fmla="*/ 29922 w 195794"/>
                            <a:gd name="connsiteY13" fmla="*/ 40152 h 54135"/>
                            <a:gd name="connsiteX14" fmla="*/ 13298 w 195794"/>
                            <a:gd name="connsiteY14" fmla="*/ 35165 h 54135"/>
                            <a:gd name="connsiteX15" fmla="*/ 4987 w 195794"/>
                            <a:gd name="connsiteY15" fmla="*/ 28516 h 54135"/>
                            <a:gd name="connsiteX16" fmla="*/ 0 w 195794"/>
                            <a:gd name="connsiteY16" fmla="*/ 18542 h 54135"/>
                            <a:gd name="connsiteX17" fmla="*/ 3324 w 195794"/>
                            <a:gd name="connsiteY17" fmla="*/ 8568 h 54135"/>
                            <a:gd name="connsiteX18" fmla="*/ 21610 w 195794"/>
                            <a:gd name="connsiteY18" fmla="*/ 5244 h 54135"/>
                            <a:gd name="connsiteX19" fmla="*/ 26597 w 195794"/>
                            <a:gd name="connsiteY19" fmla="*/ 10230 h 54135"/>
                            <a:gd name="connsiteX20" fmla="*/ 26597 w 195794"/>
                            <a:gd name="connsiteY20" fmla="*/ 23529 h 54135"/>
                            <a:gd name="connsiteX21" fmla="*/ 26597 w 195794"/>
                            <a:gd name="connsiteY21" fmla="*/ 23529 h 54135"/>
                            <a:gd name="connsiteX22" fmla="*/ 26597 w 195794"/>
                            <a:gd name="connsiteY22" fmla="*/ 23529 h 54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95794" h="54135">
                              <a:moveTo>
                                <a:pt x="26597" y="10230"/>
                              </a:moveTo>
                              <a:cubicBezTo>
                                <a:pt x="29922" y="11893"/>
                                <a:pt x="34908" y="13555"/>
                                <a:pt x="36570" y="13555"/>
                              </a:cubicBezTo>
                              <a:cubicBezTo>
                                <a:pt x="48207" y="15218"/>
                                <a:pt x="58181" y="11893"/>
                                <a:pt x="68155" y="8568"/>
                              </a:cubicBezTo>
                              <a:cubicBezTo>
                                <a:pt x="78128" y="5244"/>
                                <a:pt x="86440" y="1919"/>
                                <a:pt x="96414" y="256"/>
                              </a:cubicBezTo>
                              <a:cubicBezTo>
                                <a:pt x="113038" y="-1406"/>
                                <a:pt x="126336" y="5244"/>
                                <a:pt x="139634" y="13555"/>
                              </a:cubicBezTo>
                              <a:cubicBezTo>
                                <a:pt x="144621" y="16880"/>
                                <a:pt x="151271" y="21867"/>
                                <a:pt x="156257" y="23529"/>
                              </a:cubicBezTo>
                              <a:cubicBezTo>
                                <a:pt x="161244" y="26854"/>
                                <a:pt x="167894" y="26854"/>
                                <a:pt x="176205" y="23529"/>
                              </a:cubicBezTo>
                              <a:cubicBezTo>
                                <a:pt x="182855" y="20204"/>
                                <a:pt x="191167" y="23529"/>
                                <a:pt x="194491" y="30178"/>
                              </a:cubicBezTo>
                              <a:cubicBezTo>
                                <a:pt x="197815" y="36828"/>
                                <a:pt x="194491" y="45139"/>
                                <a:pt x="187842" y="48464"/>
                              </a:cubicBezTo>
                              <a:cubicBezTo>
                                <a:pt x="166232" y="60100"/>
                                <a:pt x="149609" y="51788"/>
                                <a:pt x="131323" y="41814"/>
                              </a:cubicBezTo>
                              <a:cubicBezTo>
                                <a:pt x="126336" y="38490"/>
                                <a:pt x="121349" y="35165"/>
                                <a:pt x="116362" y="31841"/>
                              </a:cubicBezTo>
                              <a:cubicBezTo>
                                <a:pt x="111375" y="28516"/>
                                <a:pt x="104726" y="26854"/>
                                <a:pt x="98076" y="26854"/>
                              </a:cubicBezTo>
                              <a:cubicBezTo>
                                <a:pt x="88103" y="28516"/>
                                <a:pt x="78128" y="31841"/>
                                <a:pt x="69817" y="35165"/>
                              </a:cubicBezTo>
                              <a:cubicBezTo>
                                <a:pt x="58181" y="40152"/>
                                <a:pt x="44882" y="41814"/>
                                <a:pt x="29922" y="40152"/>
                              </a:cubicBezTo>
                              <a:cubicBezTo>
                                <a:pt x="28259" y="40152"/>
                                <a:pt x="19947" y="36828"/>
                                <a:pt x="13298" y="35165"/>
                              </a:cubicBezTo>
                              <a:cubicBezTo>
                                <a:pt x="9974" y="33503"/>
                                <a:pt x="6649" y="31841"/>
                                <a:pt x="4987" y="28516"/>
                              </a:cubicBezTo>
                              <a:cubicBezTo>
                                <a:pt x="1662" y="25191"/>
                                <a:pt x="0" y="21867"/>
                                <a:pt x="0" y="18542"/>
                              </a:cubicBezTo>
                              <a:cubicBezTo>
                                <a:pt x="0" y="15218"/>
                                <a:pt x="0" y="11893"/>
                                <a:pt x="3324" y="8568"/>
                              </a:cubicBezTo>
                              <a:cubicBezTo>
                                <a:pt x="8312" y="1919"/>
                                <a:pt x="16623" y="1919"/>
                                <a:pt x="21610" y="5244"/>
                              </a:cubicBezTo>
                              <a:cubicBezTo>
                                <a:pt x="24935" y="6906"/>
                                <a:pt x="24935" y="8568"/>
                                <a:pt x="26597" y="10230"/>
                              </a:cubicBezTo>
                              <a:moveTo>
                                <a:pt x="26597" y="23529"/>
                              </a:moveTo>
                              <a:cubicBezTo>
                                <a:pt x="26597" y="23529"/>
                                <a:pt x="26597" y="23529"/>
                                <a:pt x="26597" y="23529"/>
                              </a:cubicBezTo>
                              <a:cubicBezTo>
                                <a:pt x="26597" y="23529"/>
                                <a:pt x="26597" y="23529"/>
                                <a:pt x="26597" y="23529"/>
                              </a:cubicBezTo>
                            </a:path>
                          </a:pathLst>
                        </a:custGeom>
                        <a:solidFill>
                          <a:srgbClr val="FFC362"/>
                        </a:solidFill>
                        <a:ln w="1662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878" name="Graphic 2">
                    <a:extLst>
                      <a:ext uri="{FF2B5EF4-FFF2-40B4-BE49-F238E27FC236}">
                        <a16:creationId xmlns:a16="http://schemas.microsoft.com/office/drawing/2014/main" id="{CAA70B01-8B46-323F-DD86-78408976CD80}"/>
                      </a:ext>
                    </a:extLst>
                  </p:cNvPr>
                  <p:cNvGrpSpPr/>
                  <p:nvPr/>
                </p:nvGrpSpPr>
                <p:grpSpPr>
                  <a:xfrm>
                    <a:off x="10579276" y="3472107"/>
                    <a:ext cx="816198" cy="330859"/>
                    <a:chOff x="10579276" y="3472107"/>
                    <a:chExt cx="816198" cy="330859"/>
                  </a:xfrm>
                </p:grpSpPr>
                <p:sp>
                  <p:nvSpPr>
                    <p:cNvPr id="879" name="Freeform: Shape 878">
                      <a:extLst>
                        <a:ext uri="{FF2B5EF4-FFF2-40B4-BE49-F238E27FC236}">
                          <a16:creationId xmlns:a16="http://schemas.microsoft.com/office/drawing/2014/main" id="{9B06D825-714D-F612-59B9-567961CAD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276" y="3506657"/>
                      <a:ext cx="816198" cy="271415"/>
                    </a:xfrm>
                    <a:custGeom>
                      <a:avLst/>
                      <a:gdLst>
                        <a:gd name="connsiteX0" fmla="*/ 51532 w 816198"/>
                        <a:gd name="connsiteY0" fmla="*/ 13298 h 271415"/>
                        <a:gd name="connsiteX1" fmla="*/ 771316 w 816198"/>
                        <a:gd name="connsiteY1" fmla="*/ 0 h 271415"/>
                        <a:gd name="connsiteX2" fmla="*/ 816199 w 816198"/>
                        <a:gd name="connsiteY2" fmla="*/ 179530 h 271415"/>
                        <a:gd name="connsiteX3" fmla="*/ 0 w 816198"/>
                        <a:gd name="connsiteY3" fmla="*/ 196154 h 271415"/>
                        <a:gd name="connsiteX4" fmla="*/ 51532 w 816198"/>
                        <a:gd name="connsiteY4" fmla="*/ 13298 h 2714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6198" h="271415">
                          <a:moveTo>
                            <a:pt x="51532" y="13298"/>
                          </a:moveTo>
                          <a:cubicBezTo>
                            <a:pt x="307529" y="101402"/>
                            <a:pt x="535267" y="99739"/>
                            <a:pt x="771316" y="0"/>
                          </a:cubicBezTo>
                          <a:cubicBezTo>
                            <a:pt x="804562" y="66493"/>
                            <a:pt x="814537" y="139635"/>
                            <a:pt x="816199" y="179530"/>
                          </a:cubicBezTo>
                          <a:cubicBezTo>
                            <a:pt x="560202" y="302542"/>
                            <a:pt x="272620" y="295893"/>
                            <a:pt x="0" y="196154"/>
                          </a:cubicBezTo>
                          <a:cubicBezTo>
                            <a:pt x="1662" y="121349"/>
                            <a:pt x="26597" y="56519"/>
                            <a:pt x="51532" y="13298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80" name="Graphic 2">
                      <a:extLst>
                        <a:ext uri="{FF2B5EF4-FFF2-40B4-BE49-F238E27FC236}">
                          <a16:creationId xmlns:a16="http://schemas.microsoft.com/office/drawing/2014/main" id="{8945BDA7-204E-0B8E-BB2B-4CC70E397C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55300" y="3472107"/>
                      <a:ext cx="704477" cy="330859"/>
                      <a:chOff x="10655300" y="3472107"/>
                      <a:chExt cx="704477" cy="330859"/>
                    </a:xfrm>
                    <a:solidFill>
                      <a:srgbClr val="FFC362"/>
                    </a:solidFill>
                  </p:grpSpPr>
                  <p:sp>
                    <p:nvSpPr>
                      <p:cNvPr id="881" name="Freeform: Shape 880">
                        <a:extLst>
                          <a:ext uri="{FF2B5EF4-FFF2-40B4-BE49-F238E27FC236}">
                            <a16:creationId xmlns:a16="http://schemas.microsoft.com/office/drawing/2014/main" id="{554E6B2A-821D-2DA1-FF78-0BBEE93CE1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55300" y="3491696"/>
                        <a:ext cx="130624" cy="268907"/>
                      </a:xfrm>
                      <a:custGeom>
                        <a:avLst/>
                        <a:gdLst>
                          <a:gd name="connsiteX0" fmla="*/ 111818 w 130624"/>
                          <a:gd name="connsiteY0" fmla="*/ 29922 h 268907"/>
                          <a:gd name="connsiteX1" fmla="*/ 101844 w 130624"/>
                          <a:gd name="connsiteY1" fmla="*/ 34909 h 268907"/>
                          <a:gd name="connsiteX2" fmla="*/ 61948 w 130624"/>
                          <a:gd name="connsiteY2" fmla="*/ 73142 h 268907"/>
                          <a:gd name="connsiteX3" fmla="*/ 68598 w 130624"/>
                          <a:gd name="connsiteY3" fmla="*/ 94752 h 268907"/>
                          <a:gd name="connsiteX4" fmla="*/ 85221 w 130624"/>
                          <a:gd name="connsiteY4" fmla="*/ 113038 h 268907"/>
                          <a:gd name="connsiteX5" fmla="*/ 100181 w 130624"/>
                          <a:gd name="connsiteY5" fmla="*/ 161245 h 268907"/>
                          <a:gd name="connsiteX6" fmla="*/ 80233 w 130624"/>
                          <a:gd name="connsiteY6" fmla="*/ 186180 h 268907"/>
                          <a:gd name="connsiteX7" fmla="*/ 56961 w 130624"/>
                          <a:gd name="connsiteY7" fmla="*/ 197816 h 268907"/>
                          <a:gd name="connsiteX8" fmla="*/ 27040 w 130624"/>
                          <a:gd name="connsiteY8" fmla="*/ 232725 h 268907"/>
                          <a:gd name="connsiteX9" fmla="*/ 30364 w 130624"/>
                          <a:gd name="connsiteY9" fmla="*/ 251010 h 268907"/>
                          <a:gd name="connsiteX10" fmla="*/ 22052 w 130624"/>
                          <a:gd name="connsiteY10" fmla="*/ 267634 h 268907"/>
                          <a:gd name="connsiteX11" fmla="*/ 5429 w 130624"/>
                          <a:gd name="connsiteY11" fmla="*/ 259322 h 268907"/>
                          <a:gd name="connsiteX12" fmla="*/ 442 w 130624"/>
                          <a:gd name="connsiteY12" fmla="*/ 231062 h 268907"/>
                          <a:gd name="connsiteX13" fmla="*/ 46987 w 130624"/>
                          <a:gd name="connsiteY13" fmla="*/ 172881 h 268907"/>
                          <a:gd name="connsiteX14" fmla="*/ 66935 w 130624"/>
                          <a:gd name="connsiteY14" fmla="*/ 162907 h 268907"/>
                          <a:gd name="connsiteX15" fmla="*/ 75246 w 130624"/>
                          <a:gd name="connsiteY15" fmla="*/ 152933 h 268907"/>
                          <a:gd name="connsiteX16" fmla="*/ 71921 w 130624"/>
                          <a:gd name="connsiteY16" fmla="*/ 136310 h 268907"/>
                          <a:gd name="connsiteX17" fmla="*/ 51974 w 130624"/>
                          <a:gd name="connsiteY17" fmla="*/ 113038 h 268907"/>
                          <a:gd name="connsiteX18" fmla="*/ 38675 w 130624"/>
                          <a:gd name="connsiteY18" fmla="*/ 63168 h 268907"/>
                          <a:gd name="connsiteX19" fmla="*/ 91870 w 130624"/>
                          <a:gd name="connsiteY19" fmla="*/ 8312 h 268907"/>
                          <a:gd name="connsiteX20" fmla="*/ 113479 w 130624"/>
                          <a:gd name="connsiteY20" fmla="*/ 0 h 268907"/>
                          <a:gd name="connsiteX21" fmla="*/ 125116 w 130624"/>
                          <a:gd name="connsiteY21" fmla="*/ 3325 h 268907"/>
                          <a:gd name="connsiteX22" fmla="*/ 128441 w 130624"/>
                          <a:gd name="connsiteY22" fmla="*/ 21610 h 268907"/>
                          <a:gd name="connsiteX23" fmla="*/ 111818 w 130624"/>
                          <a:gd name="connsiteY23" fmla="*/ 29922 h 268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0624" h="268907">
                            <a:moveTo>
                              <a:pt x="111818" y="29922"/>
                            </a:moveTo>
                            <a:cubicBezTo>
                              <a:pt x="110156" y="31584"/>
                              <a:pt x="103506" y="33246"/>
                              <a:pt x="101844" y="34909"/>
                            </a:cubicBezTo>
                            <a:cubicBezTo>
                              <a:pt x="85221" y="43220"/>
                              <a:pt x="66935" y="56519"/>
                              <a:pt x="61948" y="73142"/>
                            </a:cubicBezTo>
                            <a:cubicBezTo>
                              <a:pt x="58623" y="81454"/>
                              <a:pt x="63610" y="88103"/>
                              <a:pt x="68598" y="94752"/>
                            </a:cubicBezTo>
                            <a:cubicBezTo>
                              <a:pt x="73584" y="101402"/>
                              <a:pt x="80233" y="106388"/>
                              <a:pt x="85221" y="113038"/>
                            </a:cubicBezTo>
                            <a:cubicBezTo>
                              <a:pt x="96856" y="126336"/>
                              <a:pt x="105168" y="142960"/>
                              <a:pt x="100181" y="161245"/>
                            </a:cubicBezTo>
                            <a:cubicBezTo>
                              <a:pt x="96856" y="172881"/>
                              <a:pt x="90208" y="181193"/>
                              <a:pt x="80233" y="186180"/>
                            </a:cubicBezTo>
                            <a:cubicBezTo>
                              <a:pt x="73584" y="191167"/>
                              <a:pt x="65273" y="194491"/>
                              <a:pt x="56961" y="197816"/>
                            </a:cubicBezTo>
                            <a:cubicBezTo>
                              <a:pt x="40338" y="204465"/>
                              <a:pt x="27040" y="214439"/>
                              <a:pt x="27040" y="232725"/>
                            </a:cubicBezTo>
                            <a:cubicBezTo>
                              <a:pt x="27040" y="239374"/>
                              <a:pt x="28702" y="244361"/>
                              <a:pt x="30364" y="251010"/>
                            </a:cubicBezTo>
                            <a:cubicBezTo>
                              <a:pt x="33688" y="257660"/>
                              <a:pt x="30364" y="265971"/>
                              <a:pt x="22052" y="267634"/>
                            </a:cubicBezTo>
                            <a:cubicBezTo>
                              <a:pt x="15403" y="270958"/>
                              <a:pt x="7092" y="267634"/>
                              <a:pt x="5429" y="259322"/>
                            </a:cubicBezTo>
                            <a:cubicBezTo>
                              <a:pt x="2105" y="249348"/>
                              <a:pt x="-1220" y="241036"/>
                              <a:pt x="442" y="231062"/>
                            </a:cubicBezTo>
                            <a:cubicBezTo>
                              <a:pt x="2105" y="201141"/>
                              <a:pt x="20390" y="184518"/>
                              <a:pt x="46987" y="172881"/>
                            </a:cubicBezTo>
                            <a:cubicBezTo>
                              <a:pt x="53636" y="169556"/>
                              <a:pt x="60286" y="167894"/>
                              <a:pt x="66935" y="162907"/>
                            </a:cubicBezTo>
                            <a:cubicBezTo>
                              <a:pt x="70260" y="161245"/>
                              <a:pt x="73584" y="157920"/>
                              <a:pt x="75246" y="152933"/>
                            </a:cubicBezTo>
                            <a:cubicBezTo>
                              <a:pt x="76909" y="146284"/>
                              <a:pt x="75246" y="141297"/>
                              <a:pt x="71921" y="136310"/>
                            </a:cubicBezTo>
                            <a:cubicBezTo>
                              <a:pt x="66935" y="127998"/>
                              <a:pt x="58623" y="121349"/>
                              <a:pt x="51974" y="113038"/>
                            </a:cubicBezTo>
                            <a:cubicBezTo>
                              <a:pt x="40338" y="98077"/>
                              <a:pt x="32026" y="83116"/>
                              <a:pt x="38675" y="63168"/>
                            </a:cubicBezTo>
                            <a:cubicBezTo>
                              <a:pt x="46987" y="38233"/>
                              <a:pt x="70260" y="19948"/>
                              <a:pt x="91870" y="8312"/>
                            </a:cubicBezTo>
                            <a:cubicBezTo>
                              <a:pt x="95194" y="6649"/>
                              <a:pt x="106831" y="1662"/>
                              <a:pt x="113479" y="0"/>
                            </a:cubicBezTo>
                            <a:cubicBezTo>
                              <a:pt x="118467" y="0"/>
                              <a:pt x="123454" y="1662"/>
                              <a:pt x="125116" y="3325"/>
                            </a:cubicBezTo>
                            <a:cubicBezTo>
                              <a:pt x="131766" y="8312"/>
                              <a:pt x="131766" y="16623"/>
                              <a:pt x="128441" y="21610"/>
                            </a:cubicBezTo>
                            <a:cubicBezTo>
                              <a:pt x="121791" y="29922"/>
                              <a:pt x="116804" y="31584"/>
                              <a:pt x="111818" y="29922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2" name="Freeform: Shape 881">
                        <a:extLst>
                          <a:ext uri="{FF2B5EF4-FFF2-40B4-BE49-F238E27FC236}">
                            <a16:creationId xmlns:a16="http://schemas.microsoft.com/office/drawing/2014/main" id="{E8671F09-7E1A-3BFD-E729-C35616E7E6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64578" y="3534705"/>
                        <a:ext cx="90381" cy="261195"/>
                      </a:xfrm>
                      <a:custGeom>
                        <a:avLst/>
                        <a:gdLst>
                          <a:gd name="connsiteX0" fmla="*/ 58798 w 90381"/>
                          <a:gd name="connsiteY0" fmla="*/ 212 h 261195"/>
                          <a:gd name="connsiteX1" fmla="*/ 25552 w 90381"/>
                          <a:gd name="connsiteY1" fmla="*/ 18497 h 261195"/>
                          <a:gd name="connsiteX2" fmla="*/ 13915 w 90381"/>
                          <a:gd name="connsiteY2" fmla="*/ 48419 h 261195"/>
                          <a:gd name="connsiteX3" fmla="*/ 15577 w 90381"/>
                          <a:gd name="connsiteY3" fmla="*/ 70029 h 261195"/>
                          <a:gd name="connsiteX4" fmla="*/ 37187 w 90381"/>
                          <a:gd name="connsiteY4" fmla="*/ 96626 h 261195"/>
                          <a:gd name="connsiteX5" fmla="*/ 57135 w 90381"/>
                          <a:gd name="connsiteY5" fmla="*/ 113249 h 261195"/>
                          <a:gd name="connsiteX6" fmla="*/ 63785 w 90381"/>
                          <a:gd name="connsiteY6" fmla="*/ 128210 h 261195"/>
                          <a:gd name="connsiteX7" fmla="*/ 55473 w 90381"/>
                          <a:gd name="connsiteY7" fmla="*/ 138184 h 261195"/>
                          <a:gd name="connsiteX8" fmla="*/ 33863 w 90381"/>
                          <a:gd name="connsiteY8" fmla="*/ 153145 h 261195"/>
                          <a:gd name="connsiteX9" fmla="*/ 10590 w 90381"/>
                          <a:gd name="connsiteY9" fmla="*/ 254547 h 261195"/>
                          <a:gd name="connsiteX10" fmla="*/ 28875 w 90381"/>
                          <a:gd name="connsiteY10" fmla="*/ 259533 h 261195"/>
                          <a:gd name="connsiteX11" fmla="*/ 33863 w 90381"/>
                          <a:gd name="connsiteY11" fmla="*/ 241248 h 261195"/>
                          <a:gd name="connsiteX12" fmla="*/ 50486 w 90381"/>
                          <a:gd name="connsiteY12" fmla="*/ 174755 h 261195"/>
                          <a:gd name="connsiteX13" fmla="*/ 77083 w 90381"/>
                          <a:gd name="connsiteY13" fmla="*/ 156470 h 261195"/>
                          <a:gd name="connsiteX14" fmla="*/ 90381 w 90381"/>
                          <a:gd name="connsiteY14" fmla="*/ 129873 h 261195"/>
                          <a:gd name="connsiteX15" fmla="*/ 77083 w 90381"/>
                          <a:gd name="connsiteY15" fmla="*/ 96626 h 261195"/>
                          <a:gd name="connsiteX16" fmla="*/ 53810 w 90381"/>
                          <a:gd name="connsiteY16" fmla="*/ 76678 h 261195"/>
                          <a:gd name="connsiteX17" fmla="*/ 38850 w 90381"/>
                          <a:gd name="connsiteY17" fmla="*/ 61717 h 261195"/>
                          <a:gd name="connsiteX18" fmla="*/ 38850 w 90381"/>
                          <a:gd name="connsiteY18" fmla="*/ 55068 h 261195"/>
                          <a:gd name="connsiteX19" fmla="*/ 45499 w 90381"/>
                          <a:gd name="connsiteY19" fmla="*/ 36783 h 261195"/>
                          <a:gd name="connsiteX20" fmla="*/ 50486 w 90381"/>
                          <a:gd name="connsiteY20" fmla="*/ 31796 h 261195"/>
                          <a:gd name="connsiteX21" fmla="*/ 53810 w 90381"/>
                          <a:gd name="connsiteY21" fmla="*/ 30133 h 261195"/>
                          <a:gd name="connsiteX22" fmla="*/ 68772 w 90381"/>
                          <a:gd name="connsiteY22" fmla="*/ 18497 h 261195"/>
                          <a:gd name="connsiteX23" fmla="*/ 58798 w 90381"/>
                          <a:gd name="connsiteY23" fmla="*/ 212 h 26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90381" h="261195">
                            <a:moveTo>
                              <a:pt x="58798" y="212"/>
                            </a:moveTo>
                            <a:cubicBezTo>
                              <a:pt x="47162" y="-1451"/>
                              <a:pt x="33863" y="6861"/>
                              <a:pt x="25552" y="18497"/>
                            </a:cubicBezTo>
                            <a:cubicBezTo>
                              <a:pt x="18902" y="26809"/>
                              <a:pt x="15577" y="38445"/>
                              <a:pt x="13915" y="48419"/>
                            </a:cubicBezTo>
                            <a:cubicBezTo>
                              <a:pt x="12252" y="56731"/>
                              <a:pt x="13915" y="63380"/>
                              <a:pt x="15577" y="70029"/>
                            </a:cubicBezTo>
                            <a:cubicBezTo>
                              <a:pt x="20564" y="80003"/>
                              <a:pt x="28875" y="88315"/>
                              <a:pt x="37187" y="96626"/>
                            </a:cubicBezTo>
                            <a:cubicBezTo>
                              <a:pt x="43837" y="101613"/>
                              <a:pt x="52148" y="106600"/>
                              <a:pt x="57135" y="113249"/>
                            </a:cubicBezTo>
                            <a:cubicBezTo>
                              <a:pt x="60460" y="116574"/>
                              <a:pt x="63785" y="123223"/>
                              <a:pt x="63785" y="128210"/>
                            </a:cubicBezTo>
                            <a:cubicBezTo>
                              <a:pt x="63785" y="133197"/>
                              <a:pt x="60460" y="136522"/>
                              <a:pt x="55473" y="138184"/>
                            </a:cubicBezTo>
                            <a:cubicBezTo>
                              <a:pt x="48824" y="143171"/>
                              <a:pt x="38850" y="148158"/>
                              <a:pt x="33863" y="153145"/>
                            </a:cubicBezTo>
                            <a:cubicBezTo>
                              <a:pt x="2279" y="178080"/>
                              <a:pt x="-11020" y="217975"/>
                              <a:pt x="10590" y="254547"/>
                            </a:cubicBezTo>
                            <a:cubicBezTo>
                              <a:pt x="13915" y="261196"/>
                              <a:pt x="22227" y="262858"/>
                              <a:pt x="28875" y="259533"/>
                            </a:cubicBezTo>
                            <a:cubicBezTo>
                              <a:pt x="35525" y="256209"/>
                              <a:pt x="37187" y="247897"/>
                              <a:pt x="33863" y="241248"/>
                            </a:cubicBezTo>
                            <a:cubicBezTo>
                              <a:pt x="20564" y="216313"/>
                              <a:pt x="30538" y="191379"/>
                              <a:pt x="50486" y="174755"/>
                            </a:cubicBezTo>
                            <a:cubicBezTo>
                              <a:pt x="57135" y="168106"/>
                              <a:pt x="68772" y="163119"/>
                              <a:pt x="77083" y="156470"/>
                            </a:cubicBezTo>
                            <a:cubicBezTo>
                              <a:pt x="85395" y="149821"/>
                              <a:pt x="90381" y="139847"/>
                              <a:pt x="90381" y="129873"/>
                            </a:cubicBezTo>
                            <a:cubicBezTo>
                              <a:pt x="90381" y="118236"/>
                              <a:pt x="83733" y="104938"/>
                              <a:pt x="77083" y="96626"/>
                            </a:cubicBezTo>
                            <a:cubicBezTo>
                              <a:pt x="70433" y="89977"/>
                              <a:pt x="62122" y="83328"/>
                              <a:pt x="53810" y="76678"/>
                            </a:cubicBezTo>
                            <a:cubicBezTo>
                              <a:pt x="48824" y="71691"/>
                              <a:pt x="42175" y="66705"/>
                              <a:pt x="38850" y="61717"/>
                            </a:cubicBezTo>
                            <a:cubicBezTo>
                              <a:pt x="38850" y="60055"/>
                              <a:pt x="38850" y="58393"/>
                              <a:pt x="38850" y="55068"/>
                            </a:cubicBezTo>
                            <a:cubicBezTo>
                              <a:pt x="38850" y="48419"/>
                              <a:pt x="42175" y="41770"/>
                              <a:pt x="45499" y="36783"/>
                            </a:cubicBezTo>
                            <a:cubicBezTo>
                              <a:pt x="47162" y="35120"/>
                              <a:pt x="48824" y="33458"/>
                              <a:pt x="50486" y="31796"/>
                            </a:cubicBezTo>
                            <a:cubicBezTo>
                              <a:pt x="52148" y="30133"/>
                              <a:pt x="53810" y="30133"/>
                              <a:pt x="53810" y="30133"/>
                            </a:cubicBezTo>
                            <a:cubicBezTo>
                              <a:pt x="60460" y="30133"/>
                              <a:pt x="67110" y="25147"/>
                              <a:pt x="68772" y="18497"/>
                            </a:cubicBezTo>
                            <a:cubicBezTo>
                              <a:pt x="72096" y="6861"/>
                              <a:pt x="67110" y="212"/>
                              <a:pt x="58798" y="212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3" name="Freeform: Shape 882">
                        <a:extLst>
                          <a:ext uri="{FF2B5EF4-FFF2-40B4-BE49-F238E27FC236}">
                            <a16:creationId xmlns:a16="http://schemas.microsoft.com/office/drawing/2014/main" id="{F95A05BA-4B3F-2887-1C75-6B93FCAB6A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0821" y="3524527"/>
                        <a:ext cx="86890" cy="278438"/>
                      </a:xfrm>
                      <a:custGeom>
                        <a:avLst/>
                        <a:gdLst>
                          <a:gd name="connsiteX0" fmla="*/ 38683 w 86890"/>
                          <a:gd name="connsiteY0" fmla="*/ 25350 h 278438"/>
                          <a:gd name="connsiteX1" fmla="*/ 32034 w 86890"/>
                          <a:gd name="connsiteY1" fmla="*/ 36986 h 278438"/>
                          <a:gd name="connsiteX2" fmla="*/ 27046 w 86890"/>
                          <a:gd name="connsiteY2" fmla="*/ 70233 h 278438"/>
                          <a:gd name="connsiteX3" fmla="*/ 42008 w 86890"/>
                          <a:gd name="connsiteY3" fmla="*/ 85194 h 278438"/>
                          <a:gd name="connsiteX4" fmla="*/ 65281 w 86890"/>
                          <a:gd name="connsiteY4" fmla="*/ 101817 h 278438"/>
                          <a:gd name="connsiteX5" fmla="*/ 86890 w 86890"/>
                          <a:gd name="connsiteY5" fmla="*/ 141713 h 278438"/>
                          <a:gd name="connsiteX6" fmla="*/ 80241 w 86890"/>
                          <a:gd name="connsiteY6" fmla="*/ 173297 h 278438"/>
                          <a:gd name="connsiteX7" fmla="*/ 60293 w 86890"/>
                          <a:gd name="connsiteY7" fmla="*/ 211530 h 278438"/>
                          <a:gd name="connsiteX8" fmla="*/ 60293 w 86890"/>
                          <a:gd name="connsiteY8" fmla="*/ 256413 h 278438"/>
                          <a:gd name="connsiteX9" fmla="*/ 60293 w 86890"/>
                          <a:gd name="connsiteY9" fmla="*/ 274698 h 278438"/>
                          <a:gd name="connsiteX10" fmla="*/ 42008 w 86890"/>
                          <a:gd name="connsiteY10" fmla="*/ 274698 h 278438"/>
                          <a:gd name="connsiteX11" fmla="*/ 37021 w 86890"/>
                          <a:gd name="connsiteY11" fmla="*/ 199894 h 278438"/>
                          <a:gd name="connsiteX12" fmla="*/ 53644 w 86890"/>
                          <a:gd name="connsiteY12" fmla="*/ 169972 h 278438"/>
                          <a:gd name="connsiteX13" fmla="*/ 60293 w 86890"/>
                          <a:gd name="connsiteY13" fmla="*/ 145037 h 278438"/>
                          <a:gd name="connsiteX14" fmla="*/ 42008 w 86890"/>
                          <a:gd name="connsiteY14" fmla="*/ 120102 h 278438"/>
                          <a:gd name="connsiteX15" fmla="*/ 5436 w 86890"/>
                          <a:gd name="connsiteY15" fmla="*/ 85194 h 278438"/>
                          <a:gd name="connsiteX16" fmla="*/ 10423 w 86890"/>
                          <a:gd name="connsiteY16" fmla="*/ 25350 h 278438"/>
                          <a:gd name="connsiteX17" fmla="*/ 20398 w 86890"/>
                          <a:gd name="connsiteY17" fmla="*/ 10390 h 278438"/>
                          <a:gd name="connsiteX18" fmla="*/ 28709 w 86890"/>
                          <a:gd name="connsiteY18" fmla="*/ 2078 h 278438"/>
                          <a:gd name="connsiteX19" fmla="*/ 42008 w 86890"/>
                          <a:gd name="connsiteY19" fmla="*/ 416 h 278438"/>
                          <a:gd name="connsiteX20" fmla="*/ 50319 w 86890"/>
                          <a:gd name="connsiteY20" fmla="*/ 13714 h 278438"/>
                          <a:gd name="connsiteX21" fmla="*/ 46994 w 86890"/>
                          <a:gd name="connsiteY21" fmla="*/ 22026 h 278438"/>
                          <a:gd name="connsiteX22" fmla="*/ 43670 w 86890"/>
                          <a:gd name="connsiteY22" fmla="*/ 25350 h 278438"/>
                          <a:gd name="connsiteX23" fmla="*/ 38683 w 86890"/>
                          <a:gd name="connsiteY23" fmla="*/ 25350 h 278438"/>
                          <a:gd name="connsiteX24" fmla="*/ 22060 w 86890"/>
                          <a:gd name="connsiteY24" fmla="*/ 17039 h 278438"/>
                          <a:gd name="connsiteX25" fmla="*/ 23723 w 86890"/>
                          <a:gd name="connsiteY25" fmla="*/ 20363 h 278438"/>
                          <a:gd name="connsiteX26" fmla="*/ 22060 w 86890"/>
                          <a:gd name="connsiteY26" fmla="*/ 17039 h 278438"/>
                          <a:gd name="connsiteX27" fmla="*/ 23723 w 86890"/>
                          <a:gd name="connsiteY27" fmla="*/ 3740 h 278438"/>
                          <a:gd name="connsiteX28" fmla="*/ 20398 w 86890"/>
                          <a:gd name="connsiteY28" fmla="*/ 8727 h 278438"/>
                          <a:gd name="connsiteX29" fmla="*/ 23723 w 86890"/>
                          <a:gd name="connsiteY29" fmla="*/ 3740 h 278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86890" h="278438">
                            <a:moveTo>
                              <a:pt x="38683" y="25350"/>
                            </a:moveTo>
                            <a:cubicBezTo>
                              <a:pt x="35358" y="28675"/>
                              <a:pt x="33696" y="32000"/>
                              <a:pt x="32034" y="36986"/>
                            </a:cubicBezTo>
                            <a:cubicBezTo>
                              <a:pt x="27046" y="46960"/>
                              <a:pt x="22060" y="60259"/>
                              <a:pt x="27046" y="70233"/>
                            </a:cubicBezTo>
                            <a:cubicBezTo>
                              <a:pt x="30371" y="76882"/>
                              <a:pt x="35358" y="80207"/>
                              <a:pt x="42008" y="85194"/>
                            </a:cubicBezTo>
                            <a:cubicBezTo>
                              <a:pt x="50319" y="90181"/>
                              <a:pt x="56969" y="96830"/>
                              <a:pt x="65281" y="101817"/>
                            </a:cubicBezTo>
                            <a:cubicBezTo>
                              <a:pt x="76916" y="111791"/>
                              <a:pt x="85228" y="125090"/>
                              <a:pt x="86890" y="141713"/>
                            </a:cubicBezTo>
                            <a:cubicBezTo>
                              <a:pt x="86890" y="151687"/>
                              <a:pt x="85228" y="161660"/>
                              <a:pt x="80241" y="173297"/>
                            </a:cubicBezTo>
                            <a:cubicBezTo>
                              <a:pt x="75254" y="186595"/>
                              <a:pt x="66942" y="198232"/>
                              <a:pt x="60293" y="211530"/>
                            </a:cubicBezTo>
                            <a:cubicBezTo>
                              <a:pt x="51981" y="226491"/>
                              <a:pt x="45332" y="241452"/>
                              <a:pt x="60293" y="256413"/>
                            </a:cubicBezTo>
                            <a:cubicBezTo>
                              <a:pt x="65281" y="261399"/>
                              <a:pt x="65281" y="269711"/>
                              <a:pt x="60293" y="274698"/>
                            </a:cubicBezTo>
                            <a:cubicBezTo>
                              <a:pt x="55306" y="279685"/>
                              <a:pt x="46994" y="279685"/>
                              <a:pt x="42008" y="274698"/>
                            </a:cubicBezTo>
                            <a:cubicBezTo>
                              <a:pt x="17073" y="249764"/>
                              <a:pt x="23723" y="224829"/>
                              <a:pt x="37021" y="199894"/>
                            </a:cubicBezTo>
                            <a:cubicBezTo>
                              <a:pt x="42008" y="189920"/>
                              <a:pt x="48657" y="179946"/>
                              <a:pt x="53644" y="169972"/>
                            </a:cubicBezTo>
                            <a:cubicBezTo>
                              <a:pt x="56969" y="161660"/>
                              <a:pt x="60293" y="153349"/>
                              <a:pt x="60293" y="145037"/>
                            </a:cubicBezTo>
                            <a:cubicBezTo>
                              <a:pt x="60293" y="133401"/>
                              <a:pt x="50319" y="126752"/>
                              <a:pt x="42008" y="120102"/>
                            </a:cubicBezTo>
                            <a:cubicBezTo>
                              <a:pt x="28709" y="110129"/>
                              <a:pt x="13748" y="100155"/>
                              <a:pt x="5436" y="85194"/>
                            </a:cubicBezTo>
                            <a:cubicBezTo>
                              <a:pt x="-4537" y="66908"/>
                              <a:pt x="450" y="43636"/>
                              <a:pt x="10423" y="25350"/>
                            </a:cubicBezTo>
                            <a:cubicBezTo>
                              <a:pt x="13748" y="20363"/>
                              <a:pt x="17073" y="15376"/>
                              <a:pt x="20398" y="10390"/>
                            </a:cubicBezTo>
                            <a:cubicBezTo>
                              <a:pt x="22060" y="8727"/>
                              <a:pt x="28709" y="3740"/>
                              <a:pt x="28709" y="2078"/>
                            </a:cubicBezTo>
                            <a:cubicBezTo>
                              <a:pt x="35358" y="-1247"/>
                              <a:pt x="40346" y="416"/>
                              <a:pt x="42008" y="416"/>
                            </a:cubicBezTo>
                            <a:cubicBezTo>
                              <a:pt x="46994" y="2078"/>
                              <a:pt x="50319" y="7065"/>
                              <a:pt x="50319" y="13714"/>
                            </a:cubicBezTo>
                            <a:cubicBezTo>
                              <a:pt x="50319" y="15376"/>
                              <a:pt x="50319" y="18701"/>
                              <a:pt x="46994" y="22026"/>
                            </a:cubicBezTo>
                            <a:cubicBezTo>
                              <a:pt x="45332" y="23688"/>
                              <a:pt x="45332" y="23688"/>
                              <a:pt x="43670" y="25350"/>
                            </a:cubicBezTo>
                            <a:lnTo>
                              <a:pt x="38683" y="25350"/>
                            </a:lnTo>
                            <a:close/>
                            <a:moveTo>
                              <a:pt x="22060" y="17039"/>
                            </a:moveTo>
                            <a:cubicBezTo>
                              <a:pt x="22060" y="18701"/>
                              <a:pt x="23723" y="20363"/>
                              <a:pt x="23723" y="20363"/>
                            </a:cubicBezTo>
                            <a:cubicBezTo>
                              <a:pt x="23723" y="18701"/>
                              <a:pt x="22060" y="18701"/>
                              <a:pt x="22060" y="17039"/>
                            </a:cubicBezTo>
                            <a:moveTo>
                              <a:pt x="23723" y="3740"/>
                            </a:moveTo>
                            <a:cubicBezTo>
                              <a:pt x="22060" y="5402"/>
                              <a:pt x="22060" y="8727"/>
                              <a:pt x="20398" y="8727"/>
                            </a:cubicBezTo>
                            <a:cubicBezTo>
                              <a:pt x="22060" y="7065"/>
                              <a:pt x="22060" y="5402"/>
                              <a:pt x="23723" y="3740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4" name="Freeform: Shape 883">
                        <a:extLst>
                          <a:ext uri="{FF2B5EF4-FFF2-40B4-BE49-F238E27FC236}">
                            <a16:creationId xmlns:a16="http://schemas.microsoft.com/office/drawing/2014/main" id="{4CAB706A-E216-99C4-0230-2753778AA4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63719" y="3472107"/>
                        <a:ext cx="96058" cy="272520"/>
                      </a:xfrm>
                      <a:custGeom>
                        <a:avLst/>
                        <a:gdLst>
                          <a:gd name="connsiteX0" fmla="*/ 30354 w 96058"/>
                          <a:gd name="connsiteY0" fmla="*/ 1304 h 272520"/>
                          <a:gd name="connsiteX1" fmla="*/ 15393 w 96058"/>
                          <a:gd name="connsiteY1" fmla="*/ 16265 h 272520"/>
                          <a:gd name="connsiteX2" fmla="*/ 7081 w 96058"/>
                          <a:gd name="connsiteY2" fmla="*/ 37875 h 272520"/>
                          <a:gd name="connsiteX3" fmla="*/ 433 w 96058"/>
                          <a:gd name="connsiteY3" fmla="*/ 76109 h 272520"/>
                          <a:gd name="connsiteX4" fmla="*/ 37003 w 96058"/>
                          <a:gd name="connsiteY4" fmla="*/ 130965 h 272520"/>
                          <a:gd name="connsiteX5" fmla="*/ 66925 w 96058"/>
                          <a:gd name="connsiteY5" fmla="*/ 169199 h 272520"/>
                          <a:gd name="connsiteX6" fmla="*/ 58614 w 96058"/>
                          <a:gd name="connsiteY6" fmla="*/ 207432 h 272520"/>
                          <a:gd name="connsiteX7" fmla="*/ 40328 w 96058"/>
                          <a:gd name="connsiteY7" fmla="*/ 257301 h 272520"/>
                          <a:gd name="connsiteX8" fmla="*/ 51964 w 96058"/>
                          <a:gd name="connsiteY8" fmla="*/ 272262 h 272520"/>
                          <a:gd name="connsiteX9" fmla="*/ 66925 w 96058"/>
                          <a:gd name="connsiteY9" fmla="*/ 260626 h 272520"/>
                          <a:gd name="connsiteX10" fmla="*/ 83549 w 96058"/>
                          <a:gd name="connsiteY10" fmla="*/ 219068 h 272520"/>
                          <a:gd name="connsiteX11" fmla="*/ 95184 w 96058"/>
                          <a:gd name="connsiteY11" fmla="*/ 164211 h 272520"/>
                          <a:gd name="connsiteX12" fmla="*/ 56951 w 96058"/>
                          <a:gd name="connsiteY12" fmla="*/ 111017 h 272520"/>
                          <a:gd name="connsiteX13" fmla="*/ 30354 w 96058"/>
                          <a:gd name="connsiteY13" fmla="*/ 72784 h 272520"/>
                          <a:gd name="connsiteX14" fmla="*/ 35341 w 96058"/>
                          <a:gd name="connsiteY14" fmla="*/ 47849 h 272520"/>
                          <a:gd name="connsiteX15" fmla="*/ 40328 w 96058"/>
                          <a:gd name="connsiteY15" fmla="*/ 32888 h 272520"/>
                          <a:gd name="connsiteX16" fmla="*/ 41991 w 96058"/>
                          <a:gd name="connsiteY16" fmla="*/ 27901 h 272520"/>
                          <a:gd name="connsiteX17" fmla="*/ 43653 w 96058"/>
                          <a:gd name="connsiteY17" fmla="*/ 26239 h 272520"/>
                          <a:gd name="connsiteX18" fmla="*/ 50302 w 96058"/>
                          <a:gd name="connsiteY18" fmla="*/ 7953 h 272520"/>
                          <a:gd name="connsiteX19" fmla="*/ 30354 w 96058"/>
                          <a:gd name="connsiteY19" fmla="*/ 1304 h 2725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96058" h="272520">
                            <a:moveTo>
                              <a:pt x="30354" y="1304"/>
                            </a:moveTo>
                            <a:cubicBezTo>
                              <a:pt x="23705" y="4629"/>
                              <a:pt x="18718" y="9616"/>
                              <a:pt x="15393" y="16265"/>
                            </a:cubicBezTo>
                            <a:cubicBezTo>
                              <a:pt x="12068" y="22914"/>
                              <a:pt x="8744" y="31226"/>
                              <a:pt x="7081" y="37875"/>
                            </a:cubicBezTo>
                            <a:cubicBezTo>
                              <a:pt x="2095" y="49511"/>
                              <a:pt x="-1230" y="62810"/>
                              <a:pt x="433" y="76109"/>
                            </a:cubicBezTo>
                            <a:cubicBezTo>
                              <a:pt x="3757" y="99381"/>
                              <a:pt x="18718" y="116004"/>
                              <a:pt x="37003" y="130965"/>
                            </a:cubicBezTo>
                            <a:cubicBezTo>
                              <a:pt x="50302" y="142601"/>
                              <a:pt x="63601" y="152575"/>
                              <a:pt x="66925" y="169199"/>
                            </a:cubicBezTo>
                            <a:cubicBezTo>
                              <a:pt x="70249" y="182497"/>
                              <a:pt x="63601" y="195796"/>
                              <a:pt x="58614" y="207432"/>
                            </a:cubicBezTo>
                            <a:cubicBezTo>
                              <a:pt x="50302" y="224055"/>
                              <a:pt x="41991" y="240678"/>
                              <a:pt x="40328" y="257301"/>
                            </a:cubicBezTo>
                            <a:cubicBezTo>
                              <a:pt x="38666" y="263951"/>
                              <a:pt x="45314" y="270600"/>
                              <a:pt x="51964" y="272262"/>
                            </a:cubicBezTo>
                            <a:cubicBezTo>
                              <a:pt x="58614" y="273925"/>
                              <a:pt x="65263" y="267275"/>
                              <a:pt x="66925" y="260626"/>
                            </a:cubicBezTo>
                            <a:cubicBezTo>
                              <a:pt x="68587" y="245665"/>
                              <a:pt x="76899" y="232367"/>
                              <a:pt x="83549" y="219068"/>
                            </a:cubicBezTo>
                            <a:cubicBezTo>
                              <a:pt x="91860" y="200783"/>
                              <a:pt x="98509" y="182497"/>
                              <a:pt x="95184" y="164211"/>
                            </a:cubicBezTo>
                            <a:cubicBezTo>
                              <a:pt x="90197" y="140939"/>
                              <a:pt x="73574" y="125978"/>
                              <a:pt x="56951" y="111017"/>
                            </a:cubicBezTo>
                            <a:cubicBezTo>
                              <a:pt x="45314" y="101043"/>
                              <a:pt x="32016" y="89407"/>
                              <a:pt x="30354" y="72784"/>
                            </a:cubicBezTo>
                            <a:cubicBezTo>
                              <a:pt x="28691" y="64472"/>
                              <a:pt x="32016" y="56161"/>
                              <a:pt x="35341" y="47849"/>
                            </a:cubicBezTo>
                            <a:cubicBezTo>
                              <a:pt x="37003" y="44525"/>
                              <a:pt x="38666" y="37875"/>
                              <a:pt x="40328" y="32888"/>
                            </a:cubicBezTo>
                            <a:cubicBezTo>
                              <a:pt x="40328" y="31226"/>
                              <a:pt x="41991" y="29564"/>
                              <a:pt x="41991" y="27901"/>
                            </a:cubicBezTo>
                            <a:cubicBezTo>
                              <a:pt x="41991" y="27901"/>
                              <a:pt x="41991" y="26239"/>
                              <a:pt x="43653" y="26239"/>
                            </a:cubicBezTo>
                            <a:cubicBezTo>
                              <a:pt x="50302" y="22914"/>
                              <a:pt x="53626" y="16265"/>
                              <a:pt x="50302" y="7953"/>
                            </a:cubicBezTo>
                            <a:cubicBezTo>
                              <a:pt x="45314" y="1304"/>
                              <a:pt x="37003" y="-2020"/>
                              <a:pt x="30354" y="1304"/>
                            </a:cubicBezTo>
                          </a:path>
                        </a:pathLst>
                      </a:custGeom>
                      <a:solidFill>
                        <a:srgbClr val="FFC362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869" name="Graphic 2">
                  <a:extLst>
                    <a:ext uri="{FF2B5EF4-FFF2-40B4-BE49-F238E27FC236}">
                      <a16:creationId xmlns:a16="http://schemas.microsoft.com/office/drawing/2014/main" id="{39ECE35C-6F41-F253-33C8-E341EBC93682}"/>
                    </a:ext>
                  </a:extLst>
                </p:cNvPr>
                <p:cNvGrpSpPr/>
                <p:nvPr/>
              </p:nvGrpSpPr>
              <p:grpSpPr>
                <a:xfrm>
                  <a:off x="10516087" y="2540312"/>
                  <a:ext cx="984151" cy="656421"/>
                  <a:chOff x="10516087" y="2540312"/>
                  <a:chExt cx="984151" cy="656421"/>
                </a:xfrm>
              </p:grpSpPr>
              <p:grpSp>
                <p:nvGrpSpPr>
                  <p:cNvPr id="870" name="Graphic 2">
                    <a:extLst>
                      <a:ext uri="{FF2B5EF4-FFF2-40B4-BE49-F238E27FC236}">
                        <a16:creationId xmlns:a16="http://schemas.microsoft.com/office/drawing/2014/main" id="{3FE9FD19-5048-6AF2-4E5A-8F99BBF1B219}"/>
                      </a:ext>
                    </a:extLst>
                  </p:cNvPr>
                  <p:cNvGrpSpPr/>
                  <p:nvPr/>
                </p:nvGrpSpPr>
                <p:grpSpPr>
                  <a:xfrm>
                    <a:off x="10516087" y="3023255"/>
                    <a:ext cx="984151" cy="173479"/>
                    <a:chOff x="10516087" y="3023255"/>
                    <a:chExt cx="984151" cy="173479"/>
                  </a:xfrm>
                </p:grpSpPr>
                <p:sp>
                  <p:nvSpPr>
                    <p:cNvPr id="875" name="Freeform: Shape 874">
                      <a:extLst>
                        <a:ext uri="{FF2B5EF4-FFF2-40B4-BE49-F238E27FC236}">
                          <a16:creationId xmlns:a16="http://schemas.microsoft.com/office/drawing/2014/main" id="{A280178E-2219-82A8-4733-0EDC9B57C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749" y="3023255"/>
                      <a:ext cx="982489" cy="173479"/>
                    </a:xfrm>
                    <a:custGeom>
                      <a:avLst/>
                      <a:gdLst>
                        <a:gd name="connsiteX0" fmla="*/ 982452 w 982489"/>
                        <a:gd name="connsiteY0" fmla="*/ 152601 h 173479"/>
                        <a:gd name="connsiteX1" fmla="*/ 483756 w 982489"/>
                        <a:gd name="connsiteY1" fmla="*/ 142627 h 173479"/>
                        <a:gd name="connsiteX2" fmla="*/ 241057 w 982489"/>
                        <a:gd name="connsiteY2" fmla="*/ 102731 h 173479"/>
                        <a:gd name="connsiteX3" fmla="*/ 21 w 982489"/>
                        <a:gd name="connsiteY3" fmla="*/ 21278 h 173479"/>
                        <a:gd name="connsiteX4" fmla="*/ 382355 w 982489"/>
                        <a:gd name="connsiteY4" fmla="*/ 16291 h 173479"/>
                        <a:gd name="connsiteX5" fmla="*/ 498717 w 982489"/>
                        <a:gd name="connsiteY5" fmla="*/ 29589 h 173479"/>
                        <a:gd name="connsiteX6" fmla="*/ 982452 w 982489"/>
                        <a:gd name="connsiteY6" fmla="*/ 152601 h 173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82489" h="173479">
                          <a:moveTo>
                            <a:pt x="982452" y="152601"/>
                          </a:moveTo>
                          <a:cubicBezTo>
                            <a:pt x="977465" y="184185"/>
                            <a:pt x="754715" y="179198"/>
                            <a:pt x="483756" y="142627"/>
                          </a:cubicBezTo>
                          <a:cubicBezTo>
                            <a:pt x="393991" y="130991"/>
                            <a:pt x="310875" y="117692"/>
                            <a:pt x="241057" y="102731"/>
                          </a:cubicBezTo>
                          <a:cubicBezTo>
                            <a:pt x="94774" y="72810"/>
                            <a:pt x="-1641" y="41225"/>
                            <a:pt x="21" y="21278"/>
                          </a:cubicBezTo>
                          <a:cubicBezTo>
                            <a:pt x="3346" y="-5319"/>
                            <a:pt x="166253" y="-6982"/>
                            <a:pt x="382355" y="16291"/>
                          </a:cubicBezTo>
                          <a:cubicBezTo>
                            <a:pt x="418926" y="19615"/>
                            <a:pt x="458821" y="24602"/>
                            <a:pt x="498717" y="29589"/>
                          </a:cubicBezTo>
                          <a:cubicBezTo>
                            <a:pt x="769675" y="66160"/>
                            <a:pt x="985776" y="121017"/>
                            <a:pt x="982452" y="152601"/>
                          </a:cubicBezTo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6" name="Freeform: Shape 875">
                      <a:extLst>
                        <a:ext uri="{FF2B5EF4-FFF2-40B4-BE49-F238E27FC236}">
                          <a16:creationId xmlns:a16="http://schemas.microsoft.com/office/drawing/2014/main" id="{22F3767C-97D0-A8B2-3086-D36D531FF4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6087" y="3023255"/>
                      <a:ext cx="387341" cy="102731"/>
                    </a:xfrm>
                    <a:custGeom>
                      <a:avLst/>
                      <a:gdLst>
                        <a:gd name="connsiteX0" fmla="*/ 146305 w 387341"/>
                        <a:gd name="connsiteY0" fmla="*/ 54524 h 102731"/>
                        <a:gd name="connsiteX1" fmla="*/ 241058 w 387341"/>
                        <a:gd name="connsiteY1" fmla="*/ 102731 h 102731"/>
                        <a:gd name="connsiteX2" fmla="*/ 21 w 387341"/>
                        <a:gd name="connsiteY2" fmla="*/ 21278 h 102731"/>
                        <a:gd name="connsiteX3" fmla="*/ 382355 w 387341"/>
                        <a:gd name="connsiteY3" fmla="*/ 16291 h 102731"/>
                        <a:gd name="connsiteX4" fmla="*/ 387341 w 387341"/>
                        <a:gd name="connsiteY4" fmla="*/ 24602 h 102731"/>
                        <a:gd name="connsiteX5" fmla="*/ 149630 w 387341"/>
                        <a:gd name="connsiteY5" fmla="*/ 31252 h 102731"/>
                        <a:gd name="connsiteX6" fmla="*/ 146305 w 387341"/>
                        <a:gd name="connsiteY6" fmla="*/ 54524 h 102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87341" h="102731">
                          <a:moveTo>
                            <a:pt x="146305" y="54524"/>
                          </a:moveTo>
                          <a:cubicBezTo>
                            <a:pt x="177889" y="71147"/>
                            <a:pt x="209473" y="87770"/>
                            <a:pt x="241058" y="102731"/>
                          </a:cubicBezTo>
                          <a:cubicBezTo>
                            <a:pt x="94773" y="72810"/>
                            <a:pt x="-1642" y="41225"/>
                            <a:pt x="21" y="21278"/>
                          </a:cubicBezTo>
                          <a:cubicBezTo>
                            <a:pt x="3345" y="-5319"/>
                            <a:pt x="166253" y="-6982"/>
                            <a:pt x="382355" y="16291"/>
                          </a:cubicBezTo>
                          <a:cubicBezTo>
                            <a:pt x="384017" y="19615"/>
                            <a:pt x="385679" y="21278"/>
                            <a:pt x="387341" y="24602"/>
                          </a:cubicBezTo>
                          <a:cubicBezTo>
                            <a:pt x="307550" y="17953"/>
                            <a:pt x="227758" y="19615"/>
                            <a:pt x="149630" y="31252"/>
                          </a:cubicBezTo>
                          <a:cubicBezTo>
                            <a:pt x="137994" y="31252"/>
                            <a:pt x="134669" y="49537"/>
                            <a:pt x="146305" y="54524"/>
                          </a:cubicBezTo>
                        </a:path>
                      </a:pathLst>
                    </a:custGeom>
                    <a:solidFill>
                      <a:srgbClr val="245773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71" name="Graphic 2">
                    <a:extLst>
                      <a:ext uri="{FF2B5EF4-FFF2-40B4-BE49-F238E27FC236}">
                        <a16:creationId xmlns:a16="http://schemas.microsoft.com/office/drawing/2014/main" id="{46052BD8-29E1-44AF-AF60-56EF4856DDF3}"/>
                      </a:ext>
                    </a:extLst>
                  </p:cNvPr>
                  <p:cNvGrpSpPr/>
                  <p:nvPr/>
                </p:nvGrpSpPr>
                <p:grpSpPr>
                  <a:xfrm>
                    <a:off x="10750495" y="2540312"/>
                    <a:ext cx="626183" cy="588998"/>
                    <a:chOff x="10750495" y="2540312"/>
                    <a:chExt cx="626183" cy="588998"/>
                  </a:xfrm>
                </p:grpSpPr>
                <p:sp>
                  <p:nvSpPr>
                    <p:cNvPr id="872" name="Freeform: Shape 871">
                      <a:extLst>
                        <a:ext uri="{FF2B5EF4-FFF2-40B4-BE49-F238E27FC236}">
                          <a16:creationId xmlns:a16="http://schemas.microsoft.com/office/drawing/2014/main" id="{5CB8B97A-4589-50AA-7E99-0E19D62A29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0495" y="2540312"/>
                      <a:ext cx="626183" cy="588998"/>
                    </a:xfrm>
                    <a:custGeom>
                      <a:avLst/>
                      <a:gdLst>
                        <a:gd name="connsiteX0" fmla="*/ 625032 w 626183"/>
                        <a:gd name="connsiteY0" fmla="*/ 121886 h 588998"/>
                        <a:gd name="connsiteX1" fmla="*/ 540254 w 626183"/>
                        <a:gd name="connsiteY1" fmla="*/ 515856 h 588998"/>
                        <a:gd name="connsiteX2" fmla="*/ 523631 w 626183"/>
                        <a:gd name="connsiteY2" fmla="*/ 588998 h 588998"/>
                        <a:gd name="connsiteX3" fmla="*/ 0 w 626183"/>
                        <a:gd name="connsiteY3" fmla="*/ 519181 h 588998"/>
                        <a:gd name="connsiteX4" fmla="*/ 4987 w 626183"/>
                        <a:gd name="connsiteY4" fmla="*/ 441052 h 588998"/>
                        <a:gd name="connsiteX5" fmla="*/ 4987 w 626183"/>
                        <a:gd name="connsiteY5" fmla="*/ 441052 h 588998"/>
                        <a:gd name="connsiteX6" fmla="*/ 4987 w 626183"/>
                        <a:gd name="connsiteY6" fmla="*/ 434403 h 588998"/>
                        <a:gd name="connsiteX7" fmla="*/ 26597 w 626183"/>
                        <a:gd name="connsiteY7" fmla="*/ 43757 h 588998"/>
                        <a:gd name="connsiteX8" fmla="*/ 71480 w 626183"/>
                        <a:gd name="connsiteY8" fmla="*/ 537 h 588998"/>
                        <a:gd name="connsiteX9" fmla="*/ 518644 w 626183"/>
                        <a:gd name="connsiteY9" fmla="*/ 48745 h 588998"/>
                        <a:gd name="connsiteX10" fmla="*/ 598435 w 626183"/>
                        <a:gd name="connsiteY10" fmla="*/ 72017 h 588998"/>
                        <a:gd name="connsiteX11" fmla="*/ 625032 w 626183"/>
                        <a:gd name="connsiteY11" fmla="*/ 121886 h 5889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26183" h="588998">
                          <a:moveTo>
                            <a:pt x="625032" y="121886"/>
                          </a:moveTo>
                          <a:cubicBezTo>
                            <a:pt x="606747" y="203340"/>
                            <a:pt x="563527" y="406143"/>
                            <a:pt x="540254" y="515856"/>
                          </a:cubicBezTo>
                          <a:cubicBezTo>
                            <a:pt x="530280" y="559077"/>
                            <a:pt x="523631" y="588998"/>
                            <a:pt x="523631" y="588998"/>
                          </a:cubicBezTo>
                          <a:cubicBezTo>
                            <a:pt x="344100" y="585674"/>
                            <a:pt x="174544" y="560739"/>
                            <a:pt x="0" y="519181"/>
                          </a:cubicBezTo>
                          <a:cubicBezTo>
                            <a:pt x="0" y="519181"/>
                            <a:pt x="1662" y="487597"/>
                            <a:pt x="4987" y="441052"/>
                          </a:cubicBezTo>
                          <a:lnTo>
                            <a:pt x="4987" y="441052"/>
                          </a:lnTo>
                          <a:cubicBezTo>
                            <a:pt x="4987" y="439390"/>
                            <a:pt x="4987" y="437727"/>
                            <a:pt x="4987" y="434403"/>
                          </a:cubicBezTo>
                          <a:cubicBezTo>
                            <a:pt x="11636" y="323027"/>
                            <a:pt x="21610" y="128536"/>
                            <a:pt x="26597" y="43757"/>
                          </a:cubicBezTo>
                          <a:cubicBezTo>
                            <a:pt x="28260" y="20485"/>
                            <a:pt x="46545" y="2200"/>
                            <a:pt x="71480" y="537"/>
                          </a:cubicBezTo>
                          <a:cubicBezTo>
                            <a:pt x="216102" y="-2788"/>
                            <a:pt x="364048" y="8849"/>
                            <a:pt x="518644" y="48745"/>
                          </a:cubicBezTo>
                          <a:cubicBezTo>
                            <a:pt x="545241" y="55394"/>
                            <a:pt x="571838" y="63705"/>
                            <a:pt x="598435" y="72017"/>
                          </a:cubicBezTo>
                          <a:cubicBezTo>
                            <a:pt x="618383" y="80328"/>
                            <a:pt x="630020" y="100276"/>
                            <a:pt x="625032" y="121886"/>
                          </a:cubicBezTo>
                          <a:close/>
                        </a:path>
                      </a:pathLst>
                    </a:custGeom>
                    <a:solidFill>
                      <a:srgbClr val="183E5B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3" name="Freeform: Shape 872">
                      <a:extLst>
                        <a:ext uri="{FF2B5EF4-FFF2-40B4-BE49-F238E27FC236}">
                          <a16:creationId xmlns:a16="http://schemas.microsoft.com/office/drawing/2014/main" id="{5C2CA49B-EBF9-3B46-507A-FD94A898CE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0495" y="2974715"/>
                      <a:ext cx="540253" cy="154595"/>
                    </a:xfrm>
                    <a:custGeom>
                      <a:avLst/>
                      <a:gdLst>
                        <a:gd name="connsiteX0" fmla="*/ 540254 w 540253"/>
                        <a:gd name="connsiteY0" fmla="*/ 81454 h 154595"/>
                        <a:gd name="connsiteX1" fmla="*/ 523631 w 540253"/>
                        <a:gd name="connsiteY1" fmla="*/ 154596 h 154595"/>
                        <a:gd name="connsiteX2" fmla="*/ 0 w 540253"/>
                        <a:gd name="connsiteY2" fmla="*/ 84778 h 154595"/>
                        <a:gd name="connsiteX3" fmla="*/ 4987 w 540253"/>
                        <a:gd name="connsiteY3" fmla="*/ 6649 h 154595"/>
                        <a:gd name="connsiteX4" fmla="*/ 4987 w 540253"/>
                        <a:gd name="connsiteY4" fmla="*/ 6649 h 154595"/>
                        <a:gd name="connsiteX5" fmla="*/ 4987 w 540253"/>
                        <a:gd name="connsiteY5" fmla="*/ 0 h 154595"/>
                        <a:gd name="connsiteX6" fmla="*/ 540254 w 540253"/>
                        <a:gd name="connsiteY6" fmla="*/ 81454 h 154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40253" h="154595">
                          <a:moveTo>
                            <a:pt x="540254" y="81454"/>
                          </a:moveTo>
                          <a:cubicBezTo>
                            <a:pt x="530280" y="124674"/>
                            <a:pt x="523631" y="154596"/>
                            <a:pt x="523631" y="154596"/>
                          </a:cubicBezTo>
                          <a:cubicBezTo>
                            <a:pt x="344100" y="151271"/>
                            <a:pt x="174544" y="126336"/>
                            <a:pt x="0" y="84778"/>
                          </a:cubicBezTo>
                          <a:cubicBezTo>
                            <a:pt x="0" y="84778"/>
                            <a:pt x="1662" y="53194"/>
                            <a:pt x="4987" y="6649"/>
                          </a:cubicBezTo>
                          <a:lnTo>
                            <a:pt x="4987" y="6649"/>
                          </a:lnTo>
                          <a:cubicBezTo>
                            <a:pt x="4987" y="4987"/>
                            <a:pt x="4987" y="3325"/>
                            <a:pt x="4987" y="0"/>
                          </a:cubicBezTo>
                          <a:cubicBezTo>
                            <a:pt x="179530" y="36571"/>
                            <a:pt x="357399" y="64830"/>
                            <a:pt x="540254" y="81454"/>
                          </a:cubicBezTo>
                          <a:close/>
                        </a:path>
                      </a:pathLst>
                    </a:custGeom>
                    <a:solidFill>
                      <a:srgbClr val="C6EBF6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4" name="Freeform: Shape 873">
                      <a:extLst>
                        <a:ext uri="{FF2B5EF4-FFF2-40B4-BE49-F238E27FC236}">
                          <a16:creationId xmlns:a16="http://schemas.microsoft.com/office/drawing/2014/main" id="{00E18302-C70B-C816-3497-FED945C27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7145" y="2541975"/>
                      <a:ext cx="511994" cy="439389"/>
                    </a:xfrm>
                    <a:custGeom>
                      <a:avLst/>
                      <a:gdLst>
                        <a:gd name="connsiteX0" fmla="*/ 511994 w 511994"/>
                        <a:gd name="connsiteY0" fmla="*/ 48744 h 439389"/>
                        <a:gd name="connsiteX1" fmla="*/ 167894 w 511994"/>
                        <a:gd name="connsiteY1" fmla="*/ 40433 h 439389"/>
                        <a:gd name="connsiteX2" fmla="*/ 71480 w 511994"/>
                        <a:gd name="connsiteY2" fmla="*/ 70354 h 439389"/>
                        <a:gd name="connsiteX3" fmla="*/ 43220 w 511994"/>
                        <a:gd name="connsiteY3" fmla="*/ 148483 h 439389"/>
                        <a:gd name="connsiteX4" fmla="*/ 0 w 511994"/>
                        <a:gd name="connsiteY4" fmla="*/ 439389 h 439389"/>
                        <a:gd name="connsiteX5" fmla="*/ 21610 w 511994"/>
                        <a:gd name="connsiteY5" fmla="*/ 43757 h 439389"/>
                        <a:gd name="connsiteX6" fmla="*/ 66493 w 511994"/>
                        <a:gd name="connsiteY6" fmla="*/ 537 h 439389"/>
                        <a:gd name="connsiteX7" fmla="*/ 511994 w 511994"/>
                        <a:gd name="connsiteY7" fmla="*/ 48744 h 439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1994" h="439389">
                          <a:moveTo>
                            <a:pt x="511994" y="48744"/>
                          </a:moveTo>
                          <a:cubicBezTo>
                            <a:pt x="397294" y="37108"/>
                            <a:pt x="282594" y="33783"/>
                            <a:pt x="167894" y="40433"/>
                          </a:cubicBezTo>
                          <a:cubicBezTo>
                            <a:pt x="132986" y="42095"/>
                            <a:pt x="94751" y="45420"/>
                            <a:pt x="71480" y="70354"/>
                          </a:cubicBezTo>
                          <a:cubicBezTo>
                            <a:pt x="51532" y="90302"/>
                            <a:pt x="46545" y="120224"/>
                            <a:pt x="43220" y="148483"/>
                          </a:cubicBezTo>
                          <a:cubicBezTo>
                            <a:pt x="28259" y="244898"/>
                            <a:pt x="13298" y="341313"/>
                            <a:pt x="0" y="439389"/>
                          </a:cubicBezTo>
                          <a:cubicBezTo>
                            <a:pt x="6649" y="328014"/>
                            <a:pt x="16623" y="128536"/>
                            <a:pt x="21610" y="43757"/>
                          </a:cubicBezTo>
                          <a:cubicBezTo>
                            <a:pt x="23272" y="20485"/>
                            <a:pt x="41558" y="2200"/>
                            <a:pt x="66493" y="537"/>
                          </a:cubicBezTo>
                          <a:cubicBezTo>
                            <a:pt x="209452" y="-2788"/>
                            <a:pt x="357399" y="8849"/>
                            <a:pt x="511994" y="48744"/>
                          </a:cubicBezTo>
                        </a:path>
                      </a:pathLst>
                    </a:custGeom>
                    <a:solidFill>
                      <a:srgbClr val="245773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2" name="Graphic 2">
              <a:extLst>
                <a:ext uri="{FF2B5EF4-FFF2-40B4-BE49-F238E27FC236}">
                  <a16:creationId xmlns:a16="http://schemas.microsoft.com/office/drawing/2014/main" id="{E8DBE01C-FFDB-E3BC-CAFB-278961B57659}"/>
                </a:ext>
              </a:extLst>
            </p:cNvPr>
            <p:cNvGrpSpPr/>
            <p:nvPr/>
          </p:nvGrpSpPr>
          <p:grpSpPr>
            <a:xfrm>
              <a:off x="10606043" y="4240941"/>
              <a:ext cx="2098722" cy="1706001"/>
              <a:chOff x="10606043" y="4240941"/>
              <a:chExt cx="2098722" cy="1706001"/>
            </a:xfrm>
          </p:grpSpPr>
          <p:grpSp>
            <p:nvGrpSpPr>
              <p:cNvPr id="812" name="Graphic 2">
                <a:extLst>
                  <a:ext uri="{FF2B5EF4-FFF2-40B4-BE49-F238E27FC236}">
                    <a16:creationId xmlns:a16="http://schemas.microsoft.com/office/drawing/2014/main" id="{5EA94179-0F63-88FC-E436-D0DA2F5A4D45}"/>
                  </a:ext>
                </a:extLst>
              </p:cNvPr>
              <p:cNvGrpSpPr/>
              <p:nvPr/>
            </p:nvGrpSpPr>
            <p:grpSpPr>
              <a:xfrm>
                <a:off x="11007777" y="4240941"/>
                <a:ext cx="1203930" cy="1270473"/>
                <a:chOff x="11007777" y="4240941"/>
                <a:chExt cx="1203930" cy="1270473"/>
              </a:xfrm>
            </p:grpSpPr>
            <p:grpSp>
              <p:nvGrpSpPr>
                <p:cNvPr id="830" name="Graphic 2">
                  <a:extLst>
                    <a:ext uri="{FF2B5EF4-FFF2-40B4-BE49-F238E27FC236}">
                      <a16:creationId xmlns:a16="http://schemas.microsoft.com/office/drawing/2014/main" id="{A3AEA5D0-B6BE-85B1-7109-1FEBB4C30400}"/>
                    </a:ext>
                  </a:extLst>
                </p:cNvPr>
                <p:cNvGrpSpPr/>
                <p:nvPr/>
              </p:nvGrpSpPr>
              <p:grpSpPr>
                <a:xfrm>
                  <a:off x="11007777" y="4583518"/>
                  <a:ext cx="770836" cy="927896"/>
                  <a:chOff x="11007777" y="4583518"/>
                  <a:chExt cx="770836" cy="927896"/>
                </a:xfrm>
              </p:grpSpPr>
              <p:sp>
                <p:nvSpPr>
                  <p:cNvPr id="846" name="Freeform: Shape 845">
                    <a:extLst>
                      <a:ext uri="{FF2B5EF4-FFF2-40B4-BE49-F238E27FC236}">
                        <a16:creationId xmlns:a16="http://schemas.microsoft.com/office/drawing/2014/main" id="{CF00DD58-C093-8194-3563-F5A97EFA0DAD}"/>
                      </a:ext>
                    </a:extLst>
                  </p:cNvPr>
                  <p:cNvSpPr/>
                  <p:nvPr/>
                </p:nvSpPr>
                <p:spPr>
                  <a:xfrm>
                    <a:off x="11192671" y="4745085"/>
                    <a:ext cx="397294" cy="766329"/>
                  </a:xfrm>
                  <a:custGeom>
                    <a:avLst/>
                    <a:gdLst>
                      <a:gd name="connsiteX0" fmla="*/ 397295 w 397294"/>
                      <a:gd name="connsiteY0" fmla="*/ 766329 h 766329"/>
                      <a:gd name="connsiteX1" fmla="*/ 0 w 397294"/>
                      <a:gd name="connsiteY1" fmla="*/ 0 h 766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7294" h="766329">
                        <a:moveTo>
                          <a:pt x="397295" y="766329"/>
                        </a:moveTo>
                        <a:cubicBezTo>
                          <a:pt x="319166" y="487059"/>
                          <a:pt x="182855" y="224413"/>
                          <a:pt x="0" y="0"/>
                        </a:cubicBezTo>
                      </a:path>
                    </a:pathLst>
                  </a:custGeom>
                  <a:noFill/>
                  <a:ln w="16620" cap="flat">
                    <a:solidFill>
                      <a:srgbClr val="B8245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47" name="Graphic 2">
                    <a:extLst>
                      <a:ext uri="{FF2B5EF4-FFF2-40B4-BE49-F238E27FC236}">
                        <a16:creationId xmlns:a16="http://schemas.microsoft.com/office/drawing/2014/main" id="{7D9EFB77-100C-CCEA-C639-1D827981EC39}"/>
                      </a:ext>
                    </a:extLst>
                  </p:cNvPr>
                  <p:cNvGrpSpPr/>
                  <p:nvPr/>
                </p:nvGrpSpPr>
                <p:grpSpPr>
                  <a:xfrm>
                    <a:off x="11007777" y="4583518"/>
                    <a:ext cx="770836" cy="750832"/>
                    <a:chOff x="11007777" y="4583518"/>
                    <a:chExt cx="770836" cy="750832"/>
                  </a:xfrm>
                  <a:solidFill>
                    <a:srgbClr val="B82458"/>
                  </a:solidFill>
                </p:grpSpPr>
                <p:sp>
                  <p:nvSpPr>
                    <p:cNvPr id="848" name="Freeform: Shape 847">
                      <a:extLst>
                        <a:ext uri="{FF2B5EF4-FFF2-40B4-BE49-F238E27FC236}">
                          <a16:creationId xmlns:a16="http://schemas.microsoft.com/office/drawing/2014/main" id="{B9FBE05C-8272-08D3-98B0-305C1CAE62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07777" y="4638619"/>
                      <a:ext cx="206505" cy="136387"/>
                    </a:xfrm>
                    <a:custGeom>
                      <a:avLst/>
                      <a:gdLst>
                        <a:gd name="connsiteX0" fmla="*/ 206506 w 206505"/>
                        <a:gd name="connsiteY0" fmla="*/ 136388 h 136387"/>
                        <a:gd name="connsiteX1" fmla="*/ 105103 w 206505"/>
                        <a:gd name="connsiteY1" fmla="*/ 13376 h 136387"/>
                        <a:gd name="connsiteX2" fmla="*/ 35286 w 206505"/>
                        <a:gd name="connsiteY2" fmla="*/ 3402 h 136387"/>
                        <a:gd name="connsiteX3" fmla="*/ 2039 w 206505"/>
                        <a:gd name="connsiteY3" fmla="*/ 58259 h 136387"/>
                        <a:gd name="connsiteX4" fmla="*/ 31962 w 206505"/>
                        <a:gd name="connsiteY4" fmla="*/ 89843 h 136387"/>
                        <a:gd name="connsiteX5" fmla="*/ 206506 w 206505"/>
                        <a:gd name="connsiteY5" fmla="*/ 136388 h 136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6505" h="136387">
                          <a:moveTo>
                            <a:pt x="206506" y="136388"/>
                          </a:moveTo>
                          <a:cubicBezTo>
                            <a:pt x="191544" y="83194"/>
                            <a:pt x="153311" y="38311"/>
                            <a:pt x="105103" y="13376"/>
                          </a:cubicBezTo>
                          <a:cubicBezTo>
                            <a:pt x="83494" y="3402"/>
                            <a:pt x="58559" y="-4909"/>
                            <a:pt x="35286" y="3402"/>
                          </a:cubicBezTo>
                          <a:cubicBezTo>
                            <a:pt x="12014" y="10052"/>
                            <a:pt x="-6272" y="36649"/>
                            <a:pt x="2039" y="58259"/>
                          </a:cubicBezTo>
                          <a:cubicBezTo>
                            <a:pt x="7027" y="71557"/>
                            <a:pt x="18663" y="81531"/>
                            <a:pt x="31962" y="89843"/>
                          </a:cubicBezTo>
                          <a:cubicBezTo>
                            <a:pt x="68532" y="113115"/>
                            <a:pt x="111753" y="121427"/>
                            <a:pt x="206506" y="13638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9" name="Freeform: Shape 848">
                      <a:extLst>
                        <a:ext uri="{FF2B5EF4-FFF2-40B4-BE49-F238E27FC236}">
                          <a16:creationId xmlns:a16="http://schemas.microsoft.com/office/drawing/2014/main" id="{FECB7B36-478F-2A4C-2563-D5273EF86C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1933" y="4583518"/>
                      <a:ext cx="72279" cy="234709"/>
                    </a:xfrm>
                    <a:custGeom>
                      <a:avLst/>
                      <a:gdLst>
                        <a:gd name="connsiteX0" fmla="*/ 33908 w 72279"/>
                        <a:gd name="connsiteY0" fmla="*/ 234709 h 234709"/>
                        <a:gd name="connsiteX1" fmla="*/ 10635 w 72279"/>
                        <a:gd name="connsiteY1" fmla="*/ 36893 h 234709"/>
                        <a:gd name="connsiteX2" fmla="*/ 23933 w 72279"/>
                        <a:gd name="connsiteY2" fmla="*/ 10296 h 234709"/>
                        <a:gd name="connsiteX3" fmla="*/ 50531 w 72279"/>
                        <a:gd name="connsiteY3" fmla="*/ 322 h 234709"/>
                        <a:gd name="connsiteX4" fmla="*/ 72141 w 72279"/>
                        <a:gd name="connsiteY4" fmla="*/ 41880 h 234709"/>
                        <a:gd name="connsiteX5" fmla="*/ 33908 w 72279"/>
                        <a:gd name="connsiteY5" fmla="*/ 234709 h 2347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2279" h="234709">
                          <a:moveTo>
                            <a:pt x="33908" y="234709"/>
                          </a:moveTo>
                          <a:cubicBezTo>
                            <a:pt x="-1001" y="176528"/>
                            <a:pt x="-9313" y="103386"/>
                            <a:pt x="10635" y="36893"/>
                          </a:cubicBezTo>
                          <a:cubicBezTo>
                            <a:pt x="13960" y="26919"/>
                            <a:pt x="17285" y="16945"/>
                            <a:pt x="23933" y="10296"/>
                          </a:cubicBezTo>
                          <a:cubicBezTo>
                            <a:pt x="30583" y="3647"/>
                            <a:pt x="40557" y="-1340"/>
                            <a:pt x="50531" y="322"/>
                          </a:cubicBezTo>
                          <a:cubicBezTo>
                            <a:pt x="67154" y="5309"/>
                            <a:pt x="70478" y="25257"/>
                            <a:pt x="72141" y="41880"/>
                          </a:cubicBezTo>
                          <a:cubicBezTo>
                            <a:pt x="73803" y="106711"/>
                            <a:pt x="60505" y="171541"/>
                            <a:pt x="33908" y="234709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" name="Freeform: Shape 849">
                      <a:extLst>
                        <a:ext uri="{FF2B5EF4-FFF2-40B4-BE49-F238E27FC236}">
                          <a16:creationId xmlns:a16="http://schemas.microsoft.com/office/drawing/2014/main" id="{4B6296C7-BC6A-DB71-C173-1F307F37F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84099" y="4635849"/>
                      <a:ext cx="143392" cy="242221"/>
                    </a:xfrm>
                    <a:custGeom>
                      <a:avLst/>
                      <a:gdLst>
                        <a:gd name="connsiteX0" fmla="*/ 18286 w 143392"/>
                        <a:gd name="connsiteY0" fmla="*/ 242222 h 242221"/>
                        <a:gd name="connsiteX1" fmla="*/ 0 w 143392"/>
                        <a:gd name="connsiteY1" fmla="*/ 195677 h 242221"/>
                        <a:gd name="connsiteX2" fmla="*/ 76467 w 143392"/>
                        <a:gd name="connsiteY2" fmla="*/ 19471 h 242221"/>
                        <a:gd name="connsiteX3" fmla="*/ 123012 w 143392"/>
                        <a:gd name="connsiteY3" fmla="*/ 1186 h 242221"/>
                        <a:gd name="connsiteX4" fmla="*/ 142960 w 143392"/>
                        <a:gd name="connsiteY4" fmla="*/ 29445 h 242221"/>
                        <a:gd name="connsiteX5" fmla="*/ 136310 w 143392"/>
                        <a:gd name="connsiteY5" fmla="*/ 66016 h 242221"/>
                        <a:gd name="connsiteX6" fmla="*/ 18286 w 143392"/>
                        <a:gd name="connsiteY6" fmla="*/ 242222 h 242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392" h="242221">
                          <a:moveTo>
                            <a:pt x="18286" y="242222"/>
                          </a:moveTo>
                          <a:cubicBezTo>
                            <a:pt x="3325" y="232248"/>
                            <a:pt x="0" y="212300"/>
                            <a:pt x="0" y="195677"/>
                          </a:cubicBezTo>
                          <a:cubicBezTo>
                            <a:pt x="1663" y="130846"/>
                            <a:pt x="29923" y="66016"/>
                            <a:pt x="76467" y="19471"/>
                          </a:cubicBezTo>
                          <a:cubicBezTo>
                            <a:pt x="89766" y="7835"/>
                            <a:pt x="106389" y="-3801"/>
                            <a:pt x="123012" y="1186"/>
                          </a:cubicBezTo>
                          <a:cubicBezTo>
                            <a:pt x="134649" y="6172"/>
                            <a:pt x="141297" y="17809"/>
                            <a:pt x="142960" y="29445"/>
                          </a:cubicBezTo>
                          <a:cubicBezTo>
                            <a:pt x="144622" y="41081"/>
                            <a:pt x="141297" y="54380"/>
                            <a:pt x="136310" y="66016"/>
                          </a:cubicBezTo>
                          <a:cubicBezTo>
                            <a:pt x="113039" y="132509"/>
                            <a:pt x="73142" y="192352"/>
                            <a:pt x="18286" y="24222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" name="Freeform: Shape 850">
                      <a:extLst>
                        <a:ext uri="{FF2B5EF4-FFF2-40B4-BE49-F238E27FC236}">
                          <a16:creationId xmlns:a16="http://schemas.microsoft.com/office/drawing/2014/main" id="{AA75F8E7-F4E5-AB86-5777-B827B8B2EB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47268" y="4729033"/>
                      <a:ext cx="180969" cy="237141"/>
                    </a:xfrm>
                    <a:custGeom>
                      <a:avLst/>
                      <a:gdLst>
                        <a:gd name="connsiteX0" fmla="*/ 0 w 180969"/>
                        <a:gd name="connsiteY0" fmla="*/ 237141 h 237141"/>
                        <a:gd name="connsiteX1" fmla="*/ 126336 w 180969"/>
                        <a:gd name="connsiteY1" fmla="*/ 9404 h 237141"/>
                        <a:gd name="connsiteX2" fmla="*/ 166232 w 180969"/>
                        <a:gd name="connsiteY2" fmla="*/ 2754 h 237141"/>
                        <a:gd name="connsiteX3" fmla="*/ 179530 w 180969"/>
                        <a:gd name="connsiteY3" fmla="*/ 45974 h 237141"/>
                        <a:gd name="connsiteX4" fmla="*/ 119686 w 180969"/>
                        <a:gd name="connsiteY4" fmla="*/ 155688 h 237141"/>
                        <a:gd name="connsiteX5" fmla="*/ 0 w 180969"/>
                        <a:gd name="connsiteY5" fmla="*/ 237141 h 237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0969" h="237141">
                          <a:moveTo>
                            <a:pt x="0" y="237141"/>
                          </a:moveTo>
                          <a:cubicBezTo>
                            <a:pt x="0" y="147376"/>
                            <a:pt x="48207" y="57611"/>
                            <a:pt x="126336" y="9404"/>
                          </a:cubicBezTo>
                          <a:cubicBezTo>
                            <a:pt x="137972" y="2754"/>
                            <a:pt x="152933" y="-3895"/>
                            <a:pt x="166232" y="2754"/>
                          </a:cubicBezTo>
                          <a:cubicBezTo>
                            <a:pt x="181192" y="9404"/>
                            <a:pt x="182855" y="31014"/>
                            <a:pt x="179530" y="45974"/>
                          </a:cubicBezTo>
                          <a:cubicBezTo>
                            <a:pt x="172881" y="87532"/>
                            <a:pt x="149609" y="124104"/>
                            <a:pt x="119686" y="155688"/>
                          </a:cubicBezTo>
                          <a:cubicBezTo>
                            <a:pt x="89765" y="185610"/>
                            <a:pt x="54856" y="208882"/>
                            <a:pt x="0" y="23714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2" name="Freeform: Shape 851">
                      <a:extLst>
                        <a:ext uri="{FF2B5EF4-FFF2-40B4-BE49-F238E27FC236}">
                          <a16:creationId xmlns:a16="http://schemas.microsoft.com/office/drawing/2014/main" id="{86C49FB1-F5BA-3B05-BC7A-C13555E4F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97138" y="4860009"/>
                      <a:ext cx="256412" cy="182631"/>
                    </a:xfrm>
                    <a:custGeom>
                      <a:avLst/>
                      <a:gdLst>
                        <a:gd name="connsiteX0" fmla="*/ 0 w 256412"/>
                        <a:gd name="connsiteY0" fmla="*/ 182632 h 182631"/>
                        <a:gd name="connsiteX1" fmla="*/ 197815 w 256412"/>
                        <a:gd name="connsiteY1" fmla="*/ 1439 h 182631"/>
                        <a:gd name="connsiteX2" fmla="*/ 249348 w 256412"/>
                        <a:gd name="connsiteY2" fmla="*/ 14737 h 182631"/>
                        <a:gd name="connsiteX3" fmla="*/ 251010 w 256412"/>
                        <a:gd name="connsiteY3" fmla="*/ 56295 h 182631"/>
                        <a:gd name="connsiteX4" fmla="*/ 221088 w 256412"/>
                        <a:gd name="connsiteY4" fmla="*/ 87880 h 182631"/>
                        <a:gd name="connsiteX5" fmla="*/ 0 w 256412"/>
                        <a:gd name="connsiteY5" fmla="*/ 182632 h 1826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6412" h="182631">
                          <a:moveTo>
                            <a:pt x="0" y="182632"/>
                          </a:moveTo>
                          <a:cubicBezTo>
                            <a:pt x="28259" y="92866"/>
                            <a:pt x="104726" y="14737"/>
                            <a:pt x="197815" y="1439"/>
                          </a:cubicBezTo>
                          <a:cubicBezTo>
                            <a:pt x="216102" y="-1886"/>
                            <a:pt x="237712" y="-224"/>
                            <a:pt x="249348" y="14737"/>
                          </a:cubicBezTo>
                          <a:cubicBezTo>
                            <a:pt x="259321" y="26374"/>
                            <a:pt x="257660" y="42997"/>
                            <a:pt x="251010" y="56295"/>
                          </a:cubicBezTo>
                          <a:cubicBezTo>
                            <a:pt x="244360" y="69594"/>
                            <a:pt x="232725" y="79568"/>
                            <a:pt x="221088" y="87880"/>
                          </a:cubicBezTo>
                          <a:cubicBezTo>
                            <a:pt x="161244" y="134424"/>
                            <a:pt x="84778" y="157697"/>
                            <a:pt x="0" y="18263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3" name="Freeform: Shape 852">
                      <a:extLst>
                        <a:ext uri="{FF2B5EF4-FFF2-40B4-BE49-F238E27FC236}">
                          <a16:creationId xmlns:a16="http://schemas.microsoft.com/office/drawing/2014/main" id="{8FEA4E0F-1BFF-2230-12DE-266411BD7F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40357" y="5017440"/>
                      <a:ext cx="284353" cy="115551"/>
                    </a:xfrm>
                    <a:custGeom>
                      <a:avLst/>
                      <a:gdLst>
                        <a:gd name="connsiteX0" fmla="*/ 0 w 284353"/>
                        <a:gd name="connsiteY0" fmla="*/ 111642 h 115551"/>
                        <a:gd name="connsiteX1" fmla="*/ 96414 w 284353"/>
                        <a:gd name="connsiteY1" fmla="*/ 28526 h 115551"/>
                        <a:gd name="connsiteX2" fmla="*/ 222751 w 284353"/>
                        <a:gd name="connsiteY2" fmla="*/ 266 h 115551"/>
                        <a:gd name="connsiteX3" fmla="*/ 260984 w 284353"/>
                        <a:gd name="connsiteY3" fmla="*/ 3591 h 115551"/>
                        <a:gd name="connsiteX4" fmla="*/ 284256 w 284353"/>
                        <a:gd name="connsiteY4" fmla="*/ 31850 h 115551"/>
                        <a:gd name="connsiteX5" fmla="*/ 247686 w 284353"/>
                        <a:gd name="connsiteY5" fmla="*/ 75070 h 115551"/>
                        <a:gd name="connsiteX6" fmla="*/ 0 w 284353"/>
                        <a:gd name="connsiteY6" fmla="*/ 111642 h 1155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4353" h="115551">
                          <a:moveTo>
                            <a:pt x="0" y="111642"/>
                          </a:moveTo>
                          <a:cubicBezTo>
                            <a:pt x="21610" y="75070"/>
                            <a:pt x="58181" y="45149"/>
                            <a:pt x="96414" y="28526"/>
                          </a:cubicBezTo>
                          <a:cubicBezTo>
                            <a:pt x="136310" y="10240"/>
                            <a:pt x="179530" y="1928"/>
                            <a:pt x="222751" y="266"/>
                          </a:cubicBezTo>
                          <a:cubicBezTo>
                            <a:pt x="236050" y="266"/>
                            <a:pt x="249348" y="-1396"/>
                            <a:pt x="260984" y="3591"/>
                          </a:cubicBezTo>
                          <a:cubicBezTo>
                            <a:pt x="272621" y="8578"/>
                            <a:pt x="284256" y="18552"/>
                            <a:pt x="284256" y="31850"/>
                          </a:cubicBezTo>
                          <a:cubicBezTo>
                            <a:pt x="285919" y="51798"/>
                            <a:pt x="265971" y="66759"/>
                            <a:pt x="247686" y="75070"/>
                          </a:cubicBezTo>
                          <a:cubicBezTo>
                            <a:pt x="172882" y="108317"/>
                            <a:pt x="88103" y="123278"/>
                            <a:pt x="0" y="11164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4" name="Freeform: Shape 853">
                      <a:extLst>
                        <a:ext uri="{FF2B5EF4-FFF2-40B4-BE49-F238E27FC236}">
                          <a16:creationId xmlns:a16="http://schemas.microsoft.com/office/drawing/2014/main" id="{A40F3889-9592-7F4E-947E-3CCE520555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3604" y="5157109"/>
                      <a:ext cx="305009" cy="95515"/>
                    </a:xfrm>
                    <a:custGeom>
                      <a:avLst/>
                      <a:gdLst>
                        <a:gd name="connsiteX0" fmla="*/ 0 w 305009"/>
                        <a:gd name="connsiteY0" fmla="*/ 38465 h 95515"/>
                        <a:gd name="connsiteX1" fmla="*/ 275945 w 305009"/>
                        <a:gd name="connsiteY1" fmla="*/ 35140 h 95515"/>
                        <a:gd name="connsiteX2" fmla="*/ 299218 w 305009"/>
                        <a:gd name="connsiteY2" fmla="*/ 53426 h 95515"/>
                        <a:gd name="connsiteX3" fmla="*/ 302542 w 305009"/>
                        <a:gd name="connsiteY3" fmla="*/ 81685 h 95515"/>
                        <a:gd name="connsiteX4" fmla="*/ 264309 w 305009"/>
                        <a:gd name="connsiteY4" fmla="*/ 94984 h 95515"/>
                        <a:gd name="connsiteX5" fmla="*/ 63168 w 305009"/>
                        <a:gd name="connsiteY5" fmla="*/ 68387 h 955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5009" h="95515">
                          <a:moveTo>
                            <a:pt x="0" y="38465"/>
                          </a:moveTo>
                          <a:cubicBezTo>
                            <a:pt x="83116" y="-11405"/>
                            <a:pt x="192829" y="-13067"/>
                            <a:pt x="275945" y="35140"/>
                          </a:cubicBezTo>
                          <a:cubicBezTo>
                            <a:pt x="284256" y="40127"/>
                            <a:pt x="292568" y="45114"/>
                            <a:pt x="299218" y="53426"/>
                          </a:cubicBezTo>
                          <a:cubicBezTo>
                            <a:pt x="304204" y="61737"/>
                            <a:pt x="307529" y="73374"/>
                            <a:pt x="302542" y="81685"/>
                          </a:cubicBezTo>
                          <a:cubicBezTo>
                            <a:pt x="295893" y="94984"/>
                            <a:pt x="277608" y="96646"/>
                            <a:pt x="264309" y="94984"/>
                          </a:cubicBezTo>
                          <a:cubicBezTo>
                            <a:pt x="196154" y="94984"/>
                            <a:pt x="129661" y="85010"/>
                            <a:pt x="63168" y="6838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5" name="Freeform: Shape 854">
                      <a:extLst>
                        <a:ext uri="{FF2B5EF4-FFF2-40B4-BE49-F238E27FC236}">
                          <a16:creationId xmlns:a16="http://schemas.microsoft.com/office/drawing/2014/main" id="{3E7DA4D9-F32B-AE8A-FDFB-81688221B6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25785" y="4786574"/>
                      <a:ext cx="208444" cy="73281"/>
                    </a:xfrm>
                    <a:custGeom>
                      <a:avLst/>
                      <a:gdLst>
                        <a:gd name="connsiteX0" fmla="*/ 208444 w 208444"/>
                        <a:gd name="connsiteY0" fmla="*/ 20017 h 73281"/>
                        <a:gd name="connsiteX1" fmla="*/ 22265 w 208444"/>
                        <a:gd name="connsiteY1" fmla="*/ 25004 h 73281"/>
                        <a:gd name="connsiteX2" fmla="*/ 3979 w 208444"/>
                        <a:gd name="connsiteY2" fmla="*/ 39965 h 73281"/>
                        <a:gd name="connsiteX3" fmla="*/ 2317 w 208444"/>
                        <a:gd name="connsiteY3" fmla="*/ 63237 h 73281"/>
                        <a:gd name="connsiteX4" fmla="*/ 25589 w 208444"/>
                        <a:gd name="connsiteY4" fmla="*/ 73211 h 73281"/>
                        <a:gd name="connsiteX5" fmla="*/ 208444 w 208444"/>
                        <a:gd name="connsiteY5" fmla="*/ 20017 h 73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8444" h="73281">
                          <a:moveTo>
                            <a:pt x="208444" y="20017"/>
                          </a:moveTo>
                          <a:cubicBezTo>
                            <a:pt x="150263" y="-8242"/>
                            <a:pt x="78784" y="-6580"/>
                            <a:pt x="22265" y="25004"/>
                          </a:cubicBezTo>
                          <a:cubicBezTo>
                            <a:pt x="15616" y="28329"/>
                            <a:pt x="8966" y="33316"/>
                            <a:pt x="3979" y="39965"/>
                          </a:cubicBezTo>
                          <a:cubicBezTo>
                            <a:pt x="-1008" y="46614"/>
                            <a:pt x="-1008" y="56588"/>
                            <a:pt x="2317" y="63237"/>
                          </a:cubicBezTo>
                          <a:cubicBezTo>
                            <a:pt x="7304" y="69887"/>
                            <a:pt x="17278" y="73211"/>
                            <a:pt x="25589" y="73211"/>
                          </a:cubicBezTo>
                          <a:cubicBezTo>
                            <a:pt x="87095" y="74874"/>
                            <a:pt x="141952" y="46614"/>
                            <a:pt x="208444" y="2001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6" name="Freeform: Shape 855">
                      <a:extLst>
                        <a:ext uri="{FF2B5EF4-FFF2-40B4-BE49-F238E27FC236}">
                          <a16:creationId xmlns:a16="http://schemas.microsoft.com/office/drawing/2014/main" id="{44F13FEE-12DC-5DB2-1DAF-18832BEEC8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9660" y="4868097"/>
                      <a:ext cx="239373" cy="94084"/>
                    </a:xfrm>
                    <a:custGeom>
                      <a:avLst/>
                      <a:gdLst>
                        <a:gd name="connsiteX0" fmla="*/ 239373 w 239373"/>
                        <a:gd name="connsiteY0" fmla="*/ 29922 h 94084"/>
                        <a:gd name="connsiteX1" fmla="*/ 24935 w 239373"/>
                        <a:gd name="connsiteY1" fmla="*/ 29922 h 94084"/>
                        <a:gd name="connsiteX2" fmla="*/ 0 w 239373"/>
                        <a:gd name="connsiteY2" fmla="*/ 61506 h 94084"/>
                        <a:gd name="connsiteX3" fmla="*/ 21610 w 239373"/>
                        <a:gd name="connsiteY3" fmla="*/ 89765 h 94084"/>
                        <a:gd name="connsiteX4" fmla="*/ 58181 w 239373"/>
                        <a:gd name="connsiteY4" fmla="*/ 93090 h 94084"/>
                        <a:gd name="connsiteX5" fmla="*/ 239373 w 239373"/>
                        <a:gd name="connsiteY5" fmla="*/ 29922 h 940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373" h="94084">
                          <a:moveTo>
                            <a:pt x="239373" y="29922"/>
                          </a:moveTo>
                          <a:cubicBezTo>
                            <a:pt x="176205" y="-9974"/>
                            <a:pt x="88103" y="-9974"/>
                            <a:pt x="24935" y="29922"/>
                          </a:cubicBezTo>
                          <a:cubicBezTo>
                            <a:pt x="13298" y="38234"/>
                            <a:pt x="1662" y="48207"/>
                            <a:pt x="0" y="61506"/>
                          </a:cubicBezTo>
                          <a:cubicBezTo>
                            <a:pt x="0" y="74804"/>
                            <a:pt x="9974" y="84778"/>
                            <a:pt x="21610" y="89765"/>
                          </a:cubicBezTo>
                          <a:cubicBezTo>
                            <a:pt x="33246" y="94752"/>
                            <a:pt x="46545" y="94752"/>
                            <a:pt x="58181" y="93090"/>
                          </a:cubicBezTo>
                          <a:cubicBezTo>
                            <a:pt x="118024" y="86441"/>
                            <a:pt x="171219" y="61506"/>
                            <a:pt x="239373" y="2992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7" name="Freeform: Shape 856">
                      <a:extLst>
                        <a:ext uri="{FF2B5EF4-FFF2-40B4-BE49-F238E27FC236}">
                          <a16:creationId xmlns:a16="http://schemas.microsoft.com/office/drawing/2014/main" id="{63F3587A-B118-1326-9752-1FEB055F9A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9052" y="4964512"/>
                      <a:ext cx="249825" cy="122001"/>
                    </a:xfrm>
                    <a:custGeom>
                      <a:avLst/>
                      <a:gdLst>
                        <a:gd name="connsiteX0" fmla="*/ 249826 w 249825"/>
                        <a:gd name="connsiteY0" fmla="*/ 24935 h 122001"/>
                        <a:gd name="connsiteX1" fmla="*/ 43698 w 249825"/>
                        <a:gd name="connsiteY1" fmla="*/ 24935 h 122001"/>
                        <a:gd name="connsiteX2" fmla="*/ 7127 w 249825"/>
                        <a:gd name="connsiteY2" fmla="*/ 56519 h 122001"/>
                        <a:gd name="connsiteX3" fmla="*/ 5465 w 249825"/>
                        <a:gd name="connsiteY3" fmla="*/ 103064 h 122001"/>
                        <a:gd name="connsiteX4" fmla="*/ 37049 w 249825"/>
                        <a:gd name="connsiteY4" fmla="*/ 121349 h 122001"/>
                        <a:gd name="connsiteX5" fmla="*/ 73619 w 249825"/>
                        <a:gd name="connsiteY5" fmla="*/ 118024 h 122001"/>
                        <a:gd name="connsiteX6" fmla="*/ 249826 w 249825"/>
                        <a:gd name="connsiteY6" fmla="*/ 24935 h 122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9825" h="122001">
                          <a:moveTo>
                            <a:pt x="249826" y="24935"/>
                          </a:moveTo>
                          <a:cubicBezTo>
                            <a:pt x="186658" y="-8312"/>
                            <a:pt x="106866" y="-8312"/>
                            <a:pt x="43698" y="24935"/>
                          </a:cubicBezTo>
                          <a:cubicBezTo>
                            <a:pt x="28738" y="33246"/>
                            <a:pt x="15438" y="41558"/>
                            <a:pt x="7127" y="56519"/>
                          </a:cubicBezTo>
                          <a:cubicBezTo>
                            <a:pt x="-1185" y="69817"/>
                            <a:pt x="-2847" y="88103"/>
                            <a:pt x="5465" y="103064"/>
                          </a:cubicBezTo>
                          <a:cubicBezTo>
                            <a:pt x="12114" y="113038"/>
                            <a:pt x="23750" y="119687"/>
                            <a:pt x="37049" y="121349"/>
                          </a:cubicBezTo>
                          <a:cubicBezTo>
                            <a:pt x="48685" y="123012"/>
                            <a:pt x="61984" y="121349"/>
                            <a:pt x="73619" y="118024"/>
                          </a:cubicBezTo>
                          <a:cubicBezTo>
                            <a:pt x="130139" y="103064"/>
                            <a:pt x="181670" y="71480"/>
                            <a:pt x="249826" y="2493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8" name="Freeform: Shape 857">
                      <a:extLst>
                        <a:ext uri="{FF2B5EF4-FFF2-40B4-BE49-F238E27FC236}">
                          <a16:creationId xmlns:a16="http://schemas.microsoft.com/office/drawing/2014/main" id="{957E6F95-0E4E-D479-D35E-DE24F3D3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81036" y="5079045"/>
                      <a:ext cx="239373" cy="139477"/>
                    </a:xfrm>
                    <a:custGeom>
                      <a:avLst/>
                      <a:gdLst>
                        <a:gd name="connsiteX0" fmla="*/ 239373 w 239373"/>
                        <a:gd name="connsiteY0" fmla="*/ 8478 h 139477"/>
                        <a:gd name="connsiteX1" fmla="*/ 11635 w 239373"/>
                        <a:gd name="connsiteY1" fmla="*/ 83283 h 139477"/>
                        <a:gd name="connsiteX2" fmla="*/ 0 w 239373"/>
                        <a:gd name="connsiteY2" fmla="*/ 111542 h 139477"/>
                        <a:gd name="connsiteX3" fmla="*/ 26597 w 239373"/>
                        <a:gd name="connsiteY3" fmla="*/ 138139 h 139477"/>
                        <a:gd name="connsiteX4" fmla="*/ 66493 w 239373"/>
                        <a:gd name="connsiteY4" fmla="*/ 133152 h 139477"/>
                        <a:gd name="connsiteX5" fmla="*/ 239373 w 239373"/>
                        <a:gd name="connsiteY5" fmla="*/ 8478 h 139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373" h="139477">
                          <a:moveTo>
                            <a:pt x="239373" y="8478"/>
                          </a:moveTo>
                          <a:cubicBezTo>
                            <a:pt x="157920" y="-16457"/>
                            <a:pt x="61505" y="15127"/>
                            <a:pt x="11635" y="83283"/>
                          </a:cubicBezTo>
                          <a:cubicBezTo>
                            <a:pt x="4987" y="91594"/>
                            <a:pt x="0" y="101568"/>
                            <a:pt x="0" y="111542"/>
                          </a:cubicBezTo>
                          <a:cubicBezTo>
                            <a:pt x="1662" y="124841"/>
                            <a:pt x="13298" y="134815"/>
                            <a:pt x="26597" y="138139"/>
                          </a:cubicBezTo>
                          <a:cubicBezTo>
                            <a:pt x="39895" y="141464"/>
                            <a:pt x="53193" y="138139"/>
                            <a:pt x="66493" y="133152"/>
                          </a:cubicBezTo>
                          <a:cubicBezTo>
                            <a:pt x="121349" y="118191"/>
                            <a:pt x="171219" y="86607"/>
                            <a:pt x="239373" y="847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9" name="Freeform: Shape 858">
                      <a:extLst>
                        <a:ext uri="{FF2B5EF4-FFF2-40B4-BE49-F238E27FC236}">
                          <a16:creationId xmlns:a16="http://schemas.microsoft.com/office/drawing/2014/main" id="{AF772F86-0D40-37F9-6D1F-77867CAAF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92161" y="5170165"/>
                      <a:ext cx="173130" cy="164186"/>
                    </a:xfrm>
                    <a:custGeom>
                      <a:avLst/>
                      <a:gdLst>
                        <a:gd name="connsiteX0" fmla="*/ 173131 w 173130"/>
                        <a:gd name="connsiteY0" fmla="*/ 475 h 164186"/>
                        <a:gd name="connsiteX1" fmla="*/ 21860 w 173130"/>
                        <a:gd name="connsiteY1" fmla="*/ 76942 h 164186"/>
                        <a:gd name="connsiteX2" fmla="*/ 249 w 173130"/>
                        <a:gd name="connsiteY2" fmla="*/ 120161 h 164186"/>
                        <a:gd name="connsiteX3" fmla="*/ 20197 w 173130"/>
                        <a:gd name="connsiteY3" fmla="*/ 161719 h 164186"/>
                        <a:gd name="connsiteX4" fmla="*/ 53444 w 173130"/>
                        <a:gd name="connsiteY4" fmla="*/ 158395 h 164186"/>
                        <a:gd name="connsiteX5" fmla="*/ 80041 w 173130"/>
                        <a:gd name="connsiteY5" fmla="*/ 135123 h 164186"/>
                        <a:gd name="connsiteX6" fmla="*/ 173131 w 173130"/>
                        <a:gd name="connsiteY6" fmla="*/ 475 h 164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3130" h="164186">
                          <a:moveTo>
                            <a:pt x="173131" y="475"/>
                          </a:moveTo>
                          <a:cubicBezTo>
                            <a:pt x="114950" y="-4513"/>
                            <a:pt x="58430" y="30396"/>
                            <a:pt x="21860" y="76942"/>
                          </a:cubicBezTo>
                          <a:cubicBezTo>
                            <a:pt x="11886" y="90240"/>
                            <a:pt x="1912" y="105201"/>
                            <a:pt x="249" y="120161"/>
                          </a:cubicBezTo>
                          <a:cubicBezTo>
                            <a:pt x="-1413" y="135123"/>
                            <a:pt x="5237" y="155070"/>
                            <a:pt x="20197" y="161719"/>
                          </a:cubicBezTo>
                          <a:cubicBezTo>
                            <a:pt x="31834" y="166707"/>
                            <a:pt x="43470" y="163382"/>
                            <a:pt x="53444" y="158395"/>
                          </a:cubicBezTo>
                          <a:cubicBezTo>
                            <a:pt x="63418" y="153408"/>
                            <a:pt x="71730" y="143434"/>
                            <a:pt x="80041" y="135123"/>
                          </a:cubicBezTo>
                          <a:cubicBezTo>
                            <a:pt x="111625" y="103538"/>
                            <a:pt x="141546" y="71954"/>
                            <a:pt x="173131" y="47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31" name="Graphic 2">
                  <a:extLst>
                    <a:ext uri="{FF2B5EF4-FFF2-40B4-BE49-F238E27FC236}">
                      <a16:creationId xmlns:a16="http://schemas.microsoft.com/office/drawing/2014/main" id="{325D1339-C969-BD71-00FA-6AAC9F03BA48}"/>
                    </a:ext>
                  </a:extLst>
                </p:cNvPr>
                <p:cNvGrpSpPr/>
                <p:nvPr/>
              </p:nvGrpSpPr>
              <p:grpSpPr>
                <a:xfrm>
                  <a:off x="11653079" y="4240941"/>
                  <a:ext cx="558628" cy="1021125"/>
                  <a:chOff x="11653079" y="4240941"/>
                  <a:chExt cx="558628" cy="1021125"/>
                </a:xfrm>
              </p:grpSpPr>
              <p:sp>
                <p:nvSpPr>
                  <p:cNvPr id="832" name="Freeform: Shape 831">
                    <a:extLst>
                      <a:ext uri="{FF2B5EF4-FFF2-40B4-BE49-F238E27FC236}">
                        <a16:creationId xmlns:a16="http://schemas.microsoft.com/office/drawing/2014/main" id="{767E4A48-9720-FAC9-5F15-B2EBFD015D3C}"/>
                      </a:ext>
                    </a:extLst>
                  </p:cNvPr>
                  <p:cNvSpPr/>
                  <p:nvPr/>
                </p:nvSpPr>
                <p:spPr>
                  <a:xfrm>
                    <a:off x="11947659" y="4399323"/>
                    <a:ext cx="59548" cy="862743"/>
                  </a:xfrm>
                  <a:custGeom>
                    <a:avLst/>
                    <a:gdLst>
                      <a:gd name="connsiteX0" fmla="*/ 31290 w 59548"/>
                      <a:gd name="connsiteY0" fmla="*/ 862744 h 862743"/>
                      <a:gd name="connsiteX1" fmla="*/ 59549 w 59548"/>
                      <a:gd name="connsiteY1" fmla="*/ 0 h 8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9548" h="862743">
                        <a:moveTo>
                          <a:pt x="31290" y="862744"/>
                        </a:moveTo>
                        <a:cubicBezTo>
                          <a:pt x="-18580" y="576825"/>
                          <a:pt x="-8606" y="280932"/>
                          <a:pt x="59549" y="0"/>
                        </a:cubicBezTo>
                      </a:path>
                    </a:pathLst>
                  </a:custGeom>
                  <a:noFill/>
                  <a:ln w="16620" cap="flat">
                    <a:solidFill>
                      <a:srgbClr val="B8245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3" name="Graphic 2">
                    <a:extLst>
                      <a:ext uri="{FF2B5EF4-FFF2-40B4-BE49-F238E27FC236}">
                        <a16:creationId xmlns:a16="http://schemas.microsoft.com/office/drawing/2014/main" id="{52149A8D-8EDF-B727-7D25-284DDFD2B588}"/>
                      </a:ext>
                    </a:extLst>
                  </p:cNvPr>
                  <p:cNvGrpSpPr/>
                  <p:nvPr/>
                </p:nvGrpSpPr>
                <p:grpSpPr>
                  <a:xfrm>
                    <a:off x="11653079" y="4240941"/>
                    <a:ext cx="558628" cy="858836"/>
                    <a:chOff x="11653079" y="4240941"/>
                    <a:chExt cx="558628" cy="858836"/>
                  </a:xfrm>
                  <a:solidFill>
                    <a:srgbClr val="B82458"/>
                  </a:solidFill>
                </p:grpSpPr>
                <p:sp>
                  <p:nvSpPr>
                    <p:cNvPr id="834" name="Freeform: Shape 833">
                      <a:extLst>
                        <a:ext uri="{FF2B5EF4-FFF2-40B4-BE49-F238E27FC236}">
                          <a16:creationId xmlns:a16="http://schemas.microsoft.com/office/drawing/2014/main" id="{F20FCE46-C742-078C-452A-A38AE98CD1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7512" y="4240941"/>
                      <a:ext cx="154575" cy="194952"/>
                    </a:xfrm>
                    <a:custGeom>
                      <a:avLst/>
                      <a:gdLst>
                        <a:gd name="connsiteX0" fmla="*/ 3048 w 154575"/>
                        <a:gd name="connsiteY0" fmla="*/ 194952 h 194952"/>
                        <a:gd name="connsiteX1" fmla="*/ 41281 w 154575"/>
                        <a:gd name="connsiteY1" fmla="*/ 40357 h 194952"/>
                        <a:gd name="connsiteX2" fmla="*/ 99462 w 154575"/>
                        <a:gd name="connsiteY2" fmla="*/ 461 h 194952"/>
                        <a:gd name="connsiteX3" fmla="*/ 154319 w 154575"/>
                        <a:gd name="connsiteY3" fmla="*/ 35370 h 194952"/>
                        <a:gd name="connsiteX4" fmla="*/ 141020 w 154575"/>
                        <a:gd name="connsiteY4" fmla="*/ 76928 h 194952"/>
                        <a:gd name="connsiteX5" fmla="*/ 3048 w 154575"/>
                        <a:gd name="connsiteY5" fmla="*/ 194952 h 194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575" h="194952">
                          <a:moveTo>
                            <a:pt x="3048" y="194952"/>
                          </a:moveTo>
                          <a:cubicBezTo>
                            <a:pt x="-6927" y="140096"/>
                            <a:pt x="8035" y="83577"/>
                            <a:pt x="41281" y="40357"/>
                          </a:cubicBezTo>
                          <a:cubicBezTo>
                            <a:pt x="56242" y="22071"/>
                            <a:pt x="76189" y="3786"/>
                            <a:pt x="99462" y="461"/>
                          </a:cubicBezTo>
                          <a:cubicBezTo>
                            <a:pt x="122735" y="-2864"/>
                            <a:pt x="150994" y="12097"/>
                            <a:pt x="154319" y="35370"/>
                          </a:cubicBezTo>
                          <a:cubicBezTo>
                            <a:pt x="155981" y="50331"/>
                            <a:pt x="149332" y="63629"/>
                            <a:pt x="141020" y="76928"/>
                          </a:cubicBezTo>
                          <a:cubicBezTo>
                            <a:pt x="117747" y="113499"/>
                            <a:pt x="81177" y="140096"/>
                            <a:pt x="3048" y="19495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5" name="Freeform: Shape 834">
                      <a:extLst>
                        <a:ext uri="{FF2B5EF4-FFF2-40B4-BE49-F238E27FC236}">
                          <a16:creationId xmlns:a16="http://schemas.microsoft.com/office/drawing/2014/main" id="{B5160225-B2E9-24A1-A63F-3C3BE13D5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9211" y="4284101"/>
                      <a:ext cx="123726" cy="208311"/>
                    </a:xfrm>
                    <a:custGeom>
                      <a:avLst/>
                      <a:gdLst>
                        <a:gd name="connsiteX0" fmla="*/ 123062 w 123726"/>
                        <a:gd name="connsiteY0" fmla="*/ 208311 h 208311"/>
                        <a:gd name="connsiteX1" fmla="*/ 59894 w 123726"/>
                        <a:gd name="connsiteY1" fmla="*/ 20469 h 208311"/>
                        <a:gd name="connsiteX2" fmla="*/ 36622 w 123726"/>
                        <a:gd name="connsiteY2" fmla="*/ 2184 h 208311"/>
                        <a:gd name="connsiteX3" fmla="*/ 8362 w 123726"/>
                        <a:gd name="connsiteY3" fmla="*/ 5508 h 208311"/>
                        <a:gd name="connsiteX4" fmla="*/ 6699 w 123726"/>
                        <a:gd name="connsiteY4" fmla="*/ 52053 h 208311"/>
                        <a:gd name="connsiteX5" fmla="*/ 123062 w 123726"/>
                        <a:gd name="connsiteY5" fmla="*/ 208311 h 208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3726" h="208311">
                          <a:moveTo>
                            <a:pt x="123062" y="208311"/>
                          </a:moveTo>
                          <a:cubicBezTo>
                            <a:pt x="128050" y="140156"/>
                            <a:pt x="104777" y="70339"/>
                            <a:pt x="59894" y="20469"/>
                          </a:cubicBezTo>
                          <a:cubicBezTo>
                            <a:pt x="53245" y="13820"/>
                            <a:pt x="46596" y="5508"/>
                            <a:pt x="36622" y="2184"/>
                          </a:cubicBezTo>
                          <a:cubicBezTo>
                            <a:pt x="26647" y="-1141"/>
                            <a:pt x="16674" y="-1141"/>
                            <a:pt x="8362" y="5508"/>
                          </a:cubicBezTo>
                          <a:cubicBezTo>
                            <a:pt x="-4936" y="17144"/>
                            <a:pt x="51" y="37092"/>
                            <a:pt x="6699" y="52053"/>
                          </a:cubicBezTo>
                          <a:cubicBezTo>
                            <a:pt x="31634" y="110234"/>
                            <a:pt x="71530" y="161766"/>
                            <a:pt x="123062" y="20831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6" name="Freeform: Shape 835">
                      <a:extLst>
                        <a:ext uri="{FF2B5EF4-FFF2-40B4-BE49-F238E27FC236}">
                          <a16:creationId xmlns:a16="http://schemas.microsoft.com/office/drawing/2014/main" id="{D3FEFF7A-0982-CB35-D461-DB4C806F91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58380" y="4386440"/>
                      <a:ext cx="212277" cy="180777"/>
                    </a:xfrm>
                    <a:custGeom>
                      <a:avLst/>
                      <a:gdLst>
                        <a:gd name="connsiteX0" fmla="*/ 207270 w 212277"/>
                        <a:gd name="connsiteY0" fmla="*/ 180777 h 180777"/>
                        <a:gd name="connsiteX1" fmla="*/ 202283 w 212277"/>
                        <a:gd name="connsiteY1" fmla="*/ 130907 h 180777"/>
                        <a:gd name="connsiteX2" fmla="*/ 57661 w 212277"/>
                        <a:gd name="connsiteY2" fmla="*/ 4572 h 180777"/>
                        <a:gd name="connsiteX3" fmla="*/ 7792 w 212277"/>
                        <a:gd name="connsiteY3" fmla="*/ 7896 h 180777"/>
                        <a:gd name="connsiteX4" fmla="*/ 2805 w 212277"/>
                        <a:gd name="connsiteY4" fmla="*/ 42805 h 180777"/>
                        <a:gd name="connsiteX5" fmla="*/ 24415 w 212277"/>
                        <a:gd name="connsiteY5" fmla="*/ 72726 h 180777"/>
                        <a:gd name="connsiteX6" fmla="*/ 207270 w 212277"/>
                        <a:gd name="connsiteY6" fmla="*/ 180777 h 1807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2277" h="180777">
                          <a:moveTo>
                            <a:pt x="207270" y="180777"/>
                          </a:moveTo>
                          <a:cubicBezTo>
                            <a:pt x="217245" y="165816"/>
                            <a:pt x="210595" y="145869"/>
                            <a:pt x="202283" y="130907"/>
                          </a:cubicBezTo>
                          <a:cubicBezTo>
                            <a:pt x="172362" y="72726"/>
                            <a:pt x="119168" y="26181"/>
                            <a:pt x="57661" y="4572"/>
                          </a:cubicBezTo>
                          <a:cubicBezTo>
                            <a:pt x="41038" y="-416"/>
                            <a:pt x="21091" y="-3740"/>
                            <a:pt x="7792" y="7896"/>
                          </a:cubicBezTo>
                          <a:cubicBezTo>
                            <a:pt x="-520" y="16207"/>
                            <a:pt x="-2182" y="31168"/>
                            <a:pt x="2805" y="42805"/>
                          </a:cubicBezTo>
                          <a:cubicBezTo>
                            <a:pt x="7792" y="54441"/>
                            <a:pt x="16103" y="64415"/>
                            <a:pt x="24415" y="72726"/>
                          </a:cubicBezTo>
                          <a:cubicBezTo>
                            <a:pt x="74285" y="122596"/>
                            <a:pt x="135791" y="157505"/>
                            <a:pt x="207270" y="18077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7" name="Freeform: Shape 836">
                      <a:extLst>
                        <a:ext uri="{FF2B5EF4-FFF2-40B4-BE49-F238E27FC236}">
                          <a16:creationId xmlns:a16="http://schemas.microsoft.com/office/drawing/2014/main" id="{A428F703-5A65-E00E-5EBF-A3005AA04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08044" y="4513236"/>
                      <a:ext cx="254282" cy="152058"/>
                    </a:xfrm>
                    <a:custGeom>
                      <a:avLst/>
                      <a:gdLst>
                        <a:gd name="connsiteX0" fmla="*/ 254282 w 254282"/>
                        <a:gd name="connsiteY0" fmla="*/ 152058 h 152058"/>
                        <a:gd name="connsiteX1" fmla="*/ 43167 w 254282"/>
                        <a:gd name="connsiteY1" fmla="*/ 787 h 152058"/>
                        <a:gd name="connsiteX2" fmla="*/ 4934 w 254282"/>
                        <a:gd name="connsiteY2" fmla="*/ 10761 h 152058"/>
                        <a:gd name="connsiteX3" fmla="*/ 11583 w 254282"/>
                        <a:gd name="connsiteY3" fmla="*/ 55643 h 152058"/>
                        <a:gd name="connsiteX4" fmla="*/ 112985 w 254282"/>
                        <a:gd name="connsiteY4" fmla="*/ 128785 h 152058"/>
                        <a:gd name="connsiteX5" fmla="*/ 254282 w 254282"/>
                        <a:gd name="connsiteY5" fmla="*/ 152058 h 1520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4282" h="152058">
                          <a:moveTo>
                            <a:pt x="254282" y="152058"/>
                          </a:moveTo>
                          <a:cubicBezTo>
                            <a:pt x="216048" y="70604"/>
                            <a:pt x="132932" y="10761"/>
                            <a:pt x="43167" y="787"/>
                          </a:cubicBezTo>
                          <a:cubicBezTo>
                            <a:pt x="29869" y="-876"/>
                            <a:pt x="13246" y="-876"/>
                            <a:pt x="4934" y="10761"/>
                          </a:cubicBezTo>
                          <a:cubicBezTo>
                            <a:pt x="-5040" y="24059"/>
                            <a:pt x="1609" y="42345"/>
                            <a:pt x="11583" y="55643"/>
                          </a:cubicBezTo>
                          <a:cubicBezTo>
                            <a:pt x="36518" y="90552"/>
                            <a:pt x="73089" y="113824"/>
                            <a:pt x="112985" y="128785"/>
                          </a:cubicBezTo>
                          <a:cubicBezTo>
                            <a:pt x="152880" y="143747"/>
                            <a:pt x="194438" y="150396"/>
                            <a:pt x="254282" y="152058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8" name="Freeform: Shape 837">
                      <a:extLst>
                        <a:ext uri="{FF2B5EF4-FFF2-40B4-BE49-F238E27FC236}">
                          <a16:creationId xmlns:a16="http://schemas.microsoft.com/office/drawing/2014/main" id="{00C8AD54-C148-031F-F2EF-FEC0E8653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4058" y="4667335"/>
                      <a:ext cx="296631" cy="105836"/>
                    </a:xfrm>
                    <a:custGeom>
                      <a:avLst/>
                      <a:gdLst>
                        <a:gd name="connsiteX0" fmla="*/ 296632 w 296631"/>
                        <a:gd name="connsiteY0" fmla="*/ 87724 h 105836"/>
                        <a:gd name="connsiteX1" fmla="*/ 40634 w 296631"/>
                        <a:gd name="connsiteY1" fmla="*/ 9595 h 105836"/>
                        <a:gd name="connsiteX2" fmla="*/ 739 w 296631"/>
                        <a:gd name="connsiteY2" fmla="*/ 42841 h 105836"/>
                        <a:gd name="connsiteX3" fmla="*/ 17362 w 296631"/>
                        <a:gd name="connsiteY3" fmla="*/ 81075 h 105836"/>
                        <a:gd name="connsiteX4" fmla="*/ 57257 w 296631"/>
                        <a:gd name="connsiteY4" fmla="*/ 97698 h 105836"/>
                        <a:gd name="connsiteX5" fmla="*/ 296632 w 296631"/>
                        <a:gd name="connsiteY5" fmla="*/ 87724 h 10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6631" h="105836">
                          <a:moveTo>
                            <a:pt x="296632" y="87724"/>
                          </a:moveTo>
                          <a:cubicBezTo>
                            <a:pt x="233464" y="17906"/>
                            <a:pt x="130400" y="-18664"/>
                            <a:pt x="40634" y="9595"/>
                          </a:cubicBezTo>
                          <a:cubicBezTo>
                            <a:pt x="22349" y="14582"/>
                            <a:pt x="4063" y="24555"/>
                            <a:pt x="739" y="42841"/>
                          </a:cubicBezTo>
                          <a:cubicBezTo>
                            <a:pt x="-2586" y="57802"/>
                            <a:pt x="5726" y="72763"/>
                            <a:pt x="17362" y="81075"/>
                          </a:cubicBezTo>
                          <a:cubicBezTo>
                            <a:pt x="28997" y="91048"/>
                            <a:pt x="43959" y="94373"/>
                            <a:pt x="57257" y="97698"/>
                          </a:cubicBezTo>
                          <a:cubicBezTo>
                            <a:pt x="130400" y="114321"/>
                            <a:pt x="208529" y="102685"/>
                            <a:pt x="296632" y="87724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9" name="Freeform: Shape 838">
                      <a:extLst>
                        <a:ext uri="{FF2B5EF4-FFF2-40B4-BE49-F238E27FC236}">
                          <a16:creationId xmlns:a16="http://schemas.microsoft.com/office/drawing/2014/main" id="{E2731017-B4EB-07FD-99DD-BFB644263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3079" y="4818050"/>
                      <a:ext cx="294286" cy="108227"/>
                    </a:xfrm>
                    <a:custGeom>
                      <a:avLst/>
                      <a:gdLst>
                        <a:gd name="connsiteX0" fmla="*/ 294286 w 294286"/>
                        <a:gd name="connsiteY0" fmla="*/ 33423 h 108227"/>
                        <a:gd name="connsiteX1" fmla="*/ 171274 w 294286"/>
                        <a:gd name="connsiteY1" fmla="*/ 177 h 108227"/>
                        <a:gd name="connsiteX2" fmla="*/ 44938 w 294286"/>
                        <a:gd name="connsiteY2" fmla="*/ 28437 h 108227"/>
                        <a:gd name="connsiteX3" fmla="*/ 11692 w 294286"/>
                        <a:gd name="connsiteY3" fmla="*/ 48384 h 108227"/>
                        <a:gd name="connsiteX4" fmla="*/ 1718 w 294286"/>
                        <a:gd name="connsiteY4" fmla="*/ 84955 h 108227"/>
                        <a:gd name="connsiteX5" fmla="*/ 53250 w 294286"/>
                        <a:gd name="connsiteY5" fmla="*/ 108228 h 108227"/>
                        <a:gd name="connsiteX6" fmla="*/ 294286 w 294286"/>
                        <a:gd name="connsiteY6" fmla="*/ 33423 h 108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4286" h="108227">
                          <a:moveTo>
                            <a:pt x="294286" y="33423"/>
                          </a:moveTo>
                          <a:cubicBezTo>
                            <a:pt x="257715" y="8489"/>
                            <a:pt x="214495" y="-1485"/>
                            <a:pt x="171274" y="177"/>
                          </a:cubicBezTo>
                          <a:cubicBezTo>
                            <a:pt x="128054" y="177"/>
                            <a:pt x="84834" y="11813"/>
                            <a:pt x="44938" y="28437"/>
                          </a:cubicBezTo>
                          <a:cubicBezTo>
                            <a:pt x="33302" y="33423"/>
                            <a:pt x="20003" y="38411"/>
                            <a:pt x="11692" y="48384"/>
                          </a:cubicBezTo>
                          <a:cubicBezTo>
                            <a:pt x="3380" y="58358"/>
                            <a:pt x="-3270" y="71657"/>
                            <a:pt x="1718" y="84955"/>
                          </a:cubicBezTo>
                          <a:cubicBezTo>
                            <a:pt x="8367" y="103241"/>
                            <a:pt x="33302" y="108228"/>
                            <a:pt x="53250" y="108228"/>
                          </a:cubicBezTo>
                          <a:cubicBezTo>
                            <a:pt x="138028" y="106565"/>
                            <a:pt x="221144" y="81630"/>
                            <a:pt x="294286" y="33423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0" name="Freeform: Shape 839">
                      <a:extLst>
                        <a:ext uri="{FF2B5EF4-FFF2-40B4-BE49-F238E27FC236}">
                          <a16:creationId xmlns:a16="http://schemas.microsoft.com/office/drawing/2014/main" id="{ACD11398-13E8-5119-BCBF-56BEDE955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84303" y="4924942"/>
                      <a:ext cx="263062" cy="174836"/>
                    </a:xfrm>
                    <a:custGeom>
                      <a:avLst/>
                      <a:gdLst>
                        <a:gd name="connsiteX0" fmla="*/ 263062 w 263062"/>
                        <a:gd name="connsiteY0" fmla="*/ 1337 h 174836"/>
                        <a:gd name="connsiteX1" fmla="*/ 12052 w 263062"/>
                        <a:gd name="connsiteY1" fmla="*/ 117699 h 174836"/>
                        <a:gd name="connsiteX2" fmla="*/ 416 w 263062"/>
                        <a:gd name="connsiteY2" fmla="*/ 144296 h 174836"/>
                        <a:gd name="connsiteX3" fmla="*/ 10389 w 263062"/>
                        <a:gd name="connsiteY3" fmla="*/ 170893 h 174836"/>
                        <a:gd name="connsiteX4" fmla="*/ 51947 w 263062"/>
                        <a:gd name="connsiteY4" fmla="*/ 167569 h 174836"/>
                        <a:gd name="connsiteX5" fmla="*/ 221504 w 263062"/>
                        <a:gd name="connsiteY5" fmla="*/ 57855 h 174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3062" h="174836">
                          <a:moveTo>
                            <a:pt x="263062" y="1337"/>
                          </a:moveTo>
                          <a:cubicBezTo>
                            <a:pt x="166648" y="-8637"/>
                            <a:pt x="66909" y="37908"/>
                            <a:pt x="12052" y="117699"/>
                          </a:cubicBezTo>
                          <a:cubicBezTo>
                            <a:pt x="7064" y="126011"/>
                            <a:pt x="416" y="134322"/>
                            <a:pt x="416" y="144296"/>
                          </a:cubicBezTo>
                          <a:cubicBezTo>
                            <a:pt x="-1247" y="154270"/>
                            <a:pt x="2078" y="165906"/>
                            <a:pt x="10389" y="170893"/>
                          </a:cubicBezTo>
                          <a:cubicBezTo>
                            <a:pt x="22026" y="179205"/>
                            <a:pt x="38649" y="172556"/>
                            <a:pt x="51947" y="167569"/>
                          </a:cubicBezTo>
                          <a:cubicBezTo>
                            <a:pt x="111791" y="137647"/>
                            <a:pt x="169973" y="101076"/>
                            <a:pt x="221504" y="57855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1" name="Freeform: Shape 840">
                      <a:extLst>
                        <a:ext uri="{FF2B5EF4-FFF2-40B4-BE49-F238E27FC236}">
                          <a16:creationId xmlns:a16="http://schemas.microsoft.com/office/drawing/2014/main" id="{1D332A50-FEB5-8C9C-1064-DABDD853D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5573" y="4397095"/>
                      <a:ext cx="203124" cy="75369"/>
                    </a:xfrm>
                    <a:custGeom>
                      <a:avLst/>
                      <a:gdLst>
                        <a:gd name="connsiteX0" fmla="*/ 0 w 203124"/>
                        <a:gd name="connsiteY0" fmla="*/ 75370 h 75369"/>
                        <a:gd name="connsiteX1" fmla="*/ 169556 w 203124"/>
                        <a:gd name="connsiteY1" fmla="*/ 565 h 75369"/>
                        <a:gd name="connsiteX2" fmla="*/ 192829 w 203124"/>
                        <a:gd name="connsiteY2" fmla="*/ 7215 h 75369"/>
                        <a:gd name="connsiteX3" fmla="*/ 202802 w 203124"/>
                        <a:gd name="connsiteY3" fmla="*/ 27163 h 75369"/>
                        <a:gd name="connsiteX4" fmla="*/ 186179 w 203124"/>
                        <a:gd name="connsiteY4" fmla="*/ 45448 h 75369"/>
                        <a:gd name="connsiteX5" fmla="*/ 0 w 203124"/>
                        <a:gd name="connsiteY5" fmla="*/ 75370 h 75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3124" h="75369">
                          <a:moveTo>
                            <a:pt x="0" y="75370"/>
                          </a:moveTo>
                          <a:cubicBezTo>
                            <a:pt x="39895" y="23838"/>
                            <a:pt x="106388" y="-4422"/>
                            <a:pt x="169556" y="565"/>
                          </a:cubicBezTo>
                          <a:cubicBezTo>
                            <a:pt x="177867" y="565"/>
                            <a:pt x="186179" y="2228"/>
                            <a:pt x="192829" y="7215"/>
                          </a:cubicBezTo>
                          <a:cubicBezTo>
                            <a:pt x="199478" y="10539"/>
                            <a:pt x="204465" y="18851"/>
                            <a:pt x="202802" y="27163"/>
                          </a:cubicBezTo>
                          <a:cubicBezTo>
                            <a:pt x="201140" y="35474"/>
                            <a:pt x="192829" y="42123"/>
                            <a:pt x="186179" y="45448"/>
                          </a:cubicBezTo>
                          <a:cubicBezTo>
                            <a:pt x="134647" y="73707"/>
                            <a:pt x="71480" y="70382"/>
                            <a:pt x="0" y="75370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2" name="Freeform: Shape 841">
                      <a:extLst>
                        <a:ext uri="{FF2B5EF4-FFF2-40B4-BE49-F238E27FC236}">
                          <a16:creationId xmlns:a16="http://schemas.microsoft.com/office/drawing/2014/main" id="{DC8A3480-C1CB-E5D3-9BB3-FB809CD0BD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313" y="4494163"/>
                      <a:ext cx="231742" cy="93002"/>
                    </a:xfrm>
                    <a:custGeom>
                      <a:avLst/>
                      <a:gdLst>
                        <a:gd name="connsiteX0" fmla="*/ 0 w 231742"/>
                        <a:gd name="connsiteY0" fmla="*/ 93002 h 93002"/>
                        <a:gd name="connsiteX1" fmla="*/ 192829 w 231742"/>
                        <a:gd name="connsiteY1" fmla="*/ 1574 h 93002"/>
                        <a:gd name="connsiteX2" fmla="*/ 229400 w 231742"/>
                        <a:gd name="connsiteY2" fmla="*/ 19860 h 93002"/>
                        <a:gd name="connsiteX3" fmla="*/ 222750 w 231742"/>
                        <a:gd name="connsiteY3" fmla="*/ 54769 h 93002"/>
                        <a:gd name="connsiteX4" fmla="*/ 189504 w 231742"/>
                        <a:gd name="connsiteY4" fmla="*/ 73054 h 93002"/>
                        <a:gd name="connsiteX5" fmla="*/ 0 w 231742"/>
                        <a:gd name="connsiteY5" fmla="*/ 93002 h 93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1742" h="93002">
                          <a:moveTo>
                            <a:pt x="0" y="93002"/>
                          </a:moveTo>
                          <a:cubicBezTo>
                            <a:pt x="39895" y="29834"/>
                            <a:pt x="118024" y="-8400"/>
                            <a:pt x="192829" y="1574"/>
                          </a:cubicBezTo>
                          <a:cubicBezTo>
                            <a:pt x="206127" y="3237"/>
                            <a:pt x="222750" y="8224"/>
                            <a:pt x="229400" y="19860"/>
                          </a:cubicBezTo>
                          <a:cubicBezTo>
                            <a:pt x="234387" y="31496"/>
                            <a:pt x="231062" y="44795"/>
                            <a:pt x="222750" y="54769"/>
                          </a:cubicBezTo>
                          <a:cubicBezTo>
                            <a:pt x="214439" y="64742"/>
                            <a:pt x="202803" y="69730"/>
                            <a:pt x="189504" y="73054"/>
                          </a:cubicBezTo>
                          <a:cubicBezTo>
                            <a:pt x="134647" y="93002"/>
                            <a:pt x="74804" y="91340"/>
                            <a:pt x="0" y="93002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3" name="Freeform: Shape 842">
                      <a:extLst>
                        <a:ext uri="{FF2B5EF4-FFF2-40B4-BE49-F238E27FC236}">
                          <a16:creationId xmlns:a16="http://schemas.microsoft.com/office/drawing/2014/main" id="{869B195F-D9DD-2518-B14E-A34D7C6219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4015" y="4606895"/>
                      <a:ext cx="254515" cy="101131"/>
                    </a:xfrm>
                    <a:custGeom>
                      <a:avLst/>
                      <a:gdLst>
                        <a:gd name="connsiteX0" fmla="*/ 0 w 254515"/>
                        <a:gd name="connsiteY0" fmla="*/ 88321 h 101131"/>
                        <a:gd name="connsiteX1" fmla="*/ 186179 w 254515"/>
                        <a:gd name="connsiteY1" fmla="*/ 218 h 101131"/>
                        <a:gd name="connsiteX2" fmla="*/ 232725 w 254515"/>
                        <a:gd name="connsiteY2" fmla="*/ 11854 h 101131"/>
                        <a:gd name="connsiteX3" fmla="*/ 254335 w 254515"/>
                        <a:gd name="connsiteY3" fmla="*/ 51750 h 101131"/>
                        <a:gd name="connsiteX4" fmla="*/ 234387 w 254515"/>
                        <a:gd name="connsiteY4" fmla="*/ 81672 h 101131"/>
                        <a:gd name="connsiteX5" fmla="*/ 199478 w 254515"/>
                        <a:gd name="connsiteY5" fmla="*/ 93308 h 101131"/>
                        <a:gd name="connsiteX6" fmla="*/ 0 w 254515"/>
                        <a:gd name="connsiteY6" fmla="*/ 88321 h 101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4515" h="101131">
                          <a:moveTo>
                            <a:pt x="0" y="88321"/>
                          </a:moveTo>
                          <a:cubicBezTo>
                            <a:pt x="43220" y="31802"/>
                            <a:pt x="114699" y="-3107"/>
                            <a:pt x="186179" y="218"/>
                          </a:cubicBezTo>
                          <a:cubicBezTo>
                            <a:pt x="202802" y="218"/>
                            <a:pt x="219425" y="3543"/>
                            <a:pt x="232725" y="11854"/>
                          </a:cubicBezTo>
                          <a:cubicBezTo>
                            <a:pt x="246023" y="20166"/>
                            <a:pt x="255997" y="36789"/>
                            <a:pt x="254335" y="51750"/>
                          </a:cubicBezTo>
                          <a:cubicBezTo>
                            <a:pt x="252672" y="63386"/>
                            <a:pt x="244360" y="75023"/>
                            <a:pt x="234387" y="81672"/>
                          </a:cubicBezTo>
                          <a:cubicBezTo>
                            <a:pt x="224413" y="88321"/>
                            <a:pt x="211114" y="91646"/>
                            <a:pt x="199478" y="93308"/>
                          </a:cubicBezTo>
                          <a:cubicBezTo>
                            <a:pt x="139634" y="106607"/>
                            <a:pt x="81453" y="101619"/>
                            <a:pt x="0" y="88321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4" name="Freeform: Shape 843">
                      <a:extLst>
                        <a:ext uri="{FF2B5EF4-FFF2-40B4-BE49-F238E27FC236}">
                          <a16:creationId xmlns:a16="http://schemas.microsoft.com/office/drawing/2014/main" id="{2A31B4DD-A204-F140-4DA6-1187A4068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9027" y="4752832"/>
                      <a:ext cx="262680" cy="95836"/>
                    </a:xfrm>
                    <a:custGeom>
                      <a:avLst/>
                      <a:gdLst>
                        <a:gd name="connsiteX0" fmla="*/ 0 w 262680"/>
                        <a:gd name="connsiteY0" fmla="*/ 53759 h 95836"/>
                        <a:gd name="connsiteX1" fmla="*/ 237713 w 262680"/>
                        <a:gd name="connsiteY1" fmla="*/ 22175 h 95836"/>
                        <a:gd name="connsiteX2" fmla="*/ 260984 w 262680"/>
                        <a:gd name="connsiteY2" fmla="*/ 43785 h 95836"/>
                        <a:gd name="connsiteX3" fmla="*/ 249348 w 262680"/>
                        <a:gd name="connsiteY3" fmla="*/ 78694 h 95836"/>
                        <a:gd name="connsiteX4" fmla="*/ 211115 w 262680"/>
                        <a:gd name="connsiteY4" fmla="*/ 91993 h 95836"/>
                        <a:gd name="connsiteX5" fmla="*/ 0 w 262680"/>
                        <a:gd name="connsiteY5" fmla="*/ 53759 h 9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2680" h="95836">
                          <a:moveTo>
                            <a:pt x="0" y="53759"/>
                          </a:moveTo>
                          <a:cubicBezTo>
                            <a:pt x="63169" y="-4422"/>
                            <a:pt x="162908" y="-16058"/>
                            <a:pt x="237713" y="22175"/>
                          </a:cubicBezTo>
                          <a:cubicBezTo>
                            <a:pt x="247686" y="27162"/>
                            <a:pt x="255998" y="33811"/>
                            <a:pt x="260984" y="43785"/>
                          </a:cubicBezTo>
                          <a:cubicBezTo>
                            <a:pt x="265971" y="57084"/>
                            <a:pt x="259322" y="70383"/>
                            <a:pt x="249348" y="78694"/>
                          </a:cubicBezTo>
                          <a:cubicBezTo>
                            <a:pt x="239374" y="87006"/>
                            <a:pt x="224413" y="90330"/>
                            <a:pt x="211115" y="91993"/>
                          </a:cubicBezTo>
                          <a:cubicBezTo>
                            <a:pt x="152934" y="101967"/>
                            <a:pt x="94752" y="93655"/>
                            <a:pt x="0" y="53759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5" name="Freeform: Shape 844">
                      <a:extLst>
                        <a:ext uri="{FF2B5EF4-FFF2-40B4-BE49-F238E27FC236}">
                          <a16:creationId xmlns:a16="http://schemas.microsoft.com/office/drawing/2014/main" id="{51B99E2A-8565-FDAA-62BA-CE5454A0C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4040" y="4880544"/>
                      <a:ext cx="214661" cy="110564"/>
                    </a:xfrm>
                    <a:custGeom>
                      <a:avLst/>
                      <a:gdLst>
                        <a:gd name="connsiteX0" fmla="*/ 0 w 214661"/>
                        <a:gd name="connsiteY0" fmla="*/ 19137 h 110564"/>
                        <a:gd name="connsiteX1" fmla="*/ 169557 w 214661"/>
                        <a:gd name="connsiteY1" fmla="*/ 22462 h 110564"/>
                        <a:gd name="connsiteX2" fmla="*/ 207790 w 214661"/>
                        <a:gd name="connsiteY2" fmla="*/ 52383 h 110564"/>
                        <a:gd name="connsiteX3" fmla="*/ 207790 w 214661"/>
                        <a:gd name="connsiteY3" fmla="*/ 98929 h 110564"/>
                        <a:gd name="connsiteX4" fmla="*/ 176206 w 214661"/>
                        <a:gd name="connsiteY4" fmla="*/ 110565 h 110564"/>
                        <a:gd name="connsiteX5" fmla="*/ 142960 w 214661"/>
                        <a:gd name="connsiteY5" fmla="*/ 102253 h 110564"/>
                        <a:gd name="connsiteX6" fmla="*/ 0 w 214661"/>
                        <a:gd name="connsiteY6" fmla="*/ 19137 h 110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4661" h="110564">
                          <a:moveTo>
                            <a:pt x="0" y="19137"/>
                          </a:moveTo>
                          <a:cubicBezTo>
                            <a:pt x="49870" y="-10785"/>
                            <a:pt x="116362" y="-2473"/>
                            <a:pt x="169557" y="22462"/>
                          </a:cubicBezTo>
                          <a:cubicBezTo>
                            <a:pt x="184518" y="29111"/>
                            <a:pt x="199478" y="39085"/>
                            <a:pt x="207790" y="52383"/>
                          </a:cubicBezTo>
                          <a:cubicBezTo>
                            <a:pt x="216102" y="65682"/>
                            <a:pt x="217764" y="87292"/>
                            <a:pt x="207790" y="98929"/>
                          </a:cubicBezTo>
                          <a:cubicBezTo>
                            <a:pt x="199478" y="107240"/>
                            <a:pt x="187842" y="110565"/>
                            <a:pt x="176206" y="110565"/>
                          </a:cubicBezTo>
                          <a:cubicBezTo>
                            <a:pt x="164570" y="110565"/>
                            <a:pt x="152934" y="105578"/>
                            <a:pt x="142960" y="102253"/>
                          </a:cubicBezTo>
                          <a:cubicBezTo>
                            <a:pt x="101402" y="85630"/>
                            <a:pt x="59844" y="70669"/>
                            <a:pt x="0" y="19137"/>
                          </a:cubicBezTo>
                        </a:path>
                      </a:pathLst>
                    </a:custGeom>
                    <a:solidFill>
                      <a:srgbClr val="B824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813" name="Graphic 2">
                <a:extLst>
                  <a:ext uri="{FF2B5EF4-FFF2-40B4-BE49-F238E27FC236}">
                    <a16:creationId xmlns:a16="http://schemas.microsoft.com/office/drawing/2014/main" id="{68B46D37-B711-252D-C961-40155BC4DDB9}"/>
                  </a:ext>
                </a:extLst>
              </p:cNvPr>
              <p:cNvGrpSpPr/>
              <p:nvPr/>
            </p:nvGrpSpPr>
            <p:grpSpPr>
              <a:xfrm>
                <a:off x="10606043" y="4862747"/>
                <a:ext cx="2098722" cy="1084195"/>
                <a:chOff x="10606043" y="4862747"/>
                <a:chExt cx="2098722" cy="1084195"/>
              </a:xfrm>
            </p:grpSpPr>
            <p:grpSp>
              <p:nvGrpSpPr>
                <p:cNvPr id="814" name="Graphic 2">
                  <a:extLst>
                    <a:ext uri="{FF2B5EF4-FFF2-40B4-BE49-F238E27FC236}">
                      <a16:creationId xmlns:a16="http://schemas.microsoft.com/office/drawing/2014/main" id="{E1238F91-C1F7-5A9A-402A-21E06345B740}"/>
                    </a:ext>
                  </a:extLst>
                </p:cNvPr>
                <p:cNvGrpSpPr/>
                <p:nvPr/>
              </p:nvGrpSpPr>
              <p:grpSpPr>
                <a:xfrm>
                  <a:off x="10606043" y="4862747"/>
                  <a:ext cx="2098722" cy="1084195"/>
                  <a:chOff x="10606043" y="4862747"/>
                  <a:chExt cx="2098722" cy="1084195"/>
                </a:xfrm>
              </p:grpSpPr>
              <p:sp>
                <p:nvSpPr>
                  <p:cNvPr id="828" name="Freeform: Shape 827">
                    <a:extLst>
                      <a:ext uri="{FF2B5EF4-FFF2-40B4-BE49-F238E27FC236}">
                        <a16:creationId xmlns:a16="http://schemas.microsoft.com/office/drawing/2014/main" id="{89CB24C9-1AB6-F2D0-B156-60B815BA29DF}"/>
                      </a:ext>
                    </a:extLst>
                  </p:cNvPr>
                  <p:cNvSpPr/>
                  <p:nvPr/>
                </p:nvSpPr>
                <p:spPr>
                  <a:xfrm>
                    <a:off x="10607705" y="4862747"/>
                    <a:ext cx="2097060" cy="1084195"/>
                  </a:xfrm>
                  <a:custGeom>
                    <a:avLst/>
                    <a:gdLst>
                      <a:gd name="connsiteX0" fmla="*/ 2081054 w 2097060"/>
                      <a:gd name="connsiteY0" fmla="*/ 829860 h 1084195"/>
                      <a:gd name="connsiteX1" fmla="*/ 1899862 w 2097060"/>
                      <a:gd name="connsiteY1" fmla="*/ 1084195 h 1084195"/>
                      <a:gd name="connsiteX2" fmla="*/ 254165 w 2097060"/>
                      <a:gd name="connsiteY2" fmla="*/ 976144 h 1084195"/>
                      <a:gd name="connsiteX3" fmla="*/ 54687 w 2097060"/>
                      <a:gd name="connsiteY3" fmla="*/ 864769 h 1084195"/>
                      <a:gd name="connsiteX4" fmla="*/ 26427 w 2097060"/>
                      <a:gd name="connsiteY4" fmla="*/ 823211 h 1084195"/>
                      <a:gd name="connsiteX5" fmla="*/ 66323 w 2097060"/>
                      <a:gd name="connsiteY5" fmla="*/ 562227 h 1084195"/>
                      <a:gd name="connsiteX6" fmla="*/ 309022 w 2097060"/>
                      <a:gd name="connsiteY6" fmla="*/ 603785 h 1084195"/>
                      <a:gd name="connsiteX7" fmla="*/ 249179 w 2097060"/>
                      <a:gd name="connsiteY7" fmla="*/ 309555 h 1084195"/>
                      <a:gd name="connsiteX8" fmla="*/ 412086 w 2097060"/>
                      <a:gd name="connsiteY8" fmla="*/ 76830 h 1084195"/>
                      <a:gd name="connsiteX9" fmla="*/ 658109 w 2097060"/>
                      <a:gd name="connsiteY9" fmla="*/ 163270 h 1084195"/>
                      <a:gd name="connsiteX10" fmla="*/ 772809 w 2097060"/>
                      <a:gd name="connsiteY10" fmla="*/ 410956 h 1084195"/>
                      <a:gd name="connsiteX11" fmla="*/ 993898 w 2097060"/>
                      <a:gd name="connsiteY11" fmla="*/ 181556 h 1084195"/>
                      <a:gd name="connsiteX12" fmla="*/ 1263194 w 2097060"/>
                      <a:gd name="connsiteY12" fmla="*/ 349450 h 1084195"/>
                      <a:gd name="connsiteX13" fmla="*/ 1461009 w 2097060"/>
                      <a:gd name="connsiteY13" fmla="*/ 15324 h 1084195"/>
                      <a:gd name="connsiteX14" fmla="*/ 1823395 w 2097060"/>
                      <a:gd name="connsiteY14" fmla="*/ 154959 h 1084195"/>
                      <a:gd name="connsiteX15" fmla="*/ 1771863 w 2097060"/>
                      <a:gd name="connsiteY15" fmla="*/ 510695 h 1084195"/>
                      <a:gd name="connsiteX16" fmla="*/ 2026198 w 2097060"/>
                      <a:gd name="connsiteY16" fmla="*/ 537292 h 1084195"/>
                      <a:gd name="connsiteX17" fmla="*/ 2042821 w 2097060"/>
                      <a:gd name="connsiteY17" fmla="*/ 555578 h 1084195"/>
                      <a:gd name="connsiteX18" fmla="*/ 2081054 w 2097060"/>
                      <a:gd name="connsiteY18" fmla="*/ 829860 h 1084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97060" h="1084195">
                        <a:moveTo>
                          <a:pt x="2081054" y="829860"/>
                        </a:moveTo>
                        <a:cubicBezTo>
                          <a:pt x="2049471" y="929600"/>
                          <a:pt x="1899862" y="1084195"/>
                          <a:pt x="1899862" y="1084195"/>
                        </a:cubicBezTo>
                        <a:cubicBezTo>
                          <a:pt x="1899862" y="1084195"/>
                          <a:pt x="250841" y="1084195"/>
                          <a:pt x="254165" y="976144"/>
                        </a:cubicBezTo>
                        <a:cubicBezTo>
                          <a:pt x="177698" y="962846"/>
                          <a:pt x="102894" y="924613"/>
                          <a:pt x="54687" y="864769"/>
                        </a:cubicBezTo>
                        <a:cubicBezTo>
                          <a:pt x="44712" y="851470"/>
                          <a:pt x="34739" y="838172"/>
                          <a:pt x="26427" y="823211"/>
                        </a:cubicBezTo>
                        <a:cubicBezTo>
                          <a:pt x="-18455" y="740095"/>
                          <a:pt x="-6819" y="623733"/>
                          <a:pt x="66323" y="562227"/>
                        </a:cubicBezTo>
                        <a:cubicBezTo>
                          <a:pt x="139465" y="500721"/>
                          <a:pt x="269126" y="519006"/>
                          <a:pt x="309022" y="603785"/>
                        </a:cubicBezTo>
                        <a:cubicBezTo>
                          <a:pt x="275775" y="509033"/>
                          <a:pt x="242529" y="409294"/>
                          <a:pt x="249179" y="309555"/>
                        </a:cubicBezTo>
                        <a:cubicBezTo>
                          <a:pt x="255827" y="208153"/>
                          <a:pt x="315671" y="105089"/>
                          <a:pt x="412086" y="76830"/>
                        </a:cubicBezTo>
                        <a:cubicBezTo>
                          <a:pt x="500188" y="50233"/>
                          <a:pt x="596603" y="95115"/>
                          <a:pt x="658109" y="163270"/>
                        </a:cubicBezTo>
                        <a:cubicBezTo>
                          <a:pt x="717952" y="231425"/>
                          <a:pt x="749536" y="321191"/>
                          <a:pt x="772809" y="410956"/>
                        </a:cubicBezTo>
                        <a:cubicBezTo>
                          <a:pt x="782783" y="296256"/>
                          <a:pt x="879197" y="196517"/>
                          <a:pt x="993898" y="181556"/>
                        </a:cubicBezTo>
                        <a:cubicBezTo>
                          <a:pt x="1106935" y="166595"/>
                          <a:pt x="1226622" y="241399"/>
                          <a:pt x="1263194" y="349450"/>
                        </a:cubicBezTo>
                        <a:cubicBezTo>
                          <a:pt x="1239921" y="211477"/>
                          <a:pt x="1328023" y="61869"/>
                          <a:pt x="1461009" y="15324"/>
                        </a:cubicBezTo>
                        <a:cubicBezTo>
                          <a:pt x="1593995" y="-31221"/>
                          <a:pt x="1755240" y="31947"/>
                          <a:pt x="1823395" y="154959"/>
                        </a:cubicBezTo>
                        <a:cubicBezTo>
                          <a:pt x="1884901" y="267997"/>
                          <a:pt x="1861629" y="419267"/>
                          <a:pt x="1771863" y="510695"/>
                        </a:cubicBezTo>
                        <a:cubicBezTo>
                          <a:pt x="1845005" y="457501"/>
                          <a:pt x="1959705" y="472462"/>
                          <a:pt x="2026198" y="537292"/>
                        </a:cubicBezTo>
                        <a:cubicBezTo>
                          <a:pt x="2032847" y="543941"/>
                          <a:pt x="2037834" y="548929"/>
                          <a:pt x="2042821" y="555578"/>
                        </a:cubicBezTo>
                        <a:cubicBezTo>
                          <a:pt x="2099340" y="628720"/>
                          <a:pt x="2110977" y="738433"/>
                          <a:pt x="2081054" y="829860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id="{B0424590-6586-2608-555F-8E0DBD17FFB8}"/>
                      </a:ext>
                    </a:extLst>
                  </p:cNvPr>
                  <p:cNvSpPr/>
                  <p:nvPr/>
                </p:nvSpPr>
                <p:spPr>
                  <a:xfrm>
                    <a:off x="10606043" y="4862747"/>
                    <a:ext cx="2041157" cy="864769"/>
                  </a:xfrm>
                  <a:custGeom>
                    <a:avLst/>
                    <a:gdLst>
                      <a:gd name="connsiteX0" fmla="*/ 2041158 w 2041157"/>
                      <a:gd name="connsiteY0" fmla="*/ 555578 h 864769"/>
                      <a:gd name="connsiteX1" fmla="*/ 1976328 w 2041157"/>
                      <a:gd name="connsiteY1" fmla="*/ 540617 h 864769"/>
                      <a:gd name="connsiteX2" fmla="*/ 1685422 w 2041157"/>
                      <a:gd name="connsiteY2" fmla="*/ 640356 h 864769"/>
                      <a:gd name="connsiteX3" fmla="*/ 1751915 w 2041157"/>
                      <a:gd name="connsiteY3" fmla="*/ 376047 h 864769"/>
                      <a:gd name="connsiteX4" fmla="*/ 1608955 w 2041157"/>
                      <a:gd name="connsiteY4" fmla="*/ 161608 h 864769"/>
                      <a:gd name="connsiteX5" fmla="*/ 1381218 w 2041157"/>
                      <a:gd name="connsiteY5" fmla="*/ 254698 h 864769"/>
                      <a:gd name="connsiteX6" fmla="*/ 1283141 w 2041157"/>
                      <a:gd name="connsiteY6" fmla="*/ 495734 h 864769"/>
                      <a:gd name="connsiteX7" fmla="*/ 983923 w 2041157"/>
                      <a:gd name="connsiteY7" fmla="*/ 329502 h 864769"/>
                      <a:gd name="connsiteX8" fmla="*/ 746212 w 2041157"/>
                      <a:gd name="connsiteY8" fmla="*/ 592149 h 864769"/>
                      <a:gd name="connsiteX9" fmla="*/ 579980 w 2041157"/>
                      <a:gd name="connsiteY9" fmla="*/ 244724 h 864769"/>
                      <a:gd name="connsiteX10" fmla="*/ 430371 w 2041157"/>
                      <a:gd name="connsiteY10" fmla="*/ 174907 h 864769"/>
                      <a:gd name="connsiteX11" fmla="*/ 355567 w 2041157"/>
                      <a:gd name="connsiteY11" fmla="*/ 304567 h 864769"/>
                      <a:gd name="connsiteX12" fmla="*/ 350580 w 2041157"/>
                      <a:gd name="connsiteY12" fmla="*/ 701862 h 864769"/>
                      <a:gd name="connsiteX13" fmla="*/ 91257 w 2041157"/>
                      <a:gd name="connsiteY13" fmla="*/ 666953 h 864769"/>
                      <a:gd name="connsiteX14" fmla="*/ 54686 w 2041157"/>
                      <a:gd name="connsiteY14" fmla="*/ 864769 h 864769"/>
                      <a:gd name="connsiteX15" fmla="*/ 26427 w 2041157"/>
                      <a:gd name="connsiteY15" fmla="*/ 823211 h 864769"/>
                      <a:gd name="connsiteX16" fmla="*/ 66323 w 2041157"/>
                      <a:gd name="connsiteY16" fmla="*/ 562227 h 864769"/>
                      <a:gd name="connsiteX17" fmla="*/ 309022 w 2041157"/>
                      <a:gd name="connsiteY17" fmla="*/ 603785 h 864769"/>
                      <a:gd name="connsiteX18" fmla="*/ 249178 w 2041157"/>
                      <a:gd name="connsiteY18" fmla="*/ 309555 h 864769"/>
                      <a:gd name="connsiteX19" fmla="*/ 412085 w 2041157"/>
                      <a:gd name="connsiteY19" fmla="*/ 76830 h 864769"/>
                      <a:gd name="connsiteX20" fmla="*/ 658109 w 2041157"/>
                      <a:gd name="connsiteY20" fmla="*/ 163270 h 864769"/>
                      <a:gd name="connsiteX21" fmla="*/ 772808 w 2041157"/>
                      <a:gd name="connsiteY21" fmla="*/ 410956 h 864769"/>
                      <a:gd name="connsiteX22" fmla="*/ 992235 w 2041157"/>
                      <a:gd name="connsiteY22" fmla="*/ 181556 h 864769"/>
                      <a:gd name="connsiteX23" fmla="*/ 1261531 w 2041157"/>
                      <a:gd name="connsiteY23" fmla="*/ 349450 h 864769"/>
                      <a:gd name="connsiteX24" fmla="*/ 1459346 w 2041157"/>
                      <a:gd name="connsiteY24" fmla="*/ 15324 h 864769"/>
                      <a:gd name="connsiteX25" fmla="*/ 1821733 w 2041157"/>
                      <a:gd name="connsiteY25" fmla="*/ 154959 h 864769"/>
                      <a:gd name="connsiteX26" fmla="*/ 1770200 w 2041157"/>
                      <a:gd name="connsiteY26" fmla="*/ 510695 h 864769"/>
                      <a:gd name="connsiteX27" fmla="*/ 2024535 w 2041157"/>
                      <a:gd name="connsiteY27" fmla="*/ 537292 h 864769"/>
                      <a:gd name="connsiteX28" fmla="*/ 2041158 w 2041157"/>
                      <a:gd name="connsiteY28" fmla="*/ 555578 h 8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041157" h="864769">
                        <a:moveTo>
                          <a:pt x="2041158" y="555578"/>
                        </a:moveTo>
                        <a:cubicBezTo>
                          <a:pt x="2019548" y="548929"/>
                          <a:pt x="1997938" y="543941"/>
                          <a:pt x="1976328" y="540617"/>
                        </a:cubicBezTo>
                        <a:cubicBezTo>
                          <a:pt x="1871602" y="527318"/>
                          <a:pt x="1760227" y="565552"/>
                          <a:pt x="1685422" y="640356"/>
                        </a:cubicBezTo>
                        <a:cubicBezTo>
                          <a:pt x="1720331" y="555578"/>
                          <a:pt x="1755240" y="467475"/>
                          <a:pt x="1751915" y="376047"/>
                        </a:cubicBezTo>
                        <a:cubicBezTo>
                          <a:pt x="1748590" y="284620"/>
                          <a:pt x="1697059" y="188205"/>
                          <a:pt x="1608955" y="161608"/>
                        </a:cubicBezTo>
                        <a:cubicBezTo>
                          <a:pt x="1525839" y="136673"/>
                          <a:pt x="1434411" y="184881"/>
                          <a:pt x="1381218" y="254698"/>
                        </a:cubicBezTo>
                        <a:cubicBezTo>
                          <a:pt x="1328024" y="324515"/>
                          <a:pt x="1304751" y="410956"/>
                          <a:pt x="1283141" y="495734"/>
                        </a:cubicBezTo>
                        <a:cubicBezTo>
                          <a:pt x="1248232" y="376047"/>
                          <a:pt x="1106935" y="302905"/>
                          <a:pt x="983923" y="329502"/>
                        </a:cubicBezTo>
                        <a:cubicBezTo>
                          <a:pt x="860911" y="356099"/>
                          <a:pt x="767822" y="469137"/>
                          <a:pt x="746212" y="592149"/>
                        </a:cubicBezTo>
                        <a:cubicBezTo>
                          <a:pt x="719614" y="465813"/>
                          <a:pt x="661433" y="344463"/>
                          <a:pt x="579980" y="244724"/>
                        </a:cubicBezTo>
                        <a:cubicBezTo>
                          <a:pt x="541747" y="199841"/>
                          <a:pt x="485227" y="153296"/>
                          <a:pt x="430371" y="174907"/>
                        </a:cubicBezTo>
                        <a:cubicBezTo>
                          <a:pt x="382163" y="193192"/>
                          <a:pt x="363878" y="253035"/>
                          <a:pt x="355567" y="304567"/>
                        </a:cubicBezTo>
                        <a:cubicBezTo>
                          <a:pt x="335618" y="435891"/>
                          <a:pt x="333957" y="568876"/>
                          <a:pt x="350580" y="701862"/>
                        </a:cubicBezTo>
                        <a:cubicBezTo>
                          <a:pt x="297385" y="617084"/>
                          <a:pt x="164400" y="600461"/>
                          <a:pt x="91257" y="666953"/>
                        </a:cubicBezTo>
                        <a:cubicBezTo>
                          <a:pt x="38063" y="715161"/>
                          <a:pt x="26427" y="798277"/>
                          <a:pt x="54686" y="864769"/>
                        </a:cubicBezTo>
                        <a:cubicBezTo>
                          <a:pt x="44713" y="851470"/>
                          <a:pt x="34739" y="838172"/>
                          <a:pt x="26427" y="823211"/>
                        </a:cubicBezTo>
                        <a:cubicBezTo>
                          <a:pt x="-18455" y="740095"/>
                          <a:pt x="-6819" y="623733"/>
                          <a:pt x="66323" y="562227"/>
                        </a:cubicBezTo>
                        <a:cubicBezTo>
                          <a:pt x="139465" y="500721"/>
                          <a:pt x="269126" y="519006"/>
                          <a:pt x="309022" y="603785"/>
                        </a:cubicBezTo>
                        <a:cubicBezTo>
                          <a:pt x="275775" y="509033"/>
                          <a:pt x="242529" y="409294"/>
                          <a:pt x="249178" y="309555"/>
                        </a:cubicBezTo>
                        <a:cubicBezTo>
                          <a:pt x="255827" y="208153"/>
                          <a:pt x="315670" y="105089"/>
                          <a:pt x="412085" y="76830"/>
                        </a:cubicBezTo>
                        <a:cubicBezTo>
                          <a:pt x="500189" y="50233"/>
                          <a:pt x="596603" y="95115"/>
                          <a:pt x="658109" y="163270"/>
                        </a:cubicBezTo>
                        <a:cubicBezTo>
                          <a:pt x="717952" y="231425"/>
                          <a:pt x="749536" y="321191"/>
                          <a:pt x="772808" y="410956"/>
                        </a:cubicBezTo>
                        <a:cubicBezTo>
                          <a:pt x="782783" y="296256"/>
                          <a:pt x="879197" y="196517"/>
                          <a:pt x="992235" y="181556"/>
                        </a:cubicBezTo>
                        <a:cubicBezTo>
                          <a:pt x="1105272" y="168257"/>
                          <a:pt x="1224960" y="241399"/>
                          <a:pt x="1261531" y="349450"/>
                        </a:cubicBezTo>
                        <a:cubicBezTo>
                          <a:pt x="1238258" y="211477"/>
                          <a:pt x="1326361" y="61869"/>
                          <a:pt x="1459346" y="15324"/>
                        </a:cubicBezTo>
                        <a:cubicBezTo>
                          <a:pt x="1592332" y="-31221"/>
                          <a:pt x="1753577" y="31947"/>
                          <a:pt x="1821733" y="154959"/>
                        </a:cubicBezTo>
                        <a:cubicBezTo>
                          <a:pt x="1883238" y="267997"/>
                          <a:pt x="1859966" y="419267"/>
                          <a:pt x="1770200" y="510695"/>
                        </a:cubicBezTo>
                        <a:cubicBezTo>
                          <a:pt x="1843343" y="457501"/>
                          <a:pt x="1958042" y="472462"/>
                          <a:pt x="2024535" y="537292"/>
                        </a:cubicBezTo>
                        <a:cubicBezTo>
                          <a:pt x="2031185" y="542279"/>
                          <a:pt x="2036171" y="548929"/>
                          <a:pt x="2041158" y="555578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5" name="Graphic 2">
                  <a:extLst>
                    <a:ext uri="{FF2B5EF4-FFF2-40B4-BE49-F238E27FC236}">
                      <a16:creationId xmlns:a16="http://schemas.microsoft.com/office/drawing/2014/main" id="{459C8E8E-5D65-1FCA-1FF9-87AA50F940E1}"/>
                    </a:ext>
                  </a:extLst>
                </p:cNvPr>
                <p:cNvGrpSpPr/>
                <p:nvPr/>
              </p:nvGrpSpPr>
              <p:grpSpPr>
                <a:xfrm>
                  <a:off x="10841922" y="5182275"/>
                  <a:ext cx="1604139" cy="763005"/>
                  <a:chOff x="10841922" y="5182275"/>
                  <a:chExt cx="1604139" cy="763005"/>
                </a:xfrm>
                <a:noFill/>
              </p:grpSpPr>
              <p:grpSp>
                <p:nvGrpSpPr>
                  <p:cNvPr id="816" name="Graphic 2">
                    <a:extLst>
                      <a:ext uri="{FF2B5EF4-FFF2-40B4-BE49-F238E27FC236}">
                        <a16:creationId xmlns:a16="http://schemas.microsoft.com/office/drawing/2014/main" id="{3A4D01B6-2E8B-4A99-DB75-E41784B99915}"/>
                      </a:ext>
                    </a:extLst>
                  </p:cNvPr>
                  <p:cNvGrpSpPr/>
                  <p:nvPr/>
                </p:nvGrpSpPr>
                <p:grpSpPr>
                  <a:xfrm>
                    <a:off x="11470279" y="5265391"/>
                    <a:ext cx="322490" cy="679889"/>
                    <a:chOff x="11470279" y="5265391"/>
                    <a:chExt cx="322490" cy="679889"/>
                  </a:xfrm>
                  <a:noFill/>
                </p:grpSpPr>
                <p:sp>
                  <p:nvSpPr>
                    <p:cNvPr id="825" name="Freeform: Shape 824">
                      <a:extLst>
                        <a:ext uri="{FF2B5EF4-FFF2-40B4-BE49-F238E27FC236}">
                          <a16:creationId xmlns:a16="http://schemas.microsoft.com/office/drawing/2014/main" id="{3514EE8B-2C4A-882C-D9DA-694CC4F2AF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34203" y="5295313"/>
                      <a:ext cx="126981" cy="649967"/>
                    </a:xfrm>
                    <a:custGeom>
                      <a:avLst/>
                      <a:gdLst>
                        <a:gd name="connsiteX0" fmla="*/ 126982 w 126981"/>
                        <a:gd name="connsiteY0" fmla="*/ 649967 h 649967"/>
                        <a:gd name="connsiteX1" fmla="*/ 646 w 126981"/>
                        <a:gd name="connsiteY1" fmla="*/ 0 h 649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6981" h="649967">
                          <a:moveTo>
                            <a:pt x="126982" y="649967"/>
                          </a:moveTo>
                          <a:cubicBezTo>
                            <a:pt x="38879" y="445501"/>
                            <a:pt x="-6004" y="222751"/>
                            <a:pt x="646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6" name="Freeform: Shape 825">
                      <a:extLst>
                        <a:ext uri="{FF2B5EF4-FFF2-40B4-BE49-F238E27FC236}">
                          <a16:creationId xmlns:a16="http://schemas.microsoft.com/office/drawing/2014/main" id="{887F1FAC-FFD4-44F4-3F1C-C1E9F6678E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79732" y="5265391"/>
                      <a:ext cx="113037" cy="450488"/>
                    </a:xfrm>
                    <a:custGeom>
                      <a:avLst/>
                      <a:gdLst>
                        <a:gd name="connsiteX0" fmla="*/ 0 w 113037"/>
                        <a:gd name="connsiteY0" fmla="*/ 450489 h 450488"/>
                        <a:gd name="connsiteX1" fmla="*/ 113038 w 113037"/>
                        <a:gd name="connsiteY1" fmla="*/ 0 h 45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3037" h="450488">
                          <a:moveTo>
                            <a:pt x="0" y="450489"/>
                          </a:moveTo>
                          <a:cubicBezTo>
                            <a:pt x="44882" y="302542"/>
                            <a:pt x="83116" y="151271"/>
                            <a:pt x="113038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7" name="Freeform: Shape 826">
                      <a:extLst>
                        <a:ext uri="{FF2B5EF4-FFF2-40B4-BE49-F238E27FC236}">
                          <a16:creationId xmlns:a16="http://schemas.microsoft.com/office/drawing/2014/main" id="{2D690AA7-6EED-A46D-D1F2-3F8516D8D7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0279" y="5441597"/>
                      <a:ext cx="172881" cy="109713"/>
                    </a:xfrm>
                    <a:custGeom>
                      <a:avLst/>
                      <a:gdLst>
                        <a:gd name="connsiteX0" fmla="*/ 172882 w 172881"/>
                        <a:gd name="connsiteY0" fmla="*/ 109713 h 109713"/>
                        <a:gd name="connsiteX1" fmla="*/ 0 w 172881"/>
                        <a:gd name="connsiteY1" fmla="*/ 0 h 109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881" h="109713">
                          <a:moveTo>
                            <a:pt x="172882" y="109713"/>
                          </a:moveTo>
                          <a:cubicBezTo>
                            <a:pt x="108051" y="86441"/>
                            <a:pt x="48208" y="48207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7" name="Graphic 2">
                    <a:extLst>
                      <a:ext uri="{FF2B5EF4-FFF2-40B4-BE49-F238E27FC236}">
                        <a16:creationId xmlns:a16="http://schemas.microsoft.com/office/drawing/2014/main" id="{7695DFDD-B4C3-1FFE-B67A-446A1AF97AE9}"/>
                      </a:ext>
                    </a:extLst>
                  </p:cNvPr>
                  <p:cNvGrpSpPr/>
                  <p:nvPr/>
                </p:nvGrpSpPr>
                <p:grpSpPr>
                  <a:xfrm>
                    <a:off x="12023831" y="5182275"/>
                    <a:ext cx="422230" cy="754693"/>
                    <a:chOff x="12023831" y="5182275"/>
                    <a:chExt cx="422230" cy="754693"/>
                  </a:xfrm>
                  <a:noFill/>
                </p:grpSpPr>
                <p:sp>
                  <p:nvSpPr>
                    <p:cNvPr id="822" name="Freeform: Shape 821">
                      <a:extLst>
                        <a:ext uri="{FF2B5EF4-FFF2-40B4-BE49-F238E27FC236}">
                          <a16:creationId xmlns:a16="http://schemas.microsoft.com/office/drawing/2014/main" id="{49F9CE7D-0E9C-11CE-3AE6-EC06DA981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23831" y="5182275"/>
                      <a:ext cx="176206" cy="754693"/>
                    </a:xfrm>
                    <a:custGeom>
                      <a:avLst/>
                      <a:gdLst>
                        <a:gd name="connsiteX0" fmla="*/ 0 w 176206"/>
                        <a:gd name="connsiteY0" fmla="*/ 754694 h 754693"/>
                        <a:gd name="connsiteX1" fmla="*/ 176206 w 176206"/>
                        <a:gd name="connsiteY1" fmla="*/ 0 h 754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6206" h="754693">
                          <a:moveTo>
                            <a:pt x="0" y="754694"/>
                          </a:moveTo>
                          <a:cubicBezTo>
                            <a:pt x="74804" y="507008"/>
                            <a:pt x="134649" y="255998"/>
                            <a:pt x="176206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" name="Freeform: Shape 822">
                      <a:extLst>
                        <a:ext uri="{FF2B5EF4-FFF2-40B4-BE49-F238E27FC236}">
                          <a16:creationId xmlns:a16="http://schemas.microsoft.com/office/drawing/2014/main" id="{6B8F35BE-BD7C-6CFB-7779-07E68ABA4E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58741" y="5552973"/>
                      <a:ext cx="387320" cy="259321"/>
                    </a:xfrm>
                    <a:custGeom>
                      <a:avLst/>
                      <a:gdLst>
                        <a:gd name="connsiteX0" fmla="*/ 0 w 387320"/>
                        <a:gd name="connsiteY0" fmla="*/ 259322 h 259321"/>
                        <a:gd name="connsiteX1" fmla="*/ 387320 w 387320"/>
                        <a:gd name="connsiteY1" fmla="*/ 0 h 259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7320" h="259321">
                          <a:moveTo>
                            <a:pt x="0" y="259322"/>
                          </a:moveTo>
                          <a:cubicBezTo>
                            <a:pt x="136310" y="184518"/>
                            <a:pt x="265971" y="98077"/>
                            <a:pt x="38732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4" name="Freeform: Shape 823">
                      <a:extLst>
                        <a:ext uri="{FF2B5EF4-FFF2-40B4-BE49-F238E27FC236}">
                          <a16:creationId xmlns:a16="http://schemas.microsoft.com/office/drawing/2014/main" id="{B2CF1288-88A1-E896-5C47-9398AFA702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73701" y="5262067"/>
                      <a:ext cx="64830" cy="219425"/>
                    </a:xfrm>
                    <a:custGeom>
                      <a:avLst/>
                      <a:gdLst>
                        <a:gd name="connsiteX0" fmla="*/ 64831 w 64830"/>
                        <a:gd name="connsiteY0" fmla="*/ 219426 h 219425"/>
                        <a:gd name="connsiteX1" fmla="*/ 0 w 64830"/>
                        <a:gd name="connsiteY1" fmla="*/ 0 h 219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4830" h="219425">
                          <a:moveTo>
                            <a:pt x="64831" y="219426"/>
                          </a:moveTo>
                          <a:cubicBezTo>
                            <a:pt x="26598" y="152933"/>
                            <a:pt x="3325" y="76467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8" name="Graphic 2">
                    <a:extLst>
                      <a:ext uri="{FF2B5EF4-FFF2-40B4-BE49-F238E27FC236}">
                        <a16:creationId xmlns:a16="http://schemas.microsoft.com/office/drawing/2014/main" id="{BDC052A6-79DB-C8E0-75F1-A212126BEC99}"/>
                      </a:ext>
                    </a:extLst>
                  </p:cNvPr>
                  <p:cNvGrpSpPr/>
                  <p:nvPr/>
                </p:nvGrpSpPr>
                <p:grpSpPr>
                  <a:xfrm>
                    <a:off x="10841922" y="5293651"/>
                    <a:ext cx="418904" cy="608409"/>
                    <a:chOff x="10841922" y="5293651"/>
                    <a:chExt cx="418904" cy="608409"/>
                  </a:xfrm>
                  <a:noFill/>
                </p:grpSpPr>
                <p:sp>
                  <p:nvSpPr>
                    <p:cNvPr id="819" name="Freeform: Shape 818">
                      <a:extLst>
                        <a:ext uri="{FF2B5EF4-FFF2-40B4-BE49-F238E27FC236}">
                          <a16:creationId xmlns:a16="http://schemas.microsoft.com/office/drawing/2014/main" id="{A9C935C4-3878-C5B2-38FC-7730963137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86284" y="5301962"/>
                      <a:ext cx="174543" cy="600097"/>
                    </a:xfrm>
                    <a:custGeom>
                      <a:avLst/>
                      <a:gdLst>
                        <a:gd name="connsiteX0" fmla="*/ 174544 w 174543"/>
                        <a:gd name="connsiteY0" fmla="*/ 600098 h 600097"/>
                        <a:gd name="connsiteX1" fmla="*/ 0 w 174543"/>
                        <a:gd name="connsiteY1" fmla="*/ 0 h 60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4543" h="600097">
                          <a:moveTo>
                            <a:pt x="174544" y="600098"/>
                          </a:moveTo>
                          <a:cubicBezTo>
                            <a:pt x="104726" y="403943"/>
                            <a:pt x="46545" y="202803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" name="Freeform: Shape 819">
                      <a:extLst>
                        <a:ext uri="{FF2B5EF4-FFF2-40B4-BE49-F238E27FC236}">
                          <a16:creationId xmlns:a16="http://schemas.microsoft.com/office/drawing/2014/main" id="{9542100F-0E2D-7243-825B-21CAE6AA69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1922" y="5561284"/>
                      <a:ext cx="385658" cy="227737"/>
                    </a:xfrm>
                    <a:custGeom>
                      <a:avLst/>
                      <a:gdLst>
                        <a:gd name="connsiteX0" fmla="*/ 385658 w 385658"/>
                        <a:gd name="connsiteY0" fmla="*/ 227737 h 227737"/>
                        <a:gd name="connsiteX1" fmla="*/ 0 w 385658"/>
                        <a:gd name="connsiteY1" fmla="*/ 0 h 2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5658" h="227737">
                          <a:moveTo>
                            <a:pt x="385658" y="227737"/>
                          </a:moveTo>
                          <a:cubicBezTo>
                            <a:pt x="242698" y="181193"/>
                            <a:pt x="109713" y="101402"/>
                            <a:pt x="0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1" name="Freeform: Shape 820">
                      <a:extLst>
                        <a:ext uri="{FF2B5EF4-FFF2-40B4-BE49-F238E27FC236}">
                          <a16:creationId xmlns:a16="http://schemas.microsoft.com/office/drawing/2014/main" id="{845F1ACF-2D3E-23CD-2D3F-03FC0E090B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2776" y="5293651"/>
                      <a:ext cx="89764" cy="264308"/>
                    </a:xfrm>
                    <a:custGeom>
                      <a:avLst/>
                      <a:gdLst>
                        <a:gd name="connsiteX0" fmla="*/ 0 w 89764"/>
                        <a:gd name="connsiteY0" fmla="*/ 264309 h 264308"/>
                        <a:gd name="connsiteX1" fmla="*/ 89765 w 89764"/>
                        <a:gd name="connsiteY1" fmla="*/ 0 h 26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89764" h="264308">
                          <a:moveTo>
                            <a:pt x="0" y="264309"/>
                          </a:moveTo>
                          <a:cubicBezTo>
                            <a:pt x="36571" y="177868"/>
                            <a:pt x="66493" y="89765"/>
                            <a:pt x="89765" y="0"/>
                          </a:cubicBezTo>
                        </a:path>
                      </a:pathLst>
                    </a:custGeom>
                    <a:noFill/>
                    <a:ln w="16620" cap="rnd">
                      <a:solidFill>
                        <a:srgbClr val="2B557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D607D79D-7B21-F916-5F15-FE63C88F2629}"/>
                </a:ext>
              </a:extLst>
            </p:cNvPr>
            <p:cNvGrpSpPr/>
            <p:nvPr/>
          </p:nvGrpSpPr>
          <p:grpSpPr>
            <a:xfrm>
              <a:off x="-497411" y="6306003"/>
              <a:ext cx="13305640" cy="2504596"/>
              <a:chOff x="-497411" y="6306003"/>
              <a:chExt cx="13305640" cy="2504596"/>
            </a:xfrm>
          </p:grpSpPr>
          <p:grpSp>
            <p:nvGrpSpPr>
              <p:cNvPr id="636" name="Graphic 2">
                <a:extLst>
                  <a:ext uri="{FF2B5EF4-FFF2-40B4-BE49-F238E27FC236}">
                    <a16:creationId xmlns:a16="http://schemas.microsoft.com/office/drawing/2014/main" id="{AC2BD114-A482-C119-52BC-44458A745198}"/>
                  </a:ext>
                </a:extLst>
              </p:cNvPr>
              <p:cNvGrpSpPr/>
              <p:nvPr/>
            </p:nvGrpSpPr>
            <p:grpSpPr>
              <a:xfrm>
                <a:off x="776577" y="6498833"/>
                <a:ext cx="1090481" cy="1263748"/>
                <a:chOff x="776577" y="6498833"/>
                <a:chExt cx="1090481" cy="1263748"/>
              </a:xfrm>
            </p:grpSpPr>
            <p:grpSp>
              <p:nvGrpSpPr>
                <p:cNvPr id="798" name="Graphic 2">
                  <a:extLst>
                    <a:ext uri="{FF2B5EF4-FFF2-40B4-BE49-F238E27FC236}">
                      <a16:creationId xmlns:a16="http://schemas.microsoft.com/office/drawing/2014/main" id="{CCBDA963-0D8D-6FBE-8D55-99FBF25C5908}"/>
                    </a:ext>
                  </a:extLst>
                </p:cNvPr>
                <p:cNvGrpSpPr/>
                <p:nvPr/>
              </p:nvGrpSpPr>
              <p:grpSpPr>
                <a:xfrm>
                  <a:off x="834703" y="6607083"/>
                  <a:ext cx="943976" cy="1155497"/>
                  <a:chOff x="834703" y="6607083"/>
                  <a:chExt cx="943976" cy="1155497"/>
                </a:xfrm>
                <a:solidFill>
                  <a:srgbClr val="794758"/>
                </a:solidFill>
              </p:grpSpPr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id="{88AB3DA3-CD7F-283B-68C7-E2041558CBA0}"/>
                      </a:ext>
                    </a:extLst>
                  </p:cNvPr>
                  <p:cNvSpPr/>
                  <p:nvPr/>
                </p:nvSpPr>
                <p:spPr>
                  <a:xfrm>
                    <a:off x="911321" y="6615202"/>
                    <a:ext cx="485294" cy="1147379"/>
                  </a:xfrm>
                  <a:custGeom>
                    <a:avLst/>
                    <a:gdLst>
                      <a:gd name="connsiteX0" fmla="*/ 48111 w 485294"/>
                      <a:gd name="connsiteY0" fmla="*/ 1132033 h 1147379"/>
                      <a:gd name="connsiteX1" fmla="*/ 41462 w 485294"/>
                      <a:gd name="connsiteY1" fmla="*/ 1140345 h 1147379"/>
                      <a:gd name="connsiteX2" fmla="*/ 8215 w 485294"/>
                      <a:gd name="connsiteY2" fmla="*/ 1140345 h 1147379"/>
                      <a:gd name="connsiteX3" fmla="*/ 3228 w 485294"/>
                      <a:gd name="connsiteY3" fmla="*/ 1110423 h 1147379"/>
                      <a:gd name="connsiteX4" fmla="*/ 14865 w 485294"/>
                      <a:gd name="connsiteY4" fmla="*/ 1095462 h 1147379"/>
                      <a:gd name="connsiteX5" fmla="*/ 31488 w 485294"/>
                      <a:gd name="connsiteY5" fmla="*/ 1067203 h 1147379"/>
                      <a:gd name="connsiteX6" fmla="*/ 71383 w 485294"/>
                      <a:gd name="connsiteY6" fmla="*/ 987411 h 1147379"/>
                      <a:gd name="connsiteX7" fmla="*/ 171123 w 485294"/>
                      <a:gd name="connsiteY7" fmla="*/ 758011 h 1147379"/>
                      <a:gd name="connsiteX8" fmla="*/ 437094 w 485294"/>
                      <a:gd name="connsiteY8" fmla="*/ 16617 h 1147379"/>
                      <a:gd name="connsiteX9" fmla="*/ 468678 w 485294"/>
                      <a:gd name="connsiteY9" fmla="*/ 1656 h 1147379"/>
                      <a:gd name="connsiteX10" fmla="*/ 483639 w 485294"/>
                      <a:gd name="connsiteY10" fmla="*/ 33240 h 1147379"/>
                      <a:gd name="connsiteX11" fmla="*/ 216005 w 485294"/>
                      <a:gd name="connsiteY11" fmla="*/ 776297 h 1147379"/>
                      <a:gd name="connsiteX12" fmla="*/ 114604 w 485294"/>
                      <a:gd name="connsiteY12" fmla="*/ 1009022 h 1147379"/>
                      <a:gd name="connsiteX13" fmla="*/ 74708 w 485294"/>
                      <a:gd name="connsiteY13" fmla="*/ 1090475 h 1147379"/>
                      <a:gd name="connsiteX14" fmla="*/ 58085 w 485294"/>
                      <a:gd name="connsiteY14" fmla="*/ 1120397 h 1147379"/>
                      <a:gd name="connsiteX15" fmla="*/ 48111 w 485294"/>
                      <a:gd name="connsiteY15" fmla="*/ 1132033 h 1147379"/>
                      <a:gd name="connsiteX16" fmla="*/ 14865 w 485294"/>
                      <a:gd name="connsiteY16" fmla="*/ 1098787 h 1147379"/>
                      <a:gd name="connsiteX17" fmla="*/ 9878 w 485294"/>
                      <a:gd name="connsiteY17" fmla="*/ 1102111 h 1147379"/>
                      <a:gd name="connsiteX18" fmla="*/ 14865 w 485294"/>
                      <a:gd name="connsiteY18" fmla="*/ 1098787 h 1147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85294" h="1147379">
                        <a:moveTo>
                          <a:pt x="48111" y="1132033"/>
                        </a:moveTo>
                        <a:cubicBezTo>
                          <a:pt x="46449" y="1135358"/>
                          <a:pt x="44786" y="1137020"/>
                          <a:pt x="41462" y="1140345"/>
                        </a:cubicBezTo>
                        <a:cubicBezTo>
                          <a:pt x="23176" y="1155306"/>
                          <a:pt x="9878" y="1142007"/>
                          <a:pt x="8215" y="1140345"/>
                        </a:cubicBezTo>
                        <a:cubicBezTo>
                          <a:pt x="4891" y="1137020"/>
                          <a:pt x="-5083" y="1127046"/>
                          <a:pt x="3228" y="1110423"/>
                        </a:cubicBezTo>
                        <a:cubicBezTo>
                          <a:pt x="3228" y="1108761"/>
                          <a:pt x="11540" y="1098787"/>
                          <a:pt x="14865" y="1095462"/>
                        </a:cubicBezTo>
                        <a:cubicBezTo>
                          <a:pt x="19852" y="1085488"/>
                          <a:pt x="26501" y="1077176"/>
                          <a:pt x="31488" y="1067203"/>
                        </a:cubicBezTo>
                        <a:cubicBezTo>
                          <a:pt x="44786" y="1040606"/>
                          <a:pt x="58085" y="1014008"/>
                          <a:pt x="71383" y="987411"/>
                        </a:cubicBezTo>
                        <a:cubicBezTo>
                          <a:pt x="106292" y="910944"/>
                          <a:pt x="139539" y="834478"/>
                          <a:pt x="171123" y="758011"/>
                        </a:cubicBezTo>
                        <a:cubicBezTo>
                          <a:pt x="270862" y="513650"/>
                          <a:pt x="352316" y="264302"/>
                          <a:pt x="437094" y="16617"/>
                        </a:cubicBezTo>
                        <a:cubicBezTo>
                          <a:pt x="442081" y="3318"/>
                          <a:pt x="455379" y="-3331"/>
                          <a:pt x="468678" y="1656"/>
                        </a:cubicBezTo>
                        <a:cubicBezTo>
                          <a:pt x="481977" y="6643"/>
                          <a:pt x="488626" y="19941"/>
                          <a:pt x="483639" y="33240"/>
                        </a:cubicBezTo>
                        <a:cubicBezTo>
                          <a:pt x="397198" y="282588"/>
                          <a:pt x="315744" y="531936"/>
                          <a:pt x="216005" y="776297"/>
                        </a:cubicBezTo>
                        <a:cubicBezTo>
                          <a:pt x="184421" y="854426"/>
                          <a:pt x="151175" y="932555"/>
                          <a:pt x="114604" y="1009022"/>
                        </a:cubicBezTo>
                        <a:cubicBezTo>
                          <a:pt x="101305" y="1037281"/>
                          <a:pt x="88007" y="1063878"/>
                          <a:pt x="74708" y="1090475"/>
                        </a:cubicBezTo>
                        <a:cubicBezTo>
                          <a:pt x="69721" y="1100449"/>
                          <a:pt x="63072" y="1110423"/>
                          <a:pt x="58085" y="1120397"/>
                        </a:cubicBezTo>
                        <a:cubicBezTo>
                          <a:pt x="54760" y="1122059"/>
                          <a:pt x="49773" y="1128708"/>
                          <a:pt x="48111" y="1132033"/>
                        </a:cubicBezTo>
                        <a:moveTo>
                          <a:pt x="14865" y="1098787"/>
                        </a:moveTo>
                        <a:cubicBezTo>
                          <a:pt x="13202" y="1098787"/>
                          <a:pt x="11540" y="1100449"/>
                          <a:pt x="9878" y="1102111"/>
                        </a:cubicBezTo>
                        <a:cubicBezTo>
                          <a:pt x="11540" y="1100449"/>
                          <a:pt x="13202" y="1098787"/>
                          <a:pt x="14865" y="1098787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id="{1D934D18-7A44-BAD7-6693-B13ADA74B93F}"/>
                      </a:ext>
                    </a:extLst>
                  </p:cNvPr>
                  <p:cNvSpPr/>
                  <p:nvPr/>
                </p:nvSpPr>
                <p:spPr>
                  <a:xfrm>
                    <a:off x="1015958" y="6775707"/>
                    <a:ext cx="544305" cy="786713"/>
                  </a:xfrm>
                  <a:custGeom>
                    <a:avLst/>
                    <a:gdLst>
                      <a:gd name="connsiteX0" fmla="*/ 16617 w 544305"/>
                      <a:gd name="connsiteY0" fmla="*/ 783685 h 786713"/>
                      <a:gd name="connsiteX1" fmla="*/ 86434 w 544305"/>
                      <a:gd name="connsiteY1" fmla="*/ 775374 h 786713"/>
                      <a:gd name="connsiteX2" fmla="*/ 204459 w 544305"/>
                      <a:gd name="connsiteY2" fmla="*/ 690596 h 786713"/>
                      <a:gd name="connsiteX3" fmla="*/ 244354 w 544305"/>
                      <a:gd name="connsiteY3" fmla="*/ 654025 h 786713"/>
                      <a:gd name="connsiteX4" fmla="*/ 543572 w 544305"/>
                      <a:gd name="connsiteY4" fmla="*/ 30655 h 786713"/>
                      <a:gd name="connsiteX5" fmla="*/ 525286 w 544305"/>
                      <a:gd name="connsiteY5" fmla="*/ 733 h 786713"/>
                      <a:gd name="connsiteX6" fmla="*/ 495365 w 544305"/>
                      <a:gd name="connsiteY6" fmla="*/ 19018 h 786713"/>
                      <a:gd name="connsiteX7" fmla="*/ 209446 w 544305"/>
                      <a:gd name="connsiteY7" fmla="*/ 619116 h 786713"/>
                      <a:gd name="connsiteX8" fmla="*/ 172875 w 544305"/>
                      <a:gd name="connsiteY8" fmla="*/ 654025 h 786713"/>
                      <a:gd name="connsiteX9" fmla="*/ 84772 w 544305"/>
                      <a:gd name="connsiteY9" fmla="*/ 720517 h 786713"/>
                      <a:gd name="connsiteX10" fmla="*/ 53188 w 544305"/>
                      <a:gd name="connsiteY10" fmla="*/ 735478 h 786713"/>
                      <a:gd name="connsiteX11" fmla="*/ 33240 w 544305"/>
                      <a:gd name="connsiteY11" fmla="*/ 737141 h 786713"/>
                      <a:gd name="connsiteX12" fmla="*/ 1656 w 544305"/>
                      <a:gd name="connsiteY12" fmla="*/ 753764 h 786713"/>
                      <a:gd name="connsiteX13" fmla="*/ 16617 w 544305"/>
                      <a:gd name="connsiteY13" fmla="*/ 783685 h 786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44305" h="786713">
                        <a:moveTo>
                          <a:pt x="16617" y="783685"/>
                        </a:moveTo>
                        <a:cubicBezTo>
                          <a:pt x="36564" y="790335"/>
                          <a:pt x="59837" y="785348"/>
                          <a:pt x="86434" y="775374"/>
                        </a:cubicBezTo>
                        <a:cubicBezTo>
                          <a:pt x="132979" y="753764"/>
                          <a:pt x="184511" y="708881"/>
                          <a:pt x="204459" y="690596"/>
                        </a:cubicBezTo>
                        <a:cubicBezTo>
                          <a:pt x="207783" y="687271"/>
                          <a:pt x="241030" y="655687"/>
                          <a:pt x="244354" y="654025"/>
                        </a:cubicBezTo>
                        <a:cubicBezTo>
                          <a:pt x="408924" y="486130"/>
                          <a:pt x="490378" y="250081"/>
                          <a:pt x="543572" y="30655"/>
                        </a:cubicBezTo>
                        <a:cubicBezTo>
                          <a:pt x="546897" y="17356"/>
                          <a:pt x="538585" y="4058"/>
                          <a:pt x="525286" y="733"/>
                        </a:cubicBezTo>
                        <a:cubicBezTo>
                          <a:pt x="511988" y="-2592"/>
                          <a:pt x="498689" y="5720"/>
                          <a:pt x="495365" y="19018"/>
                        </a:cubicBezTo>
                        <a:cubicBezTo>
                          <a:pt x="445495" y="230133"/>
                          <a:pt x="367366" y="459533"/>
                          <a:pt x="209446" y="619116"/>
                        </a:cubicBezTo>
                        <a:cubicBezTo>
                          <a:pt x="206121" y="622441"/>
                          <a:pt x="176199" y="652362"/>
                          <a:pt x="172875" y="654025"/>
                        </a:cubicBezTo>
                        <a:cubicBezTo>
                          <a:pt x="157914" y="667323"/>
                          <a:pt x="121343" y="700569"/>
                          <a:pt x="84772" y="720517"/>
                        </a:cubicBezTo>
                        <a:cubicBezTo>
                          <a:pt x="73136" y="727167"/>
                          <a:pt x="63162" y="732154"/>
                          <a:pt x="53188" y="735478"/>
                        </a:cubicBezTo>
                        <a:cubicBezTo>
                          <a:pt x="46538" y="737141"/>
                          <a:pt x="39889" y="738803"/>
                          <a:pt x="33240" y="737141"/>
                        </a:cubicBezTo>
                        <a:cubicBezTo>
                          <a:pt x="19941" y="733816"/>
                          <a:pt x="6643" y="740465"/>
                          <a:pt x="1656" y="753764"/>
                        </a:cubicBezTo>
                        <a:cubicBezTo>
                          <a:pt x="-3331" y="767062"/>
                          <a:pt x="3318" y="780361"/>
                          <a:pt x="16617" y="783685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91BF411B-ED5A-6534-FD5C-F474D0E2A11F}"/>
                      </a:ext>
                    </a:extLst>
                  </p:cNvPr>
                  <p:cNvSpPr/>
                  <p:nvPr/>
                </p:nvSpPr>
                <p:spPr>
                  <a:xfrm>
                    <a:off x="1366049" y="6962896"/>
                    <a:ext cx="412631" cy="286331"/>
                  </a:xfrm>
                  <a:custGeom>
                    <a:avLst/>
                    <a:gdLst>
                      <a:gd name="connsiteX0" fmla="*/ 38886 w 412631"/>
                      <a:gd name="connsiteY0" fmla="*/ 237436 h 286331"/>
                      <a:gd name="connsiteX1" fmla="*/ 62158 w 412631"/>
                      <a:gd name="connsiteY1" fmla="*/ 232448 h 286331"/>
                      <a:gd name="connsiteX2" fmla="*/ 158573 w 412631"/>
                      <a:gd name="connsiteY2" fmla="*/ 194215 h 286331"/>
                      <a:gd name="connsiteX3" fmla="*/ 368025 w 412631"/>
                      <a:gd name="connsiteY3" fmla="*/ 9698 h 286331"/>
                      <a:gd name="connsiteX4" fmla="*/ 402933 w 412631"/>
                      <a:gd name="connsiteY4" fmla="*/ 4711 h 286331"/>
                      <a:gd name="connsiteX5" fmla="*/ 407920 w 412631"/>
                      <a:gd name="connsiteY5" fmla="*/ 39619 h 286331"/>
                      <a:gd name="connsiteX6" fmla="*/ 183507 w 412631"/>
                      <a:gd name="connsiteY6" fmla="*/ 237436 h 286331"/>
                      <a:gd name="connsiteX7" fmla="*/ 77119 w 412631"/>
                      <a:gd name="connsiteY7" fmla="*/ 278994 h 286331"/>
                      <a:gd name="connsiteX8" fmla="*/ 47197 w 412631"/>
                      <a:gd name="connsiteY8" fmla="*/ 285643 h 286331"/>
                      <a:gd name="connsiteX9" fmla="*/ 32236 w 412631"/>
                      <a:gd name="connsiteY9" fmla="*/ 285643 h 286331"/>
                      <a:gd name="connsiteX10" fmla="*/ 13951 w 412631"/>
                      <a:gd name="connsiteY10" fmla="*/ 283980 h 286331"/>
                      <a:gd name="connsiteX11" fmla="*/ 652 w 412631"/>
                      <a:gd name="connsiteY11" fmla="*/ 267357 h 286331"/>
                      <a:gd name="connsiteX12" fmla="*/ 3977 w 412631"/>
                      <a:gd name="connsiteY12" fmla="*/ 247409 h 286331"/>
                      <a:gd name="connsiteX13" fmla="*/ 17275 w 412631"/>
                      <a:gd name="connsiteY13" fmla="*/ 237436 h 286331"/>
                      <a:gd name="connsiteX14" fmla="*/ 27249 w 412631"/>
                      <a:gd name="connsiteY14" fmla="*/ 235773 h 286331"/>
                      <a:gd name="connsiteX15" fmla="*/ 38886 w 412631"/>
                      <a:gd name="connsiteY15" fmla="*/ 237436 h 286331"/>
                      <a:gd name="connsiteX16" fmla="*/ 43873 w 412631"/>
                      <a:gd name="connsiteY16" fmla="*/ 249072 h 286331"/>
                      <a:gd name="connsiteX17" fmla="*/ 35561 w 412631"/>
                      <a:gd name="connsiteY17" fmla="*/ 242422 h 286331"/>
                      <a:gd name="connsiteX18" fmla="*/ 43873 w 412631"/>
                      <a:gd name="connsiteY18" fmla="*/ 249072 h 28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12631" h="286331">
                        <a:moveTo>
                          <a:pt x="38886" y="237436"/>
                        </a:moveTo>
                        <a:cubicBezTo>
                          <a:pt x="47197" y="235773"/>
                          <a:pt x="53846" y="235773"/>
                          <a:pt x="62158" y="232448"/>
                        </a:cubicBezTo>
                        <a:cubicBezTo>
                          <a:pt x="95404" y="224137"/>
                          <a:pt x="128651" y="210838"/>
                          <a:pt x="158573" y="194215"/>
                        </a:cubicBezTo>
                        <a:cubicBezTo>
                          <a:pt x="241689" y="150995"/>
                          <a:pt x="311506" y="82840"/>
                          <a:pt x="368025" y="9698"/>
                        </a:cubicBezTo>
                        <a:cubicBezTo>
                          <a:pt x="376337" y="-276"/>
                          <a:pt x="391297" y="-3601"/>
                          <a:pt x="402933" y="4711"/>
                        </a:cubicBezTo>
                        <a:cubicBezTo>
                          <a:pt x="412908" y="13022"/>
                          <a:pt x="416232" y="27983"/>
                          <a:pt x="407920" y="39619"/>
                        </a:cubicBezTo>
                        <a:cubicBezTo>
                          <a:pt x="348077" y="117748"/>
                          <a:pt x="273273" y="190890"/>
                          <a:pt x="183507" y="237436"/>
                        </a:cubicBezTo>
                        <a:cubicBezTo>
                          <a:pt x="150261" y="254059"/>
                          <a:pt x="113690" y="269020"/>
                          <a:pt x="77119" y="278994"/>
                        </a:cubicBezTo>
                        <a:cubicBezTo>
                          <a:pt x="67145" y="282318"/>
                          <a:pt x="57171" y="283980"/>
                          <a:pt x="47197" y="285643"/>
                        </a:cubicBezTo>
                        <a:cubicBezTo>
                          <a:pt x="43873" y="285643"/>
                          <a:pt x="37223" y="285643"/>
                          <a:pt x="32236" y="285643"/>
                        </a:cubicBezTo>
                        <a:cubicBezTo>
                          <a:pt x="27249" y="287305"/>
                          <a:pt x="20600" y="285643"/>
                          <a:pt x="13951" y="283980"/>
                        </a:cubicBezTo>
                        <a:cubicBezTo>
                          <a:pt x="2315" y="277331"/>
                          <a:pt x="652" y="269020"/>
                          <a:pt x="652" y="267357"/>
                        </a:cubicBezTo>
                        <a:cubicBezTo>
                          <a:pt x="-1010" y="260708"/>
                          <a:pt x="652" y="254059"/>
                          <a:pt x="3977" y="247409"/>
                        </a:cubicBezTo>
                        <a:cubicBezTo>
                          <a:pt x="5639" y="244085"/>
                          <a:pt x="10626" y="240760"/>
                          <a:pt x="17275" y="237436"/>
                        </a:cubicBezTo>
                        <a:cubicBezTo>
                          <a:pt x="18938" y="237436"/>
                          <a:pt x="22262" y="235773"/>
                          <a:pt x="27249" y="235773"/>
                        </a:cubicBezTo>
                        <a:cubicBezTo>
                          <a:pt x="28912" y="237436"/>
                          <a:pt x="37223" y="237436"/>
                          <a:pt x="38886" y="237436"/>
                        </a:cubicBezTo>
                        <a:moveTo>
                          <a:pt x="43873" y="249072"/>
                        </a:moveTo>
                        <a:cubicBezTo>
                          <a:pt x="42210" y="247409"/>
                          <a:pt x="40548" y="244085"/>
                          <a:pt x="35561" y="242422"/>
                        </a:cubicBezTo>
                        <a:cubicBezTo>
                          <a:pt x="38886" y="242422"/>
                          <a:pt x="42210" y="245747"/>
                          <a:pt x="43873" y="24907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id="{AFCD6C67-42ED-7879-1932-2EC70BD7E1DC}"/>
                      </a:ext>
                    </a:extLst>
                  </p:cNvPr>
                  <p:cNvSpPr/>
                  <p:nvPr/>
                </p:nvSpPr>
                <p:spPr>
                  <a:xfrm>
                    <a:off x="1176524" y="6607083"/>
                    <a:ext cx="117580" cy="345286"/>
                  </a:xfrm>
                  <a:custGeom>
                    <a:avLst/>
                    <a:gdLst>
                      <a:gd name="connsiteX0" fmla="*/ 65503 w 117580"/>
                      <a:gd name="connsiteY0" fmla="*/ 322290 h 345286"/>
                      <a:gd name="connsiteX1" fmla="*/ 50542 w 117580"/>
                      <a:gd name="connsiteY1" fmla="*/ 305667 h 345286"/>
                      <a:gd name="connsiteX2" fmla="*/ 22283 w 117580"/>
                      <a:gd name="connsiteY2" fmla="*/ 242499 h 345286"/>
                      <a:gd name="connsiteX3" fmla="*/ 12309 w 117580"/>
                      <a:gd name="connsiteY3" fmla="*/ 18086 h 345286"/>
                      <a:gd name="connsiteX4" fmla="*/ 42230 w 117580"/>
                      <a:gd name="connsiteY4" fmla="*/ 1463 h 345286"/>
                      <a:gd name="connsiteX5" fmla="*/ 58854 w 117580"/>
                      <a:gd name="connsiteY5" fmla="*/ 31385 h 345286"/>
                      <a:gd name="connsiteX6" fmla="*/ 68828 w 117580"/>
                      <a:gd name="connsiteY6" fmla="*/ 227539 h 345286"/>
                      <a:gd name="connsiteX7" fmla="*/ 92100 w 117580"/>
                      <a:gd name="connsiteY7" fmla="*/ 280733 h 345286"/>
                      <a:gd name="connsiteX8" fmla="*/ 105399 w 117580"/>
                      <a:gd name="connsiteY8" fmla="*/ 292369 h 345286"/>
                      <a:gd name="connsiteX9" fmla="*/ 117035 w 117580"/>
                      <a:gd name="connsiteY9" fmla="*/ 310655 h 345286"/>
                      <a:gd name="connsiteX10" fmla="*/ 105399 w 117580"/>
                      <a:gd name="connsiteY10" fmla="*/ 340576 h 345286"/>
                      <a:gd name="connsiteX11" fmla="*/ 70490 w 117580"/>
                      <a:gd name="connsiteY11" fmla="*/ 335589 h 345286"/>
                      <a:gd name="connsiteX12" fmla="*/ 65503 w 117580"/>
                      <a:gd name="connsiteY12" fmla="*/ 322290 h 345286"/>
                      <a:gd name="connsiteX13" fmla="*/ 73815 w 117580"/>
                      <a:gd name="connsiteY13" fmla="*/ 299018 h 345286"/>
                      <a:gd name="connsiteX14" fmla="*/ 73815 w 117580"/>
                      <a:gd name="connsiteY14" fmla="*/ 299018 h 345286"/>
                      <a:gd name="connsiteX15" fmla="*/ 73815 w 117580"/>
                      <a:gd name="connsiteY15" fmla="*/ 299018 h 345286"/>
                      <a:gd name="connsiteX16" fmla="*/ 73815 w 117580"/>
                      <a:gd name="connsiteY16" fmla="*/ 299018 h 345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17580" h="345286">
                        <a:moveTo>
                          <a:pt x="65503" y="322290"/>
                        </a:moveTo>
                        <a:cubicBezTo>
                          <a:pt x="60516" y="317304"/>
                          <a:pt x="52204" y="310655"/>
                          <a:pt x="50542" y="305667"/>
                        </a:cubicBezTo>
                        <a:cubicBezTo>
                          <a:pt x="38906" y="285720"/>
                          <a:pt x="28932" y="264109"/>
                          <a:pt x="22283" y="242499"/>
                        </a:cubicBezTo>
                        <a:cubicBezTo>
                          <a:pt x="-2652" y="169357"/>
                          <a:pt x="-7639" y="92891"/>
                          <a:pt x="12309" y="18086"/>
                        </a:cubicBezTo>
                        <a:cubicBezTo>
                          <a:pt x="15633" y="4787"/>
                          <a:pt x="28932" y="-3524"/>
                          <a:pt x="42230" y="1463"/>
                        </a:cubicBezTo>
                        <a:cubicBezTo>
                          <a:pt x="55529" y="4787"/>
                          <a:pt x="63841" y="18086"/>
                          <a:pt x="58854" y="31385"/>
                        </a:cubicBezTo>
                        <a:cubicBezTo>
                          <a:pt x="40568" y="96215"/>
                          <a:pt x="47217" y="164370"/>
                          <a:pt x="68828" y="227539"/>
                        </a:cubicBezTo>
                        <a:cubicBezTo>
                          <a:pt x="75477" y="245824"/>
                          <a:pt x="83788" y="264109"/>
                          <a:pt x="92100" y="280733"/>
                        </a:cubicBezTo>
                        <a:cubicBezTo>
                          <a:pt x="93762" y="282395"/>
                          <a:pt x="102074" y="289044"/>
                          <a:pt x="105399" y="292369"/>
                        </a:cubicBezTo>
                        <a:cubicBezTo>
                          <a:pt x="112048" y="299018"/>
                          <a:pt x="115373" y="305667"/>
                          <a:pt x="117035" y="310655"/>
                        </a:cubicBezTo>
                        <a:cubicBezTo>
                          <a:pt x="118697" y="320628"/>
                          <a:pt x="117035" y="332265"/>
                          <a:pt x="105399" y="340576"/>
                        </a:cubicBezTo>
                        <a:cubicBezTo>
                          <a:pt x="93762" y="348888"/>
                          <a:pt x="78802" y="345563"/>
                          <a:pt x="70490" y="335589"/>
                        </a:cubicBezTo>
                        <a:cubicBezTo>
                          <a:pt x="67165" y="330602"/>
                          <a:pt x="65503" y="325615"/>
                          <a:pt x="65503" y="322290"/>
                        </a:cubicBezTo>
                        <a:moveTo>
                          <a:pt x="73815" y="299018"/>
                        </a:moveTo>
                        <a:lnTo>
                          <a:pt x="73815" y="299018"/>
                        </a:lnTo>
                        <a:lnTo>
                          <a:pt x="73815" y="299018"/>
                        </a:lnTo>
                        <a:lnTo>
                          <a:pt x="73815" y="299018"/>
                        </a:lnTo>
                        <a:close/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id="{8AFB0EAA-CD5E-2A55-BC59-94DB2898B5FE}"/>
                      </a:ext>
                    </a:extLst>
                  </p:cNvPr>
                  <p:cNvSpPr/>
                  <p:nvPr/>
                </p:nvSpPr>
                <p:spPr>
                  <a:xfrm>
                    <a:off x="978242" y="6677630"/>
                    <a:ext cx="165529" cy="687284"/>
                  </a:xfrm>
                  <a:custGeom>
                    <a:avLst/>
                    <a:gdLst>
                      <a:gd name="connsiteX0" fmla="*/ 119163 w 165529"/>
                      <a:gd name="connsiteY0" fmla="*/ 673972 h 687284"/>
                      <a:gd name="connsiteX1" fmla="*/ 85917 w 165529"/>
                      <a:gd name="connsiteY1" fmla="*/ 632414 h 687284"/>
                      <a:gd name="connsiteX2" fmla="*/ 22749 w 165529"/>
                      <a:gd name="connsiteY2" fmla="*/ 487793 h 687284"/>
                      <a:gd name="connsiteX3" fmla="*/ 26073 w 165529"/>
                      <a:gd name="connsiteY3" fmla="*/ 19019 h 687284"/>
                      <a:gd name="connsiteX4" fmla="*/ 55995 w 165529"/>
                      <a:gd name="connsiteY4" fmla="*/ 733 h 687284"/>
                      <a:gd name="connsiteX5" fmla="*/ 74280 w 165529"/>
                      <a:gd name="connsiteY5" fmla="*/ 30655 h 687284"/>
                      <a:gd name="connsiteX6" fmla="*/ 70956 w 165529"/>
                      <a:gd name="connsiteY6" fmla="*/ 477819 h 687284"/>
                      <a:gd name="connsiteX7" fmla="*/ 127475 w 165529"/>
                      <a:gd name="connsiteY7" fmla="*/ 605818 h 687284"/>
                      <a:gd name="connsiteX8" fmla="*/ 160721 w 165529"/>
                      <a:gd name="connsiteY8" fmla="*/ 647376 h 687284"/>
                      <a:gd name="connsiteX9" fmla="*/ 164046 w 165529"/>
                      <a:gd name="connsiteY9" fmla="*/ 672311 h 687284"/>
                      <a:gd name="connsiteX10" fmla="*/ 130799 w 165529"/>
                      <a:gd name="connsiteY10" fmla="*/ 685609 h 687284"/>
                      <a:gd name="connsiteX11" fmla="*/ 119163 w 165529"/>
                      <a:gd name="connsiteY11" fmla="*/ 673972 h 687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5529" h="687284">
                        <a:moveTo>
                          <a:pt x="119163" y="673972"/>
                        </a:moveTo>
                        <a:cubicBezTo>
                          <a:pt x="115838" y="670648"/>
                          <a:pt x="89241" y="635739"/>
                          <a:pt x="85917" y="632414"/>
                        </a:cubicBezTo>
                        <a:cubicBezTo>
                          <a:pt x="54333" y="587532"/>
                          <a:pt x="34385" y="540987"/>
                          <a:pt x="22749" y="487793"/>
                        </a:cubicBezTo>
                        <a:cubicBezTo>
                          <a:pt x="-10498" y="338184"/>
                          <a:pt x="-5511" y="168627"/>
                          <a:pt x="26073" y="19019"/>
                        </a:cubicBezTo>
                        <a:cubicBezTo>
                          <a:pt x="29398" y="5720"/>
                          <a:pt x="42696" y="-2591"/>
                          <a:pt x="55995" y="733"/>
                        </a:cubicBezTo>
                        <a:cubicBezTo>
                          <a:pt x="69294" y="4058"/>
                          <a:pt x="77605" y="17356"/>
                          <a:pt x="74280" y="30655"/>
                        </a:cubicBezTo>
                        <a:cubicBezTo>
                          <a:pt x="42696" y="173615"/>
                          <a:pt x="37710" y="334859"/>
                          <a:pt x="70956" y="477819"/>
                        </a:cubicBezTo>
                        <a:cubicBezTo>
                          <a:pt x="80930" y="524364"/>
                          <a:pt x="99215" y="565922"/>
                          <a:pt x="127475" y="605818"/>
                        </a:cubicBezTo>
                        <a:cubicBezTo>
                          <a:pt x="129137" y="609142"/>
                          <a:pt x="155734" y="640726"/>
                          <a:pt x="160721" y="647376"/>
                        </a:cubicBezTo>
                        <a:cubicBezTo>
                          <a:pt x="169033" y="660674"/>
                          <a:pt x="164046" y="670648"/>
                          <a:pt x="164046" y="672311"/>
                        </a:cubicBezTo>
                        <a:cubicBezTo>
                          <a:pt x="159059" y="683946"/>
                          <a:pt x="144098" y="690596"/>
                          <a:pt x="130799" y="685609"/>
                        </a:cubicBezTo>
                        <a:cubicBezTo>
                          <a:pt x="125812" y="682284"/>
                          <a:pt x="122488" y="678960"/>
                          <a:pt x="119163" y="67397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id="{9D2ACDCA-3F83-5D22-EA08-A442BA713ADD}"/>
                      </a:ext>
                    </a:extLst>
                  </p:cNvPr>
                  <p:cNvSpPr/>
                  <p:nvPr/>
                </p:nvSpPr>
                <p:spPr>
                  <a:xfrm>
                    <a:off x="834703" y="6829453"/>
                    <a:ext cx="197064" cy="272795"/>
                  </a:xfrm>
                  <a:custGeom>
                    <a:avLst/>
                    <a:gdLst>
                      <a:gd name="connsiteX0" fmla="*/ 181248 w 197064"/>
                      <a:gd name="connsiteY0" fmla="*/ 222932 h 272795"/>
                      <a:gd name="connsiteX1" fmla="*/ 49925 w 197064"/>
                      <a:gd name="connsiteY1" fmla="*/ 26778 h 272795"/>
                      <a:gd name="connsiteX2" fmla="*/ 28315 w 197064"/>
                      <a:gd name="connsiteY2" fmla="*/ 181 h 272795"/>
                      <a:gd name="connsiteX3" fmla="*/ 1718 w 197064"/>
                      <a:gd name="connsiteY3" fmla="*/ 21792 h 272795"/>
                      <a:gd name="connsiteX4" fmla="*/ 164625 w 197064"/>
                      <a:gd name="connsiteY4" fmla="*/ 271140 h 272795"/>
                      <a:gd name="connsiteX5" fmla="*/ 196209 w 197064"/>
                      <a:gd name="connsiteY5" fmla="*/ 256178 h 272795"/>
                      <a:gd name="connsiteX6" fmla="*/ 181248 w 197064"/>
                      <a:gd name="connsiteY6" fmla="*/ 222932 h 272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7064" h="272795">
                        <a:moveTo>
                          <a:pt x="181248" y="222932"/>
                        </a:moveTo>
                        <a:cubicBezTo>
                          <a:pt x="93145" y="191348"/>
                          <a:pt x="39951" y="121531"/>
                          <a:pt x="49925" y="26778"/>
                        </a:cubicBezTo>
                        <a:cubicBezTo>
                          <a:pt x="51587" y="13480"/>
                          <a:pt x="41613" y="1844"/>
                          <a:pt x="28315" y="181"/>
                        </a:cubicBezTo>
                        <a:cubicBezTo>
                          <a:pt x="15016" y="-1481"/>
                          <a:pt x="3380" y="8493"/>
                          <a:pt x="1718" y="21792"/>
                        </a:cubicBezTo>
                        <a:cubicBezTo>
                          <a:pt x="-11581" y="141478"/>
                          <a:pt x="53250" y="229582"/>
                          <a:pt x="164625" y="271140"/>
                        </a:cubicBezTo>
                        <a:cubicBezTo>
                          <a:pt x="177924" y="276126"/>
                          <a:pt x="191222" y="269477"/>
                          <a:pt x="196209" y="256178"/>
                        </a:cubicBezTo>
                        <a:cubicBezTo>
                          <a:pt x="199534" y="242880"/>
                          <a:pt x="192884" y="227919"/>
                          <a:pt x="181248" y="222932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9" name="Graphic 2">
                  <a:extLst>
                    <a:ext uri="{FF2B5EF4-FFF2-40B4-BE49-F238E27FC236}">
                      <a16:creationId xmlns:a16="http://schemas.microsoft.com/office/drawing/2014/main" id="{715E99B3-A3E1-65C8-A6A8-31ABBCE2D27F}"/>
                    </a:ext>
                  </a:extLst>
                </p:cNvPr>
                <p:cNvGrpSpPr/>
                <p:nvPr/>
              </p:nvGrpSpPr>
              <p:grpSpPr>
                <a:xfrm>
                  <a:off x="776577" y="6498833"/>
                  <a:ext cx="1090481" cy="510332"/>
                  <a:chOff x="776577" y="6498833"/>
                  <a:chExt cx="1090481" cy="510332"/>
                </a:xfrm>
                <a:solidFill>
                  <a:srgbClr val="B82357"/>
                </a:solidFill>
              </p:grpSpPr>
              <p:sp>
                <p:nvSpPr>
                  <p:cNvPr id="800" name="Freeform: Shape 799">
                    <a:extLst>
                      <a:ext uri="{FF2B5EF4-FFF2-40B4-BE49-F238E27FC236}">
                        <a16:creationId xmlns:a16="http://schemas.microsoft.com/office/drawing/2014/main" id="{3622F85B-D8B3-0E05-6372-BFC6DB65D724}"/>
                      </a:ext>
                    </a:extLst>
                  </p:cNvPr>
                  <p:cNvSpPr/>
                  <p:nvPr/>
                </p:nvSpPr>
                <p:spPr>
                  <a:xfrm>
                    <a:off x="776577" y="671659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7D8B7397-0246-68CD-01AE-A3D90CB388D5}"/>
                      </a:ext>
                    </a:extLst>
                  </p:cNvPr>
                  <p:cNvSpPr/>
                  <p:nvPr/>
                </p:nvSpPr>
                <p:spPr>
                  <a:xfrm>
                    <a:off x="959432" y="657363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4909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4A650C34-DD94-5E7D-1755-7D568E71FA90}"/>
                      </a:ext>
                    </a:extLst>
                  </p:cNvPr>
                  <p:cNvSpPr/>
                  <p:nvPr/>
                </p:nvSpPr>
                <p:spPr>
                  <a:xfrm>
                    <a:off x="1133976" y="6498833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4909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id="{1026822C-2F23-56DD-7629-7B481CF48579}"/>
                      </a:ext>
                    </a:extLst>
                  </p:cNvPr>
                  <p:cNvSpPr/>
                  <p:nvPr/>
                </p:nvSpPr>
                <p:spPr>
                  <a:xfrm>
                    <a:off x="1313507" y="650880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id="{A3DC95F6-BEB5-8B46-25CC-4572A77F4750}"/>
                      </a:ext>
                    </a:extLst>
                  </p:cNvPr>
                  <p:cNvSpPr/>
                  <p:nvPr/>
                </p:nvSpPr>
                <p:spPr>
                  <a:xfrm>
                    <a:off x="1484726" y="6670051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3246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id="{54DB480A-F314-1CFB-3BA7-492ECB5DEA12}"/>
                      </a:ext>
                    </a:extLst>
                  </p:cNvPr>
                  <p:cNvSpPr/>
                  <p:nvPr/>
                </p:nvSpPr>
                <p:spPr>
                  <a:xfrm>
                    <a:off x="1714068" y="6859556"/>
                    <a:ext cx="152990" cy="149608"/>
                  </a:xfrm>
                  <a:custGeom>
                    <a:avLst/>
                    <a:gdLst>
                      <a:gd name="connsiteX0" fmla="*/ 76524 w 152990"/>
                      <a:gd name="connsiteY0" fmla="*/ 0 h 149608"/>
                      <a:gd name="connsiteX1" fmla="*/ 152991 w 152990"/>
                      <a:gd name="connsiteY1" fmla="*/ 74804 h 149608"/>
                      <a:gd name="connsiteX2" fmla="*/ 76524 w 152990"/>
                      <a:gd name="connsiteY2" fmla="*/ 149609 h 149608"/>
                      <a:gd name="connsiteX3" fmla="*/ 57 w 152990"/>
                      <a:gd name="connsiteY3" fmla="*/ 74804 h 149608"/>
                      <a:gd name="connsiteX4" fmla="*/ 76524 w 152990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90" h="149608">
                        <a:moveTo>
                          <a:pt x="76524" y="0"/>
                        </a:moveTo>
                        <a:cubicBezTo>
                          <a:pt x="118082" y="0"/>
                          <a:pt x="152991" y="33246"/>
                          <a:pt x="152991" y="74804"/>
                        </a:cubicBezTo>
                        <a:cubicBezTo>
                          <a:pt x="152991" y="116362"/>
                          <a:pt x="118082" y="149609"/>
                          <a:pt x="76524" y="149609"/>
                        </a:cubicBezTo>
                        <a:cubicBezTo>
                          <a:pt x="34966" y="149609"/>
                          <a:pt x="57" y="116362"/>
                          <a:pt x="57" y="74804"/>
                        </a:cubicBezTo>
                        <a:cubicBezTo>
                          <a:pt x="-1605" y="33246"/>
                          <a:pt x="33303" y="0"/>
                          <a:pt x="76524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7" name="Graphic 2">
                <a:extLst>
                  <a:ext uri="{FF2B5EF4-FFF2-40B4-BE49-F238E27FC236}">
                    <a16:creationId xmlns:a16="http://schemas.microsoft.com/office/drawing/2014/main" id="{79A39FB6-9FCD-ADFE-CAE3-39756EA2D208}"/>
                  </a:ext>
                </a:extLst>
              </p:cNvPr>
              <p:cNvGrpSpPr/>
              <p:nvPr/>
            </p:nvGrpSpPr>
            <p:grpSpPr>
              <a:xfrm>
                <a:off x="-319738" y="6400756"/>
                <a:ext cx="664112" cy="1537638"/>
                <a:chOff x="-319738" y="6400756"/>
                <a:chExt cx="664112" cy="1537638"/>
              </a:xfrm>
            </p:grpSpPr>
            <p:grpSp>
              <p:nvGrpSpPr>
                <p:cNvPr id="789" name="Graphic 2">
                  <a:extLst>
                    <a:ext uri="{FF2B5EF4-FFF2-40B4-BE49-F238E27FC236}">
                      <a16:creationId xmlns:a16="http://schemas.microsoft.com/office/drawing/2014/main" id="{0E53929F-BC44-4133-C391-81F1BB5603C5}"/>
                    </a:ext>
                  </a:extLst>
                </p:cNvPr>
                <p:cNvGrpSpPr/>
                <p:nvPr/>
              </p:nvGrpSpPr>
              <p:grpSpPr>
                <a:xfrm>
                  <a:off x="-319738" y="6520443"/>
                  <a:ext cx="612580" cy="1417952"/>
                  <a:chOff x="-319738" y="6520443"/>
                  <a:chExt cx="612580" cy="1417952"/>
                </a:xfrm>
                <a:solidFill>
                  <a:srgbClr val="794758"/>
                </a:solidFill>
              </p:grpSpPr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id="{588B934B-1D53-8B50-66C5-1F70FDFADB04}"/>
                      </a:ext>
                    </a:extLst>
                  </p:cNvPr>
                  <p:cNvSpPr/>
                  <p:nvPr/>
                </p:nvSpPr>
                <p:spPr>
                  <a:xfrm>
                    <a:off x="-149334" y="6520443"/>
                    <a:ext cx="280925" cy="1417952"/>
                  </a:xfrm>
                  <a:custGeom>
                    <a:avLst/>
                    <a:gdLst>
                      <a:gd name="connsiteX0" fmla="*/ 51532 w 280925"/>
                      <a:gd name="connsiteY0" fmla="*/ 29922 h 1417952"/>
                      <a:gd name="connsiteX1" fmla="*/ 51532 w 280925"/>
                      <a:gd name="connsiteY1" fmla="*/ 89766 h 1417952"/>
                      <a:gd name="connsiteX2" fmla="*/ 71480 w 280925"/>
                      <a:gd name="connsiteY2" fmla="*/ 365710 h 1417952"/>
                      <a:gd name="connsiteX3" fmla="*/ 279270 w 280925"/>
                      <a:gd name="connsiteY3" fmla="*/ 1384712 h 1417952"/>
                      <a:gd name="connsiteX4" fmla="*/ 264309 w 280925"/>
                      <a:gd name="connsiteY4" fmla="*/ 1416297 h 1417952"/>
                      <a:gd name="connsiteX5" fmla="*/ 232725 w 280925"/>
                      <a:gd name="connsiteY5" fmla="*/ 1401335 h 1417952"/>
                      <a:gd name="connsiteX6" fmla="*/ 21610 w 280925"/>
                      <a:gd name="connsiteY6" fmla="*/ 370698 h 1417952"/>
                      <a:gd name="connsiteX7" fmla="*/ 0 w 280925"/>
                      <a:gd name="connsiteY7" fmla="*/ 89766 h 1417952"/>
                      <a:gd name="connsiteX8" fmla="*/ 1662 w 280925"/>
                      <a:gd name="connsiteY8" fmla="*/ 23273 h 1417952"/>
                      <a:gd name="connsiteX9" fmla="*/ 24935 w 280925"/>
                      <a:gd name="connsiteY9" fmla="*/ 0 h 1417952"/>
                      <a:gd name="connsiteX10" fmla="*/ 49870 w 280925"/>
                      <a:gd name="connsiteY10" fmla="*/ 23273 h 1417952"/>
                      <a:gd name="connsiteX11" fmla="*/ 51532 w 280925"/>
                      <a:gd name="connsiteY11" fmla="*/ 29922 h 1417952"/>
                      <a:gd name="connsiteX12" fmla="*/ 41558 w 280925"/>
                      <a:gd name="connsiteY12" fmla="*/ 43220 h 1417952"/>
                      <a:gd name="connsiteX13" fmla="*/ 28259 w 280925"/>
                      <a:gd name="connsiteY13" fmla="*/ 48208 h 1417952"/>
                      <a:gd name="connsiteX14" fmla="*/ 41558 w 280925"/>
                      <a:gd name="connsiteY14" fmla="*/ 43220 h 1417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925" h="1417952">
                        <a:moveTo>
                          <a:pt x="51532" y="29922"/>
                        </a:moveTo>
                        <a:lnTo>
                          <a:pt x="51532" y="89766"/>
                        </a:lnTo>
                        <a:cubicBezTo>
                          <a:pt x="51532" y="181193"/>
                          <a:pt x="63168" y="274283"/>
                          <a:pt x="71480" y="365710"/>
                        </a:cubicBezTo>
                        <a:cubicBezTo>
                          <a:pt x="106388" y="706486"/>
                          <a:pt x="157920" y="1060560"/>
                          <a:pt x="279270" y="1384712"/>
                        </a:cubicBezTo>
                        <a:cubicBezTo>
                          <a:pt x="284257" y="1398011"/>
                          <a:pt x="277607" y="1411310"/>
                          <a:pt x="264309" y="1416297"/>
                        </a:cubicBezTo>
                        <a:cubicBezTo>
                          <a:pt x="251010" y="1421283"/>
                          <a:pt x="237712" y="1414635"/>
                          <a:pt x="232725" y="1401335"/>
                        </a:cubicBezTo>
                        <a:cubicBezTo>
                          <a:pt x="109713" y="1072196"/>
                          <a:pt x="58181" y="716460"/>
                          <a:pt x="21610" y="370698"/>
                        </a:cubicBezTo>
                        <a:cubicBezTo>
                          <a:pt x="11636" y="277608"/>
                          <a:pt x="1662" y="184518"/>
                          <a:pt x="0" y="89766"/>
                        </a:cubicBezTo>
                        <a:cubicBezTo>
                          <a:pt x="0" y="89766"/>
                          <a:pt x="0" y="34909"/>
                          <a:pt x="1662" y="23273"/>
                        </a:cubicBezTo>
                        <a:cubicBezTo>
                          <a:pt x="3325" y="1662"/>
                          <a:pt x="23273" y="0"/>
                          <a:pt x="24935" y="0"/>
                        </a:cubicBezTo>
                        <a:cubicBezTo>
                          <a:pt x="38233" y="0"/>
                          <a:pt x="49870" y="9974"/>
                          <a:pt x="49870" y="23273"/>
                        </a:cubicBezTo>
                        <a:cubicBezTo>
                          <a:pt x="51532" y="24935"/>
                          <a:pt x="51532" y="28260"/>
                          <a:pt x="51532" y="29922"/>
                        </a:cubicBezTo>
                        <a:moveTo>
                          <a:pt x="41558" y="43220"/>
                        </a:moveTo>
                        <a:cubicBezTo>
                          <a:pt x="38233" y="46545"/>
                          <a:pt x="33246" y="48208"/>
                          <a:pt x="28259" y="48208"/>
                        </a:cubicBezTo>
                        <a:cubicBezTo>
                          <a:pt x="33246" y="48208"/>
                          <a:pt x="38233" y="46545"/>
                          <a:pt x="41558" y="43220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id="{BBCF7D69-1FE5-5383-149B-CAF31AD960BA}"/>
                      </a:ext>
                    </a:extLst>
                  </p:cNvPr>
                  <p:cNvSpPr/>
                  <p:nvPr/>
                </p:nvSpPr>
                <p:spPr>
                  <a:xfrm>
                    <a:off x="-33179" y="6612800"/>
                    <a:ext cx="156596" cy="885564"/>
                  </a:xfrm>
                  <a:custGeom>
                    <a:avLst/>
                    <a:gdLst>
                      <a:gd name="connsiteX0" fmla="*/ 40103 w 156596"/>
                      <a:gd name="connsiteY0" fmla="*/ 880100 h 885564"/>
                      <a:gd name="connsiteX1" fmla="*/ 99947 w 156596"/>
                      <a:gd name="connsiteY1" fmla="*/ 798646 h 885564"/>
                      <a:gd name="connsiteX2" fmla="*/ 136518 w 156596"/>
                      <a:gd name="connsiteY2" fmla="*/ 663998 h 885564"/>
                      <a:gd name="connsiteX3" fmla="*/ 99947 w 156596"/>
                      <a:gd name="connsiteY3" fmla="*/ 19019 h 885564"/>
                      <a:gd name="connsiteX4" fmla="*/ 70025 w 156596"/>
                      <a:gd name="connsiteY4" fmla="*/ 733 h 885564"/>
                      <a:gd name="connsiteX5" fmla="*/ 51740 w 156596"/>
                      <a:gd name="connsiteY5" fmla="*/ 30655 h 885564"/>
                      <a:gd name="connsiteX6" fmla="*/ 86648 w 156596"/>
                      <a:gd name="connsiteY6" fmla="*/ 655687 h 885564"/>
                      <a:gd name="connsiteX7" fmla="*/ 53402 w 156596"/>
                      <a:gd name="connsiteY7" fmla="*/ 782023 h 885564"/>
                      <a:gd name="connsiteX8" fmla="*/ 10182 w 156596"/>
                      <a:gd name="connsiteY8" fmla="*/ 843529 h 885564"/>
                      <a:gd name="connsiteX9" fmla="*/ 5195 w 156596"/>
                      <a:gd name="connsiteY9" fmla="*/ 878438 h 885564"/>
                      <a:gd name="connsiteX10" fmla="*/ 40103 w 156596"/>
                      <a:gd name="connsiteY10" fmla="*/ 880100 h 885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6596" h="885564">
                        <a:moveTo>
                          <a:pt x="40103" y="880100"/>
                        </a:moveTo>
                        <a:cubicBezTo>
                          <a:pt x="66701" y="861815"/>
                          <a:pt x="84986" y="831893"/>
                          <a:pt x="99947" y="798646"/>
                        </a:cubicBezTo>
                        <a:cubicBezTo>
                          <a:pt x="118233" y="753764"/>
                          <a:pt x="128206" y="700570"/>
                          <a:pt x="136518" y="663998"/>
                        </a:cubicBezTo>
                        <a:cubicBezTo>
                          <a:pt x="179738" y="451222"/>
                          <a:pt x="146492" y="228471"/>
                          <a:pt x="99947" y="19019"/>
                        </a:cubicBezTo>
                        <a:cubicBezTo>
                          <a:pt x="96622" y="5720"/>
                          <a:pt x="83324" y="-2591"/>
                          <a:pt x="70025" y="733"/>
                        </a:cubicBezTo>
                        <a:cubicBezTo>
                          <a:pt x="56727" y="4058"/>
                          <a:pt x="48415" y="17356"/>
                          <a:pt x="51740" y="30655"/>
                        </a:cubicBezTo>
                        <a:cubicBezTo>
                          <a:pt x="96622" y="233458"/>
                          <a:pt x="129869" y="449559"/>
                          <a:pt x="86648" y="655687"/>
                        </a:cubicBezTo>
                        <a:cubicBezTo>
                          <a:pt x="79999" y="690596"/>
                          <a:pt x="71688" y="740465"/>
                          <a:pt x="53402" y="782023"/>
                        </a:cubicBezTo>
                        <a:cubicBezTo>
                          <a:pt x="43428" y="806958"/>
                          <a:pt x="30130" y="830230"/>
                          <a:pt x="10182" y="843529"/>
                        </a:cubicBezTo>
                        <a:cubicBezTo>
                          <a:pt x="-1455" y="851841"/>
                          <a:pt x="-3117" y="866802"/>
                          <a:pt x="5195" y="878438"/>
                        </a:cubicBezTo>
                        <a:cubicBezTo>
                          <a:pt x="13506" y="886750"/>
                          <a:pt x="28467" y="888412"/>
                          <a:pt x="40103" y="880100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id="{D4B22B3F-BE30-A16A-07A7-2784DFAD68D0}"/>
                      </a:ext>
                    </a:extLst>
                  </p:cNvPr>
                  <p:cNvSpPr/>
                  <p:nvPr/>
                </p:nvSpPr>
                <p:spPr>
                  <a:xfrm>
                    <a:off x="78403" y="6630156"/>
                    <a:ext cx="214439" cy="485094"/>
                  </a:xfrm>
                  <a:custGeom>
                    <a:avLst/>
                    <a:gdLst>
                      <a:gd name="connsiteX0" fmla="*/ 44883 w 214439"/>
                      <a:gd name="connsiteY0" fmla="*/ 408931 h 485094"/>
                      <a:gd name="connsiteX1" fmla="*/ 93090 w 214439"/>
                      <a:gd name="connsiteY1" fmla="*/ 330802 h 485094"/>
                      <a:gd name="connsiteX2" fmla="*/ 164570 w 214439"/>
                      <a:gd name="connsiteY2" fmla="*/ 23272 h 485094"/>
                      <a:gd name="connsiteX3" fmla="*/ 191167 w 214439"/>
                      <a:gd name="connsiteY3" fmla="*/ 0 h 485094"/>
                      <a:gd name="connsiteX4" fmla="*/ 214439 w 214439"/>
                      <a:gd name="connsiteY4" fmla="*/ 26597 h 485094"/>
                      <a:gd name="connsiteX5" fmla="*/ 137973 w 214439"/>
                      <a:gd name="connsiteY5" fmla="*/ 352412 h 485094"/>
                      <a:gd name="connsiteX6" fmla="*/ 83116 w 214439"/>
                      <a:gd name="connsiteY6" fmla="*/ 442177 h 485094"/>
                      <a:gd name="connsiteX7" fmla="*/ 39896 w 214439"/>
                      <a:gd name="connsiteY7" fmla="*/ 480410 h 485094"/>
                      <a:gd name="connsiteX8" fmla="*/ 4987 w 214439"/>
                      <a:gd name="connsiteY8" fmla="*/ 475424 h 485094"/>
                      <a:gd name="connsiteX9" fmla="*/ 0 w 214439"/>
                      <a:gd name="connsiteY9" fmla="*/ 462125 h 485094"/>
                      <a:gd name="connsiteX10" fmla="*/ 13299 w 214439"/>
                      <a:gd name="connsiteY10" fmla="*/ 438852 h 485094"/>
                      <a:gd name="connsiteX11" fmla="*/ 44883 w 214439"/>
                      <a:gd name="connsiteY11" fmla="*/ 408931 h 485094"/>
                      <a:gd name="connsiteX12" fmla="*/ 34909 w 214439"/>
                      <a:gd name="connsiteY12" fmla="*/ 435528 h 485094"/>
                      <a:gd name="connsiteX13" fmla="*/ 49870 w 214439"/>
                      <a:gd name="connsiteY13" fmla="*/ 455475 h 485094"/>
                      <a:gd name="connsiteX14" fmla="*/ 34909 w 214439"/>
                      <a:gd name="connsiteY14" fmla="*/ 435528 h 485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14439" h="485094">
                        <a:moveTo>
                          <a:pt x="44883" y="408931"/>
                        </a:moveTo>
                        <a:cubicBezTo>
                          <a:pt x="64830" y="383996"/>
                          <a:pt x="79791" y="357399"/>
                          <a:pt x="93090" y="330802"/>
                        </a:cubicBezTo>
                        <a:cubicBezTo>
                          <a:pt x="139635" y="234387"/>
                          <a:pt x="157920" y="127999"/>
                          <a:pt x="164570" y="23272"/>
                        </a:cubicBezTo>
                        <a:cubicBezTo>
                          <a:pt x="166232" y="9974"/>
                          <a:pt x="177868" y="0"/>
                          <a:pt x="191167" y="0"/>
                        </a:cubicBezTo>
                        <a:cubicBezTo>
                          <a:pt x="204465" y="0"/>
                          <a:pt x="214439" y="13299"/>
                          <a:pt x="214439" y="26597"/>
                        </a:cubicBezTo>
                        <a:cubicBezTo>
                          <a:pt x="207790" y="137973"/>
                          <a:pt x="186180" y="249348"/>
                          <a:pt x="137973" y="352412"/>
                        </a:cubicBezTo>
                        <a:cubicBezTo>
                          <a:pt x="123012" y="383996"/>
                          <a:pt x="104726" y="415580"/>
                          <a:pt x="83116" y="442177"/>
                        </a:cubicBezTo>
                        <a:cubicBezTo>
                          <a:pt x="81454" y="443840"/>
                          <a:pt x="46545" y="475424"/>
                          <a:pt x="39896" y="480410"/>
                        </a:cubicBezTo>
                        <a:cubicBezTo>
                          <a:pt x="21610" y="492047"/>
                          <a:pt x="8312" y="478748"/>
                          <a:pt x="4987" y="475424"/>
                        </a:cubicBezTo>
                        <a:cubicBezTo>
                          <a:pt x="1662" y="472099"/>
                          <a:pt x="0" y="467112"/>
                          <a:pt x="0" y="462125"/>
                        </a:cubicBezTo>
                        <a:cubicBezTo>
                          <a:pt x="0" y="452151"/>
                          <a:pt x="4987" y="443840"/>
                          <a:pt x="13299" y="438852"/>
                        </a:cubicBezTo>
                        <a:lnTo>
                          <a:pt x="44883" y="408931"/>
                        </a:lnTo>
                        <a:close/>
                        <a:moveTo>
                          <a:pt x="34909" y="435528"/>
                        </a:moveTo>
                        <a:cubicBezTo>
                          <a:pt x="43220" y="438852"/>
                          <a:pt x="48207" y="445502"/>
                          <a:pt x="49870" y="455475"/>
                        </a:cubicBezTo>
                        <a:cubicBezTo>
                          <a:pt x="48207" y="445502"/>
                          <a:pt x="43220" y="438852"/>
                          <a:pt x="34909" y="435528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id="{1FAA3723-68B0-BDB0-9C13-E90A468ECC1E}"/>
                      </a:ext>
                    </a:extLst>
                  </p:cNvPr>
                  <p:cNvSpPr/>
                  <p:nvPr/>
                </p:nvSpPr>
                <p:spPr>
                  <a:xfrm>
                    <a:off x="-319738" y="6639282"/>
                    <a:ext cx="245208" cy="338297"/>
                  </a:xfrm>
                  <a:custGeom>
                    <a:avLst/>
                    <a:gdLst>
                      <a:gd name="connsiteX0" fmla="*/ 218611 w 245208"/>
                      <a:gd name="connsiteY0" fmla="*/ 288428 h 338297"/>
                      <a:gd name="connsiteX1" fmla="*/ 200326 w 245208"/>
                      <a:gd name="connsiteY1" fmla="*/ 278455 h 338297"/>
                      <a:gd name="connsiteX2" fmla="*/ 163755 w 245208"/>
                      <a:gd name="connsiteY2" fmla="*/ 238559 h 338297"/>
                      <a:gd name="connsiteX3" fmla="*/ 47392 w 245208"/>
                      <a:gd name="connsiteY3" fmla="*/ 17470 h 338297"/>
                      <a:gd name="connsiteX4" fmla="*/ 17470 w 245208"/>
                      <a:gd name="connsiteY4" fmla="*/ 847 h 338297"/>
                      <a:gd name="connsiteX5" fmla="*/ 847 w 245208"/>
                      <a:gd name="connsiteY5" fmla="*/ 30769 h 338297"/>
                      <a:gd name="connsiteX6" fmla="*/ 127184 w 245208"/>
                      <a:gd name="connsiteY6" fmla="*/ 270143 h 338297"/>
                      <a:gd name="connsiteX7" fmla="*/ 182040 w 245208"/>
                      <a:gd name="connsiteY7" fmla="*/ 325000 h 338297"/>
                      <a:gd name="connsiteX8" fmla="*/ 220273 w 245208"/>
                      <a:gd name="connsiteY8" fmla="*/ 338298 h 338297"/>
                      <a:gd name="connsiteX9" fmla="*/ 245208 w 245208"/>
                      <a:gd name="connsiteY9" fmla="*/ 313363 h 338297"/>
                      <a:gd name="connsiteX10" fmla="*/ 218611 w 245208"/>
                      <a:gd name="connsiteY10" fmla="*/ 288428 h 33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5208" h="338297">
                        <a:moveTo>
                          <a:pt x="218611" y="288428"/>
                        </a:moveTo>
                        <a:cubicBezTo>
                          <a:pt x="211962" y="288428"/>
                          <a:pt x="206975" y="283442"/>
                          <a:pt x="200326" y="278455"/>
                        </a:cubicBezTo>
                        <a:cubicBezTo>
                          <a:pt x="185365" y="265156"/>
                          <a:pt x="170404" y="248533"/>
                          <a:pt x="163755" y="238559"/>
                        </a:cubicBezTo>
                        <a:cubicBezTo>
                          <a:pt x="110560" y="173728"/>
                          <a:pt x="70665" y="97262"/>
                          <a:pt x="47392" y="17470"/>
                        </a:cubicBezTo>
                        <a:cubicBezTo>
                          <a:pt x="44068" y="4172"/>
                          <a:pt x="30769" y="-2478"/>
                          <a:pt x="17470" y="847"/>
                        </a:cubicBezTo>
                        <a:cubicBezTo>
                          <a:pt x="4172" y="4172"/>
                          <a:pt x="-2477" y="17470"/>
                          <a:pt x="847" y="30769"/>
                        </a:cubicBezTo>
                        <a:cubicBezTo>
                          <a:pt x="25782" y="117210"/>
                          <a:pt x="69002" y="198663"/>
                          <a:pt x="127184" y="270143"/>
                        </a:cubicBezTo>
                        <a:cubicBezTo>
                          <a:pt x="137157" y="283442"/>
                          <a:pt x="160430" y="310039"/>
                          <a:pt x="182040" y="325000"/>
                        </a:cubicBezTo>
                        <a:cubicBezTo>
                          <a:pt x="195339" y="333311"/>
                          <a:pt x="208637" y="338298"/>
                          <a:pt x="220273" y="338298"/>
                        </a:cubicBezTo>
                        <a:cubicBezTo>
                          <a:pt x="233572" y="338298"/>
                          <a:pt x="245208" y="328324"/>
                          <a:pt x="245208" y="313363"/>
                        </a:cubicBezTo>
                        <a:cubicBezTo>
                          <a:pt x="241884" y="300065"/>
                          <a:pt x="231910" y="288428"/>
                          <a:pt x="218611" y="288428"/>
                        </a:cubicBezTo>
                      </a:path>
                    </a:pathLst>
                  </a:custGeom>
                  <a:solidFill>
                    <a:srgbClr val="794758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0" name="Graphic 2">
                  <a:extLst>
                    <a:ext uri="{FF2B5EF4-FFF2-40B4-BE49-F238E27FC236}">
                      <a16:creationId xmlns:a16="http://schemas.microsoft.com/office/drawing/2014/main" id="{F2598F0C-B4C7-1EB2-A247-C181FEB08FE6}"/>
                    </a:ext>
                  </a:extLst>
                </p:cNvPr>
                <p:cNvGrpSpPr/>
                <p:nvPr/>
              </p:nvGrpSpPr>
              <p:grpSpPr>
                <a:xfrm>
                  <a:off x="-192611" y="6400756"/>
                  <a:ext cx="536986" cy="277607"/>
                  <a:chOff x="-192611" y="6400756"/>
                  <a:chExt cx="536986" cy="277607"/>
                </a:xfrm>
                <a:solidFill>
                  <a:srgbClr val="B82357"/>
                </a:solidFill>
              </p:grpSpPr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id="{BC99B615-086D-59E7-944E-B3B297189FE6}"/>
                      </a:ext>
                    </a:extLst>
                  </p:cNvPr>
                  <p:cNvSpPr/>
                  <p:nvPr/>
                </p:nvSpPr>
                <p:spPr>
                  <a:xfrm>
                    <a:off x="-192611" y="6400756"/>
                    <a:ext cx="152990" cy="149608"/>
                  </a:xfrm>
                  <a:custGeom>
                    <a:avLst/>
                    <a:gdLst>
                      <a:gd name="connsiteX0" fmla="*/ 76524 w 152990"/>
                      <a:gd name="connsiteY0" fmla="*/ 0 h 149608"/>
                      <a:gd name="connsiteX1" fmla="*/ 152990 w 152990"/>
                      <a:gd name="connsiteY1" fmla="*/ 74804 h 149608"/>
                      <a:gd name="connsiteX2" fmla="*/ 76524 w 152990"/>
                      <a:gd name="connsiteY2" fmla="*/ 149609 h 149608"/>
                      <a:gd name="connsiteX3" fmla="*/ 57 w 152990"/>
                      <a:gd name="connsiteY3" fmla="*/ 74804 h 149608"/>
                      <a:gd name="connsiteX4" fmla="*/ 76524 w 152990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90" h="149608">
                        <a:moveTo>
                          <a:pt x="76524" y="0"/>
                        </a:moveTo>
                        <a:cubicBezTo>
                          <a:pt x="118082" y="0"/>
                          <a:pt x="152990" y="33246"/>
                          <a:pt x="152990" y="74804"/>
                        </a:cubicBezTo>
                        <a:cubicBezTo>
                          <a:pt x="152990" y="116362"/>
                          <a:pt x="118082" y="149609"/>
                          <a:pt x="76524" y="149609"/>
                        </a:cubicBezTo>
                        <a:cubicBezTo>
                          <a:pt x="34966" y="149609"/>
                          <a:pt x="57" y="116362"/>
                          <a:pt x="57" y="74804"/>
                        </a:cubicBezTo>
                        <a:cubicBezTo>
                          <a:pt x="-1605" y="34909"/>
                          <a:pt x="33303" y="0"/>
                          <a:pt x="76524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1D83F017-8C6F-47AD-02ED-723D6A316C9C}"/>
                      </a:ext>
                    </a:extLst>
                  </p:cNvPr>
                  <p:cNvSpPr/>
                  <p:nvPr/>
                </p:nvSpPr>
                <p:spPr>
                  <a:xfrm>
                    <a:off x="-37958" y="6502157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id="{F595817D-3D0C-329A-C1E0-7059DE0C388C}"/>
                      </a:ext>
                    </a:extLst>
                  </p:cNvPr>
                  <p:cNvSpPr/>
                  <p:nvPr/>
                </p:nvSpPr>
                <p:spPr>
                  <a:xfrm>
                    <a:off x="191441" y="6528754"/>
                    <a:ext cx="152933" cy="149608"/>
                  </a:xfrm>
                  <a:custGeom>
                    <a:avLst/>
                    <a:gdLst>
                      <a:gd name="connsiteX0" fmla="*/ 76467 w 152933"/>
                      <a:gd name="connsiteY0" fmla="*/ 0 h 149608"/>
                      <a:gd name="connsiteX1" fmla="*/ 152933 w 152933"/>
                      <a:gd name="connsiteY1" fmla="*/ 74804 h 149608"/>
                      <a:gd name="connsiteX2" fmla="*/ 76467 w 152933"/>
                      <a:gd name="connsiteY2" fmla="*/ 149609 h 149608"/>
                      <a:gd name="connsiteX3" fmla="*/ 0 w 152933"/>
                      <a:gd name="connsiteY3" fmla="*/ 74804 h 149608"/>
                      <a:gd name="connsiteX4" fmla="*/ 76467 w 152933"/>
                      <a:gd name="connsiteY4" fmla="*/ 0 h 14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933" h="149608">
                        <a:moveTo>
                          <a:pt x="76467" y="0"/>
                        </a:moveTo>
                        <a:cubicBezTo>
                          <a:pt x="118025" y="0"/>
                          <a:pt x="152933" y="33246"/>
                          <a:pt x="152933" y="74804"/>
                        </a:cubicBezTo>
                        <a:cubicBezTo>
                          <a:pt x="152933" y="116362"/>
                          <a:pt x="118025" y="149609"/>
                          <a:pt x="76467" y="149609"/>
                        </a:cubicBezTo>
                        <a:cubicBezTo>
                          <a:pt x="34909" y="149609"/>
                          <a:pt x="0" y="116362"/>
                          <a:pt x="0" y="74804"/>
                        </a:cubicBezTo>
                        <a:cubicBezTo>
                          <a:pt x="0" y="33246"/>
                          <a:pt x="33246" y="0"/>
                          <a:pt x="76467" y="0"/>
                        </a:cubicBezTo>
                      </a:path>
                    </a:pathLst>
                  </a:custGeom>
                  <a:solidFill>
                    <a:srgbClr val="B8235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8" name="Graphic 2">
                <a:extLst>
                  <a:ext uri="{FF2B5EF4-FFF2-40B4-BE49-F238E27FC236}">
                    <a16:creationId xmlns:a16="http://schemas.microsoft.com/office/drawing/2014/main" id="{9C5D53AB-29C2-9560-586A-9CE3C6D994BE}"/>
                  </a:ext>
                </a:extLst>
              </p:cNvPr>
              <p:cNvGrpSpPr/>
              <p:nvPr/>
            </p:nvGrpSpPr>
            <p:grpSpPr>
              <a:xfrm>
                <a:off x="-497411" y="6679289"/>
                <a:ext cx="3172213" cy="1934014"/>
                <a:chOff x="-497411" y="6679289"/>
                <a:chExt cx="3172213" cy="1934014"/>
              </a:xfrm>
            </p:grpSpPr>
            <p:grpSp>
              <p:nvGrpSpPr>
                <p:cNvPr id="776" name="Graphic 2">
                  <a:extLst>
                    <a:ext uri="{FF2B5EF4-FFF2-40B4-BE49-F238E27FC236}">
                      <a16:creationId xmlns:a16="http://schemas.microsoft.com/office/drawing/2014/main" id="{E64A60B3-DA94-20FB-A4DC-397D0C508A44}"/>
                    </a:ext>
                  </a:extLst>
                </p:cNvPr>
                <p:cNvGrpSpPr/>
                <p:nvPr/>
              </p:nvGrpSpPr>
              <p:grpSpPr>
                <a:xfrm>
                  <a:off x="-497411" y="6679289"/>
                  <a:ext cx="3172213" cy="1934014"/>
                  <a:chOff x="-497411" y="6679289"/>
                  <a:chExt cx="3172213" cy="1934014"/>
                </a:xfrm>
              </p:grpSpPr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id="{9FA777E8-118C-1F67-6A6B-EF9BEBD834EB}"/>
                      </a:ext>
                    </a:extLst>
                  </p:cNvPr>
                  <p:cNvSpPr/>
                  <p:nvPr/>
                </p:nvSpPr>
                <p:spPr>
                  <a:xfrm>
                    <a:off x="-497411" y="6679289"/>
                    <a:ext cx="3172213" cy="1934014"/>
                  </a:xfrm>
                  <a:custGeom>
                    <a:avLst/>
                    <a:gdLst>
                      <a:gd name="connsiteX0" fmla="*/ 98729 w 3172213"/>
                      <a:gd name="connsiteY0" fmla="*/ 984830 h 1934014"/>
                      <a:gd name="connsiteX1" fmla="*/ 254987 w 3172213"/>
                      <a:gd name="connsiteY1" fmla="*/ 341512 h 1934014"/>
                      <a:gd name="connsiteX2" fmla="*/ 457790 w 3172213"/>
                      <a:gd name="connsiteY2" fmla="*/ 635743 h 1934014"/>
                      <a:gd name="connsiteX3" fmla="*/ 477738 w 3172213"/>
                      <a:gd name="connsiteY3" fmla="*/ 775378 h 1934014"/>
                      <a:gd name="connsiteX4" fmla="*/ 486050 w 3172213"/>
                      <a:gd name="connsiteY4" fmla="*/ 678963 h 1934014"/>
                      <a:gd name="connsiteX5" fmla="*/ 534257 w 3172213"/>
                      <a:gd name="connsiteY5" fmla="*/ 477823 h 1934014"/>
                      <a:gd name="connsiteX6" fmla="*/ 1037940 w 3172213"/>
                      <a:gd name="connsiteY6" fmla="*/ 7386 h 1934014"/>
                      <a:gd name="connsiteX7" fmla="*/ 1164276 w 3172213"/>
                      <a:gd name="connsiteY7" fmla="*/ 502757 h 1934014"/>
                      <a:gd name="connsiteX8" fmla="*/ 1119394 w 3172213"/>
                      <a:gd name="connsiteY8" fmla="*/ 657353 h 1934014"/>
                      <a:gd name="connsiteX9" fmla="*/ 1096121 w 3172213"/>
                      <a:gd name="connsiteY9" fmla="*/ 748781 h 1934014"/>
                      <a:gd name="connsiteX10" fmla="*/ 1588168 w 3172213"/>
                      <a:gd name="connsiteY10" fmla="*/ 569250 h 1934014"/>
                      <a:gd name="connsiteX11" fmla="*/ 1638037 w 3172213"/>
                      <a:gd name="connsiteY11" fmla="*/ 851845 h 1934014"/>
                      <a:gd name="connsiteX12" fmla="*/ 1613103 w 3172213"/>
                      <a:gd name="connsiteY12" fmla="*/ 933298 h 1934014"/>
                      <a:gd name="connsiteX13" fmla="*/ 1606453 w 3172213"/>
                      <a:gd name="connsiteY13" fmla="*/ 969869 h 1934014"/>
                      <a:gd name="connsiteX14" fmla="*/ 1766036 w 3172213"/>
                      <a:gd name="connsiteY14" fmla="*/ 820261 h 1934014"/>
                      <a:gd name="connsiteX15" fmla="*/ 2560625 w 3172213"/>
                      <a:gd name="connsiteY15" fmla="*/ 589198 h 1934014"/>
                      <a:gd name="connsiteX16" fmla="*/ 2482496 w 3172213"/>
                      <a:gd name="connsiteY16" fmla="*/ 1142750 h 1934014"/>
                      <a:gd name="connsiteX17" fmla="*/ 2351173 w 3172213"/>
                      <a:gd name="connsiteY17" fmla="*/ 1289035 h 1934014"/>
                      <a:gd name="connsiteX18" fmla="*/ 2304628 w 3172213"/>
                      <a:gd name="connsiteY18" fmla="*/ 1327268 h 1934014"/>
                      <a:gd name="connsiteX19" fmla="*/ 2288004 w 3172213"/>
                      <a:gd name="connsiteY19" fmla="*/ 1340567 h 1934014"/>
                      <a:gd name="connsiteX20" fmla="*/ 2652052 w 3172213"/>
                      <a:gd name="connsiteY20" fmla="*/ 1315632 h 1934014"/>
                      <a:gd name="connsiteX21" fmla="*/ 2676987 w 3172213"/>
                      <a:gd name="connsiteY21" fmla="*/ 1483526 h 1934014"/>
                      <a:gd name="connsiteX22" fmla="*/ 2645403 w 3172213"/>
                      <a:gd name="connsiteY22" fmla="*/ 1568305 h 1934014"/>
                      <a:gd name="connsiteX23" fmla="*/ 2801661 w 3172213"/>
                      <a:gd name="connsiteY23" fmla="*/ 1491837 h 1934014"/>
                      <a:gd name="connsiteX24" fmla="*/ 3164047 w 3172213"/>
                      <a:gd name="connsiteY24" fmla="*/ 1686329 h 1934014"/>
                      <a:gd name="connsiteX25" fmla="*/ 3127476 w 3172213"/>
                      <a:gd name="connsiteY25" fmla="*/ 1792718 h 1934014"/>
                      <a:gd name="connsiteX26" fmla="*/ 2801661 w 3172213"/>
                      <a:gd name="connsiteY26" fmla="*/ 1929028 h 1934014"/>
                      <a:gd name="connsiteX27" fmla="*/ 2612157 w 3172213"/>
                      <a:gd name="connsiteY27" fmla="*/ 1929028 h 1934014"/>
                      <a:gd name="connsiteX28" fmla="*/ 1840840 w 3172213"/>
                      <a:gd name="connsiteY28" fmla="*/ 1934015 h 1934014"/>
                      <a:gd name="connsiteX29" fmla="*/ 491037 w 3172213"/>
                      <a:gd name="connsiteY29" fmla="*/ 1860872 h 1934014"/>
                      <a:gd name="connsiteX30" fmla="*/ 155248 w 3172213"/>
                      <a:gd name="connsiteY30" fmla="*/ 1847574 h 1934014"/>
                      <a:gd name="connsiteX31" fmla="*/ 50522 w 3172213"/>
                      <a:gd name="connsiteY31" fmla="*/ 1842587 h 1934014"/>
                      <a:gd name="connsiteX32" fmla="*/ 18938 w 3172213"/>
                      <a:gd name="connsiteY32" fmla="*/ 1604876 h 1934014"/>
                      <a:gd name="connsiteX33" fmla="*/ 12289 w 3172213"/>
                      <a:gd name="connsiteY33" fmla="*/ 988155 h 1934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3172213" h="1934014">
                        <a:moveTo>
                          <a:pt x="98729" y="984830"/>
                        </a:moveTo>
                        <a:cubicBezTo>
                          <a:pt x="-67503" y="863481"/>
                          <a:pt x="-29269" y="276682"/>
                          <a:pt x="254987" y="341512"/>
                        </a:cubicBezTo>
                        <a:cubicBezTo>
                          <a:pt x="389635" y="373096"/>
                          <a:pt x="434518" y="522705"/>
                          <a:pt x="457790" y="635743"/>
                        </a:cubicBezTo>
                        <a:cubicBezTo>
                          <a:pt x="461115" y="654029"/>
                          <a:pt x="461115" y="765404"/>
                          <a:pt x="477738" y="775378"/>
                        </a:cubicBezTo>
                        <a:cubicBezTo>
                          <a:pt x="477738" y="775378"/>
                          <a:pt x="479401" y="715534"/>
                          <a:pt x="486050" y="678963"/>
                        </a:cubicBezTo>
                        <a:cubicBezTo>
                          <a:pt x="496024" y="610808"/>
                          <a:pt x="510985" y="542653"/>
                          <a:pt x="534257" y="477823"/>
                        </a:cubicBezTo>
                        <a:cubicBezTo>
                          <a:pt x="587451" y="321565"/>
                          <a:pt x="811864" y="-57444"/>
                          <a:pt x="1037940" y="7386"/>
                        </a:cubicBezTo>
                        <a:cubicBezTo>
                          <a:pt x="1235756" y="63905"/>
                          <a:pt x="1200847" y="361460"/>
                          <a:pt x="1164276" y="502757"/>
                        </a:cubicBezTo>
                        <a:cubicBezTo>
                          <a:pt x="1150978" y="554290"/>
                          <a:pt x="1136017" y="605821"/>
                          <a:pt x="1119394" y="657353"/>
                        </a:cubicBezTo>
                        <a:cubicBezTo>
                          <a:pt x="1117731" y="662340"/>
                          <a:pt x="1091134" y="750443"/>
                          <a:pt x="1096121" y="748781"/>
                        </a:cubicBezTo>
                        <a:cubicBezTo>
                          <a:pt x="1204172" y="725508"/>
                          <a:pt x="1392014" y="447901"/>
                          <a:pt x="1588168" y="569250"/>
                        </a:cubicBezTo>
                        <a:cubicBezTo>
                          <a:pt x="1681258" y="627431"/>
                          <a:pt x="1657985" y="765404"/>
                          <a:pt x="1638037" y="851845"/>
                        </a:cubicBezTo>
                        <a:cubicBezTo>
                          <a:pt x="1631388" y="880104"/>
                          <a:pt x="1623076" y="906701"/>
                          <a:pt x="1613103" y="933298"/>
                        </a:cubicBezTo>
                        <a:cubicBezTo>
                          <a:pt x="1613103" y="934961"/>
                          <a:pt x="1599804" y="971531"/>
                          <a:pt x="1606453" y="969869"/>
                        </a:cubicBezTo>
                        <a:cubicBezTo>
                          <a:pt x="1659647" y="949921"/>
                          <a:pt x="1722816" y="856831"/>
                          <a:pt x="1766036" y="820261"/>
                        </a:cubicBezTo>
                        <a:cubicBezTo>
                          <a:pt x="1920632" y="690599"/>
                          <a:pt x="2364471" y="394707"/>
                          <a:pt x="2560625" y="589198"/>
                        </a:cubicBezTo>
                        <a:cubicBezTo>
                          <a:pt x="2713558" y="740469"/>
                          <a:pt x="2592209" y="1004778"/>
                          <a:pt x="2482496" y="1142750"/>
                        </a:cubicBezTo>
                        <a:cubicBezTo>
                          <a:pt x="2442600" y="1194283"/>
                          <a:pt x="2399380" y="1244152"/>
                          <a:pt x="2351173" y="1289035"/>
                        </a:cubicBezTo>
                        <a:cubicBezTo>
                          <a:pt x="2336212" y="1302333"/>
                          <a:pt x="2321251" y="1315632"/>
                          <a:pt x="2304628" y="1327268"/>
                        </a:cubicBezTo>
                        <a:cubicBezTo>
                          <a:pt x="2299641" y="1332255"/>
                          <a:pt x="2279693" y="1340567"/>
                          <a:pt x="2288004" y="1340567"/>
                        </a:cubicBezTo>
                        <a:cubicBezTo>
                          <a:pt x="2394393" y="1353865"/>
                          <a:pt x="2524054" y="1220879"/>
                          <a:pt x="2652052" y="1315632"/>
                        </a:cubicBezTo>
                        <a:cubicBezTo>
                          <a:pt x="2708571" y="1357190"/>
                          <a:pt x="2691948" y="1427007"/>
                          <a:pt x="2676987" y="1483526"/>
                        </a:cubicBezTo>
                        <a:cubicBezTo>
                          <a:pt x="2675325" y="1490175"/>
                          <a:pt x="2643741" y="1568305"/>
                          <a:pt x="2645403" y="1568305"/>
                        </a:cubicBezTo>
                        <a:cubicBezTo>
                          <a:pt x="2663689" y="1574953"/>
                          <a:pt x="2780051" y="1500149"/>
                          <a:pt x="2801661" y="1491837"/>
                        </a:cubicBezTo>
                        <a:cubicBezTo>
                          <a:pt x="2986179" y="1430332"/>
                          <a:pt x="3218903" y="1448617"/>
                          <a:pt x="3164047" y="1686329"/>
                        </a:cubicBezTo>
                        <a:cubicBezTo>
                          <a:pt x="3155735" y="1722900"/>
                          <a:pt x="3142437" y="1757808"/>
                          <a:pt x="3127476" y="1792718"/>
                        </a:cubicBezTo>
                        <a:cubicBezTo>
                          <a:pt x="3049347" y="1968923"/>
                          <a:pt x="3004464" y="1930690"/>
                          <a:pt x="2801661" y="1929028"/>
                        </a:cubicBezTo>
                        <a:cubicBezTo>
                          <a:pt x="2738493" y="1929028"/>
                          <a:pt x="2675325" y="1927365"/>
                          <a:pt x="2612157" y="1929028"/>
                        </a:cubicBezTo>
                        <a:cubicBezTo>
                          <a:pt x="2354497" y="1929028"/>
                          <a:pt x="2098500" y="1934015"/>
                          <a:pt x="1840840" y="1934015"/>
                        </a:cubicBezTo>
                        <a:cubicBezTo>
                          <a:pt x="1387027" y="1934015"/>
                          <a:pt x="943188" y="1892457"/>
                          <a:pt x="491037" y="1860872"/>
                        </a:cubicBezTo>
                        <a:cubicBezTo>
                          <a:pt x="379661" y="1852561"/>
                          <a:pt x="266624" y="1845912"/>
                          <a:pt x="155248" y="1847574"/>
                        </a:cubicBezTo>
                        <a:cubicBezTo>
                          <a:pt x="135300" y="1847574"/>
                          <a:pt x="65483" y="1860872"/>
                          <a:pt x="50522" y="1842587"/>
                        </a:cubicBezTo>
                        <a:cubicBezTo>
                          <a:pt x="10626" y="1794380"/>
                          <a:pt x="22263" y="1661394"/>
                          <a:pt x="18938" y="1604876"/>
                        </a:cubicBezTo>
                        <a:cubicBezTo>
                          <a:pt x="3977" y="1398748"/>
                          <a:pt x="652" y="1194283"/>
                          <a:pt x="12289" y="988155"/>
                        </a:cubicBezTo>
                      </a:path>
                    </a:pathLst>
                  </a:custGeom>
                  <a:solidFill>
                    <a:srgbClr val="2A8194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id="{1055D1BE-3D37-A48F-5A0B-F969D32D621A}"/>
                      </a:ext>
                    </a:extLst>
                  </p:cNvPr>
                  <p:cNvSpPr/>
                  <p:nvPr/>
                </p:nvSpPr>
                <p:spPr>
                  <a:xfrm>
                    <a:off x="-495096" y="6682613"/>
                    <a:ext cx="3163549" cy="1666380"/>
                  </a:xfrm>
                  <a:custGeom>
                    <a:avLst/>
                    <a:gdLst>
                      <a:gd name="connsiteX0" fmla="*/ 2796022 w 3163549"/>
                      <a:gd name="connsiteY0" fmla="*/ 1491837 h 1666380"/>
                      <a:gd name="connsiteX1" fmla="*/ 2639764 w 3163549"/>
                      <a:gd name="connsiteY1" fmla="*/ 1568305 h 1666380"/>
                      <a:gd name="connsiteX2" fmla="*/ 2671348 w 3163549"/>
                      <a:gd name="connsiteY2" fmla="*/ 1483526 h 1666380"/>
                      <a:gd name="connsiteX3" fmla="*/ 2646413 w 3163549"/>
                      <a:gd name="connsiteY3" fmla="*/ 1315632 h 1666380"/>
                      <a:gd name="connsiteX4" fmla="*/ 2282365 w 3163549"/>
                      <a:gd name="connsiteY4" fmla="*/ 1340567 h 1666380"/>
                      <a:gd name="connsiteX5" fmla="*/ 2298988 w 3163549"/>
                      <a:gd name="connsiteY5" fmla="*/ 1327268 h 1666380"/>
                      <a:gd name="connsiteX6" fmla="*/ 2345533 w 3163549"/>
                      <a:gd name="connsiteY6" fmla="*/ 1289034 h 1666380"/>
                      <a:gd name="connsiteX7" fmla="*/ 2476856 w 3163549"/>
                      <a:gd name="connsiteY7" fmla="*/ 1142750 h 1666380"/>
                      <a:gd name="connsiteX8" fmla="*/ 2554985 w 3163549"/>
                      <a:gd name="connsiteY8" fmla="*/ 589198 h 1666380"/>
                      <a:gd name="connsiteX9" fmla="*/ 1760397 w 3163549"/>
                      <a:gd name="connsiteY9" fmla="*/ 820260 h 1666380"/>
                      <a:gd name="connsiteX10" fmla="*/ 1600814 w 3163549"/>
                      <a:gd name="connsiteY10" fmla="*/ 969869 h 1666380"/>
                      <a:gd name="connsiteX11" fmla="*/ 1607463 w 3163549"/>
                      <a:gd name="connsiteY11" fmla="*/ 933298 h 1666380"/>
                      <a:gd name="connsiteX12" fmla="*/ 1632398 w 3163549"/>
                      <a:gd name="connsiteY12" fmla="*/ 851844 h 1666380"/>
                      <a:gd name="connsiteX13" fmla="*/ 1582528 w 3163549"/>
                      <a:gd name="connsiteY13" fmla="*/ 569250 h 1666380"/>
                      <a:gd name="connsiteX14" fmla="*/ 1090482 w 3163549"/>
                      <a:gd name="connsiteY14" fmla="*/ 748781 h 1666380"/>
                      <a:gd name="connsiteX15" fmla="*/ 1113754 w 3163549"/>
                      <a:gd name="connsiteY15" fmla="*/ 657353 h 1666380"/>
                      <a:gd name="connsiteX16" fmla="*/ 1158637 w 3163549"/>
                      <a:gd name="connsiteY16" fmla="*/ 502757 h 1666380"/>
                      <a:gd name="connsiteX17" fmla="*/ 1032300 w 3163549"/>
                      <a:gd name="connsiteY17" fmla="*/ 7386 h 1666380"/>
                      <a:gd name="connsiteX18" fmla="*/ 528618 w 3163549"/>
                      <a:gd name="connsiteY18" fmla="*/ 477822 h 1666380"/>
                      <a:gd name="connsiteX19" fmla="*/ 480410 w 3163549"/>
                      <a:gd name="connsiteY19" fmla="*/ 678963 h 1666380"/>
                      <a:gd name="connsiteX20" fmla="*/ 472099 w 3163549"/>
                      <a:gd name="connsiteY20" fmla="*/ 775378 h 1666380"/>
                      <a:gd name="connsiteX21" fmla="*/ 452151 w 3163549"/>
                      <a:gd name="connsiteY21" fmla="*/ 635743 h 1666380"/>
                      <a:gd name="connsiteX22" fmla="*/ 249348 w 3163549"/>
                      <a:gd name="connsiteY22" fmla="*/ 341512 h 1666380"/>
                      <a:gd name="connsiteX23" fmla="*/ 0 w 3163549"/>
                      <a:gd name="connsiteY23" fmla="*/ 612470 h 1666380"/>
                      <a:gd name="connsiteX24" fmla="*/ 236049 w 3163549"/>
                      <a:gd name="connsiteY24" fmla="*/ 507744 h 1666380"/>
                      <a:gd name="connsiteX25" fmla="*/ 500358 w 3163549"/>
                      <a:gd name="connsiteY25" fmla="*/ 974856 h 1666380"/>
                      <a:gd name="connsiteX26" fmla="*/ 975782 w 3163549"/>
                      <a:gd name="connsiteY26" fmla="*/ 150346 h 1666380"/>
                      <a:gd name="connsiteX27" fmla="*/ 965808 w 3163549"/>
                      <a:gd name="connsiteY27" fmla="*/ 938285 h 1666380"/>
                      <a:gd name="connsiteX28" fmla="*/ 1516035 w 3163549"/>
                      <a:gd name="connsiteY28" fmla="*/ 654028 h 1666380"/>
                      <a:gd name="connsiteX29" fmla="*/ 1472815 w 3163549"/>
                      <a:gd name="connsiteY29" fmla="*/ 1172672 h 1666380"/>
                      <a:gd name="connsiteX30" fmla="*/ 2470207 w 3163549"/>
                      <a:gd name="connsiteY30" fmla="*/ 705560 h 1666380"/>
                      <a:gd name="connsiteX31" fmla="*/ 2091198 w 3163549"/>
                      <a:gd name="connsiteY31" fmla="*/ 1470227 h 1666380"/>
                      <a:gd name="connsiteX32" fmla="*/ 2568284 w 3163549"/>
                      <a:gd name="connsiteY32" fmla="*/ 1402073 h 1666380"/>
                      <a:gd name="connsiteX33" fmla="*/ 2546674 w 3163549"/>
                      <a:gd name="connsiteY33" fmla="*/ 1666381 h 1666380"/>
                      <a:gd name="connsiteX34" fmla="*/ 3163394 w 3163549"/>
                      <a:gd name="connsiteY34" fmla="*/ 1631472 h 1666380"/>
                      <a:gd name="connsiteX35" fmla="*/ 2796022 w 3163549"/>
                      <a:gd name="connsiteY35" fmla="*/ 1491837 h 166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3163549" h="1666380">
                        <a:moveTo>
                          <a:pt x="2796022" y="1491837"/>
                        </a:moveTo>
                        <a:cubicBezTo>
                          <a:pt x="2774411" y="1500149"/>
                          <a:pt x="2658049" y="1573291"/>
                          <a:pt x="2639764" y="1568305"/>
                        </a:cubicBezTo>
                        <a:cubicBezTo>
                          <a:pt x="2638101" y="1568305"/>
                          <a:pt x="2669685" y="1490175"/>
                          <a:pt x="2671348" y="1483526"/>
                        </a:cubicBezTo>
                        <a:cubicBezTo>
                          <a:pt x="2687971" y="1427007"/>
                          <a:pt x="2702932" y="1357190"/>
                          <a:pt x="2646413" y="1315632"/>
                        </a:cubicBezTo>
                        <a:cubicBezTo>
                          <a:pt x="2518414" y="1220879"/>
                          <a:pt x="2388753" y="1352203"/>
                          <a:pt x="2282365" y="1340567"/>
                        </a:cubicBezTo>
                        <a:cubicBezTo>
                          <a:pt x="2275716" y="1338904"/>
                          <a:pt x="2294001" y="1330592"/>
                          <a:pt x="2298988" y="1327268"/>
                        </a:cubicBezTo>
                        <a:cubicBezTo>
                          <a:pt x="2315611" y="1313969"/>
                          <a:pt x="2330572" y="1302333"/>
                          <a:pt x="2345533" y="1289034"/>
                        </a:cubicBezTo>
                        <a:cubicBezTo>
                          <a:pt x="2393740" y="1244152"/>
                          <a:pt x="2436961" y="1194283"/>
                          <a:pt x="2476856" y="1142750"/>
                        </a:cubicBezTo>
                        <a:cubicBezTo>
                          <a:pt x="2586570" y="1004778"/>
                          <a:pt x="2707919" y="742131"/>
                          <a:pt x="2554985" y="589198"/>
                        </a:cubicBezTo>
                        <a:cubicBezTo>
                          <a:pt x="2360494" y="396369"/>
                          <a:pt x="1914992" y="690599"/>
                          <a:pt x="1760397" y="820260"/>
                        </a:cubicBezTo>
                        <a:cubicBezTo>
                          <a:pt x="1717176" y="856831"/>
                          <a:pt x="1655670" y="949921"/>
                          <a:pt x="1600814" y="969869"/>
                        </a:cubicBezTo>
                        <a:cubicBezTo>
                          <a:pt x="1594165" y="973194"/>
                          <a:pt x="1607463" y="934960"/>
                          <a:pt x="1607463" y="933298"/>
                        </a:cubicBezTo>
                        <a:cubicBezTo>
                          <a:pt x="1617437" y="906701"/>
                          <a:pt x="1627411" y="880104"/>
                          <a:pt x="1632398" y="851844"/>
                        </a:cubicBezTo>
                        <a:cubicBezTo>
                          <a:pt x="1652346" y="765404"/>
                          <a:pt x="1673956" y="625769"/>
                          <a:pt x="1582528" y="569250"/>
                        </a:cubicBezTo>
                        <a:cubicBezTo>
                          <a:pt x="1386375" y="446238"/>
                          <a:pt x="1198532" y="725508"/>
                          <a:pt x="1090482" y="748781"/>
                        </a:cubicBezTo>
                        <a:cubicBezTo>
                          <a:pt x="1085495" y="750443"/>
                          <a:pt x="1112092" y="662340"/>
                          <a:pt x="1113754" y="657353"/>
                        </a:cubicBezTo>
                        <a:cubicBezTo>
                          <a:pt x="1130377" y="605821"/>
                          <a:pt x="1145338" y="554289"/>
                          <a:pt x="1158637" y="502757"/>
                        </a:cubicBezTo>
                        <a:cubicBezTo>
                          <a:pt x="1195208" y="361460"/>
                          <a:pt x="1230117" y="63905"/>
                          <a:pt x="1032300" y="7386"/>
                        </a:cubicBezTo>
                        <a:cubicBezTo>
                          <a:pt x="806225" y="-57444"/>
                          <a:pt x="581812" y="321564"/>
                          <a:pt x="528618" y="477822"/>
                        </a:cubicBezTo>
                        <a:cubicBezTo>
                          <a:pt x="507007" y="544315"/>
                          <a:pt x="490384" y="610808"/>
                          <a:pt x="480410" y="678963"/>
                        </a:cubicBezTo>
                        <a:cubicBezTo>
                          <a:pt x="475423" y="713872"/>
                          <a:pt x="473761" y="775378"/>
                          <a:pt x="472099" y="775378"/>
                        </a:cubicBezTo>
                        <a:cubicBezTo>
                          <a:pt x="455476" y="765404"/>
                          <a:pt x="455476" y="654028"/>
                          <a:pt x="452151" y="635743"/>
                        </a:cubicBezTo>
                        <a:cubicBezTo>
                          <a:pt x="428878" y="522705"/>
                          <a:pt x="383996" y="371434"/>
                          <a:pt x="249348" y="341512"/>
                        </a:cubicBezTo>
                        <a:cubicBezTo>
                          <a:pt x="101402" y="308266"/>
                          <a:pt x="19948" y="449563"/>
                          <a:pt x="0" y="612470"/>
                        </a:cubicBezTo>
                        <a:cubicBezTo>
                          <a:pt x="58181" y="540991"/>
                          <a:pt x="146284" y="467849"/>
                          <a:pt x="236049" y="507744"/>
                        </a:cubicBezTo>
                        <a:cubicBezTo>
                          <a:pt x="397294" y="579224"/>
                          <a:pt x="500358" y="974856"/>
                          <a:pt x="500358" y="974856"/>
                        </a:cubicBezTo>
                        <a:cubicBezTo>
                          <a:pt x="500358" y="974856"/>
                          <a:pt x="711473" y="30658"/>
                          <a:pt x="975782" y="150346"/>
                        </a:cubicBezTo>
                        <a:cubicBezTo>
                          <a:pt x="1240090" y="270032"/>
                          <a:pt x="965808" y="938285"/>
                          <a:pt x="965808" y="938285"/>
                        </a:cubicBezTo>
                        <a:cubicBezTo>
                          <a:pt x="965808" y="938285"/>
                          <a:pt x="1389699" y="570912"/>
                          <a:pt x="1516035" y="654028"/>
                        </a:cubicBezTo>
                        <a:cubicBezTo>
                          <a:pt x="1658995" y="747118"/>
                          <a:pt x="1472815" y="1172672"/>
                          <a:pt x="1472815" y="1172672"/>
                        </a:cubicBezTo>
                        <a:cubicBezTo>
                          <a:pt x="1472815" y="1172672"/>
                          <a:pt x="2294001" y="521043"/>
                          <a:pt x="2470207" y="705560"/>
                        </a:cubicBezTo>
                        <a:cubicBezTo>
                          <a:pt x="2646413" y="890078"/>
                          <a:pt x="2091198" y="1470227"/>
                          <a:pt x="2091198" y="1470227"/>
                        </a:cubicBezTo>
                        <a:cubicBezTo>
                          <a:pt x="2091198" y="1470227"/>
                          <a:pt x="2520077" y="1318957"/>
                          <a:pt x="2568284" y="1402073"/>
                        </a:cubicBezTo>
                        <a:cubicBezTo>
                          <a:pt x="2631452" y="1513447"/>
                          <a:pt x="2546674" y="1666381"/>
                          <a:pt x="2546674" y="1666381"/>
                        </a:cubicBezTo>
                        <a:cubicBezTo>
                          <a:pt x="2546674" y="1666381"/>
                          <a:pt x="2960591" y="1400410"/>
                          <a:pt x="3163394" y="1631472"/>
                        </a:cubicBezTo>
                        <a:cubicBezTo>
                          <a:pt x="3170044" y="1445292"/>
                          <a:pt x="2962254" y="1435319"/>
                          <a:pt x="2796022" y="1491837"/>
                        </a:cubicBezTo>
                      </a:path>
                    </a:pathLst>
                  </a:custGeom>
                  <a:solidFill>
                    <a:srgbClr val="459DA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7" name="Graphic 2">
                  <a:extLst>
                    <a:ext uri="{FF2B5EF4-FFF2-40B4-BE49-F238E27FC236}">
                      <a16:creationId xmlns:a16="http://schemas.microsoft.com/office/drawing/2014/main" id="{F1BE0CD0-39A9-5C30-E3AE-2C7C9760DD85}"/>
                    </a:ext>
                  </a:extLst>
                </p:cNvPr>
                <p:cNvGrpSpPr/>
                <p:nvPr/>
              </p:nvGrpSpPr>
              <p:grpSpPr>
                <a:xfrm>
                  <a:off x="-215011" y="7118615"/>
                  <a:ext cx="2129447" cy="1414118"/>
                  <a:chOff x="-215011" y="7118615"/>
                  <a:chExt cx="2129447" cy="1414118"/>
                </a:xfrm>
                <a:solidFill>
                  <a:srgbClr val="2B5577"/>
                </a:solidFill>
              </p:grpSpPr>
              <p:grpSp>
                <p:nvGrpSpPr>
                  <p:cNvPr id="778" name="Graphic 2">
                    <a:extLst>
                      <a:ext uri="{FF2B5EF4-FFF2-40B4-BE49-F238E27FC236}">
                        <a16:creationId xmlns:a16="http://schemas.microsoft.com/office/drawing/2014/main" id="{BEA0AD34-5A07-2247-2A64-9725DDF0DE42}"/>
                      </a:ext>
                    </a:extLst>
                  </p:cNvPr>
                  <p:cNvGrpSpPr/>
                  <p:nvPr/>
                </p:nvGrpSpPr>
                <p:grpSpPr>
                  <a:xfrm>
                    <a:off x="-215011" y="7118615"/>
                    <a:ext cx="1054481" cy="1363546"/>
                    <a:chOff x="-215011" y="7118615"/>
                    <a:chExt cx="1054481" cy="1363546"/>
                  </a:xfrm>
                  <a:solidFill>
                    <a:srgbClr val="2B5577"/>
                  </a:solidFill>
                </p:grpSpPr>
                <p:sp>
                  <p:nvSpPr>
                    <p:cNvPr id="784" name="Freeform: Shape 783">
                      <a:extLst>
                        <a:ext uri="{FF2B5EF4-FFF2-40B4-BE49-F238E27FC236}">
                          <a16:creationId xmlns:a16="http://schemas.microsoft.com/office/drawing/2014/main" id="{4A3397DA-2722-ADFA-68FB-46BFE80C2C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90" y="7118615"/>
                      <a:ext cx="390143" cy="1363546"/>
                    </a:xfrm>
                    <a:custGeom>
                      <a:avLst/>
                      <a:gdLst>
                        <a:gd name="connsiteX0" fmla="*/ 344281 w 390143"/>
                        <a:gd name="connsiteY0" fmla="*/ 13562 h 1363546"/>
                        <a:gd name="connsiteX1" fmla="*/ 181 w 390143"/>
                        <a:gd name="connsiteY1" fmla="*/ 1336769 h 1363546"/>
                        <a:gd name="connsiteX2" fmla="*/ 21791 w 390143"/>
                        <a:gd name="connsiteY2" fmla="*/ 1363365 h 1363546"/>
                        <a:gd name="connsiteX3" fmla="*/ 48388 w 390143"/>
                        <a:gd name="connsiteY3" fmla="*/ 1341755 h 1363546"/>
                        <a:gd name="connsiteX4" fmla="*/ 387502 w 390143"/>
                        <a:gd name="connsiteY4" fmla="*/ 35172 h 1363546"/>
                        <a:gd name="connsiteX5" fmla="*/ 375865 w 390143"/>
                        <a:gd name="connsiteY5" fmla="*/ 1926 h 1363546"/>
                        <a:gd name="connsiteX6" fmla="*/ 344281 w 390143"/>
                        <a:gd name="connsiteY6" fmla="*/ 13562 h 13635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0143" h="1363546">
                          <a:moveTo>
                            <a:pt x="344281" y="13562"/>
                          </a:moveTo>
                          <a:cubicBezTo>
                            <a:pt x="287762" y="131587"/>
                            <a:pt x="33428" y="1000980"/>
                            <a:pt x="181" y="1336769"/>
                          </a:cubicBezTo>
                          <a:cubicBezTo>
                            <a:pt x="-1481" y="1350067"/>
                            <a:pt x="8493" y="1361703"/>
                            <a:pt x="21791" y="1363365"/>
                          </a:cubicBezTo>
                          <a:cubicBezTo>
                            <a:pt x="35090" y="1365028"/>
                            <a:pt x="46726" y="1355054"/>
                            <a:pt x="48388" y="1341755"/>
                          </a:cubicBezTo>
                          <a:cubicBezTo>
                            <a:pt x="79973" y="1009291"/>
                            <a:pt x="330983" y="151534"/>
                            <a:pt x="387502" y="35172"/>
                          </a:cubicBezTo>
                          <a:cubicBezTo>
                            <a:pt x="394151" y="23536"/>
                            <a:pt x="387502" y="8575"/>
                            <a:pt x="375865" y="1926"/>
                          </a:cubicBezTo>
                          <a:cubicBezTo>
                            <a:pt x="364229" y="-3061"/>
                            <a:pt x="349268" y="1926"/>
                            <a:pt x="344281" y="13562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5" name="Freeform: Shape 784">
                      <a:extLst>
                        <a:ext uri="{FF2B5EF4-FFF2-40B4-BE49-F238E27FC236}">
                          <a16:creationId xmlns:a16="http://schemas.microsoft.com/office/drawing/2014/main" id="{098F9706-B19F-EA1A-E23D-074D98BBA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5011" y="7691531"/>
                      <a:ext cx="318053" cy="608909"/>
                    </a:xfrm>
                    <a:custGeom>
                      <a:avLst/>
                      <a:gdLst>
                        <a:gd name="connsiteX0" fmla="*/ 315026 w 318053"/>
                        <a:gd name="connsiteY0" fmla="*/ 572686 h 608909"/>
                        <a:gd name="connsiteX1" fmla="*/ 47392 w 318053"/>
                        <a:gd name="connsiteY1" fmla="*/ 17470 h 608909"/>
                        <a:gd name="connsiteX2" fmla="*/ 17470 w 318053"/>
                        <a:gd name="connsiteY2" fmla="*/ 847 h 608909"/>
                        <a:gd name="connsiteX3" fmla="*/ 847 w 318053"/>
                        <a:gd name="connsiteY3" fmla="*/ 30769 h 608909"/>
                        <a:gd name="connsiteX4" fmla="*/ 273468 w 318053"/>
                        <a:gd name="connsiteY4" fmla="*/ 595957 h 608909"/>
                        <a:gd name="connsiteX5" fmla="*/ 306714 w 318053"/>
                        <a:gd name="connsiteY5" fmla="*/ 605932 h 608909"/>
                        <a:gd name="connsiteX6" fmla="*/ 315026 w 318053"/>
                        <a:gd name="connsiteY6" fmla="*/ 572686 h 608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8053" h="608909">
                          <a:moveTo>
                            <a:pt x="315026" y="572686"/>
                          </a:moveTo>
                          <a:cubicBezTo>
                            <a:pt x="215286" y="393155"/>
                            <a:pt x="102249" y="215287"/>
                            <a:pt x="47392" y="17470"/>
                          </a:cubicBezTo>
                          <a:cubicBezTo>
                            <a:pt x="44068" y="4172"/>
                            <a:pt x="30769" y="-2477"/>
                            <a:pt x="17470" y="847"/>
                          </a:cubicBezTo>
                          <a:cubicBezTo>
                            <a:pt x="4172" y="4172"/>
                            <a:pt x="-2477" y="17470"/>
                            <a:pt x="847" y="30769"/>
                          </a:cubicBezTo>
                          <a:cubicBezTo>
                            <a:pt x="57366" y="231910"/>
                            <a:pt x="172066" y="413102"/>
                            <a:pt x="273468" y="595957"/>
                          </a:cubicBezTo>
                          <a:cubicBezTo>
                            <a:pt x="280117" y="607594"/>
                            <a:pt x="295078" y="612581"/>
                            <a:pt x="306714" y="605932"/>
                          </a:cubicBezTo>
                          <a:cubicBezTo>
                            <a:pt x="316688" y="599282"/>
                            <a:pt x="321675" y="584322"/>
                            <a:pt x="315026" y="572686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6" name="Freeform: Shape 785">
                      <a:extLst>
                        <a:ext uri="{FF2B5EF4-FFF2-40B4-BE49-F238E27FC236}">
                          <a16:creationId xmlns:a16="http://schemas.microsoft.com/office/drawing/2014/main" id="{E1139903-2499-A131-DCA0-AB8C16C8FD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87" y="7548032"/>
                      <a:ext cx="729482" cy="523611"/>
                    </a:xfrm>
                    <a:custGeom>
                      <a:avLst/>
                      <a:gdLst>
                        <a:gd name="connsiteX0" fmla="*/ 14961 w 729482"/>
                        <a:gd name="connsiteY0" fmla="*/ 473485 h 523611"/>
                        <a:gd name="connsiteX1" fmla="*/ 19948 w 729482"/>
                        <a:gd name="connsiteY1" fmla="*/ 470161 h 523611"/>
                        <a:gd name="connsiteX2" fmla="*/ 41558 w 729482"/>
                        <a:gd name="connsiteY2" fmla="*/ 456861 h 523611"/>
                        <a:gd name="connsiteX3" fmla="*/ 94752 w 729482"/>
                        <a:gd name="connsiteY3" fmla="*/ 421953 h 523611"/>
                        <a:gd name="connsiteX4" fmla="*/ 237712 w 729482"/>
                        <a:gd name="connsiteY4" fmla="*/ 325539 h 523611"/>
                        <a:gd name="connsiteX5" fmla="*/ 689863 w 729482"/>
                        <a:gd name="connsiteY5" fmla="*/ 4711 h 523611"/>
                        <a:gd name="connsiteX6" fmla="*/ 724771 w 729482"/>
                        <a:gd name="connsiteY6" fmla="*/ 9698 h 523611"/>
                        <a:gd name="connsiteX7" fmla="*/ 719784 w 729482"/>
                        <a:gd name="connsiteY7" fmla="*/ 44606 h 523611"/>
                        <a:gd name="connsiteX8" fmla="*/ 265971 w 729482"/>
                        <a:gd name="connsiteY8" fmla="*/ 367097 h 523611"/>
                        <a:gd name="connsiteX9" fmla="*/ 123012 w 729482"/>
                        <a:gd name="connsiteY9" fmla="*/ 463511 h 523611"/>
                        <a:gd name="connsiteX10" fmla="*/ 69817 w 729482"/>
                        <a:gd name="connsiteY10" fmla="*/ 498419 h 523611"/>
                        <a:gd name="connsiteX11" fmla="*/ 48207 w 729482"/>
                        <a:gd name="connsiteY11" fmla="*/ 513381 h 523611"/>
                        <a:gd name="connsiteX12" fmla="*/ 36571 w 729482"/>
                        <a:gd name="connsiteY12" fmla="*/ 521692 h 523611"/>
                        <a:gd name="connsiteX13" fmla="*/ 16623 w 729482"/>
                        <a:gd name="connsiteY13" fmla="*/ 521692 h 523611"/>
                        <a:gd name="connsiteX14" fmla="*/ 1662 w 729482"/>
                        <a:gd name="connsiteY14" fmla="*/ 505069 h 523611"/>
                        <a:gd name="connsiteX15" fmla="*/ 3325 w 729482"/>
                        <a:gd name="connsiteY15" fmla="*/ 485121 h 523611"/>
                        <a:gd name="connsiteX16" fmla="*/ 14961 w 729482"/>
                        <a:gd name="connsiteY16" fmla="*/ 473485 h 523611"/>
                        <a:gd name="connsiteX17" fmla="*/ 49870 w 729482"/>
                        <a:gd name="connsiteY17" fmla="*/ 491771 h 523611"/>
                        <a:gd name="connsiteX18" fmla="*/ 48207 w 729482"/>
                        <a:gd name="connsiteY18" fmla="*/ 505069 h 523611"/>
                        <a:gd name="connsiteX19" fmla="*/ 49870 w 729482"/>
                        <a:gd name="connsiteY19" fmla="*/ 491771 h 523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729482" h="523611">
                          <a:moveTo>
                            <a:pt x="14961" y="473485"/>
                          </a:moveTo>
                          <a:cubicBezTo>
                            <a:pt x="16623" y="471823"/>
                            <a:pt x="19948" y="470161"/>
                            <a:pt x="19948" y="470161"/>
                          </a:cubicBezTo>
                          <a:cubicBezTo>
                            <a:pt x="26597" y="465173"/>
                            <a:pt x="34909" y="460186"/>
                            <a:pt x="41558" y="456861"/>
                          </a:cubicBezTo>
                          <a:cubicBezTo>
                            <a:pt x="59844" y="445226"/>
                            <a:pt x="76467" y="433589"/>
                            <a:pt x="94752" y="421953"/>
                          </a:cubicBezTo>
                          <a:cubicBezTo>
                            <a:pt x="142959" y="390369"/>
                            <a:pt x="191167" y="358785"/>
                            <a:pt x="237712" y="325539"/>
                          </a:cubicBezTo>
                          <a:cubicBezTo>
                            <a:pt x="390645" y="220812"/>
                            <a:pt x="541916" y="114424"/>
                            <a:pt x="689863" y="4711"/>
                          </a:cubicBezTo>
                          <a:cubicBezTo>
                            <a:pt x="701499" y="-3601"/>
                            <a:pt x="716460" y="-276"/>
                            <a:pt x="724771" y="9698"/>
                          </a:cubicBezTo>
                          <a:cubicBezTo>
                            <a:pt x="733083" y="21334"/>
                            <a:pt x="729758" y="36295"/>
                            <a:pt x="719784" y="44606"/>
                          </a:cubicBezTo>
                          <a:cubicBezTo>
                            <a:pt x="570176" y="154319"/>
                            <a:pt x="418905" y="262371"/>
                            <a:pt x="265971" y="367097"/>
                          </a:cubicBezTo>
                          <a:cubicBezTo>
                            <a:pt x="217764" y="398680"/>
                            <a:pt x="169557" y="430265"/>
                            <a:pt x="123012" y="463511"/>
                          </a:cubicBezTo>
                          <a:cubicBezTo>
                            <a:pt x="104726" y="475147"/>
                            <a:pt x="88103" y="486784"/>
                            <a:pt x="69817" y="498419"/>
                          </a:cubicBezTo>
                          <a:cubicBezTo>
                            <a:pt x="63168" y="503407"/>
                            <a:pt x="54857" y="508394"/>
                            <a:pt x="48207" y="513381"/>
                          </a:cubicBezTo>
                          <a:cubicBezTo>
                            <a:pt x="46545" y="515043"/>
                            <a:pt x="38233" y="520030"/>
                            <a:pt x="36571" y="521692"/>
                          </a:cubicBezTo>
                          <a:cubicBezTo>
                            <a:pt x="28259" y="525017"/>
                            <a:pt x="19948" y="523354"/>
                            <a:pt x="16623" y="521692"/>
                          </a:cubicBezTo>
                          <a:cubicBezTo>
                            <a:pt x="8312" y="518367"/>
                            <a:pt x="3325" y="513381"/>
                            <a:pt x="1662" y="505069"/>
                          </a:cubicBezTo>
                          <a:cubicBezTo>
                            <a:pt x="0" y="501744"/>
                            <a:pt x="-1662" y="495096"/>
                            <a:pt x="3325" y="485121"/>
                          </a:cubicBezTo>
                          <a:cubicBezTo>
                            <a:pt x="6649" y="478472"/>
                            <a:pt x="9974" y="475147"/>
                            <a:pt x="14961" y="473485"/>
                          </a:cubicBezTo>
                          <a:moveTo>
                            <a:pt x="49870" y="491771"/>
                          </a:moveTo>
                          <a:cubicBezTo>
                            <a:pt x="49870" y="496757"/>
                            <a:pt x="49870" y="501744"/>
                            <a:pt x="48207" y="505069"/>
                          </a:cubicBezTo>
                          <a:cubicBezTo>
                            <a:pt x="49870" y="500082"/>
                            <a:pt x="49870" y="495096"/>
                            <a:pt x="49870" y="491771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79" name="Graphic 2">
                    <a:extLst>
                      <a:ext uri="{FF2B5EF4-FFF2-40B4-BE49-F238E27FC236}">
                        <a16:creationId xmlns:a16="http://schemas.microsoft.com/office/drawing/2014/main" id="{7EA63F41-AAF9-A55A-7A67-AF1BC72AF5B6}"/>
                      </a:ext>
                    </a:extLst>
                  </p:cNvPr>
                  <p:cNvGrpSpPr/>
                  <p:nvPr/>
                </p:nvGrpSpPr>
                <p:grpSpPr>
                  <a:xfrm>
                    <a:off x="890224" y="7523237"/>
                    <a:ext cx="1024210" cy="1009495"/>
                    <a:chOff x="890224" y="7523237"/>
                    <a:chExt cx="1024210" cy="1009495"/>
                  </a:xfrm>
                  <a:solidFill>
                    <a:srgbClr val="2B5577"/>
                  </a:solidFill>
                </p:grpSpPr>
                <p:sp>
                  <p:nvSpPr>
                    <p:cNvPr id="781" name="Freeform: Shape 780">
                      <a:extLst>
                        <a:ext uri="{FF2B5EF4-FFF2-40B4-BE49-F238E27FC236}">
                          <a16:creationId xmlns:a16="http://schemas.microsoft.com/office/drawing/2014/main" id="{37092023-1459-6344-42F3-63B6E37754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224" y="7523237"/>
                      <a:ext cx="1024210" cy="1009495"/>
                    </a:xfrm>
                    <a:custGeom>
                      <a:avLst/>
                      <a:gdLst>
                        <a:gd name="connsiteX0" fmla="*/ 983484 w 1024210"/>
                        <a:gd name="connsiteY0" fmla="*/ 6234 h 1009495"/>
                        <a:gd name="connsiteX1" fmla="*/ 6040 w 1024210"/>
                        <a:gd name="connsiteY1" fmla="*/ 968717 h 1009495"/>
                        <a:gd name="connsiteX2" fmla="*/ 7703 w 1024210"/>
                        <a:gd name="connsiteY2" fmla="*/ 1003626 h 1009495"/>
                        <a:gd name="connsiteX3" fmla="*/ 42611 w 1024210"/>
                        <a:gd name="connsiteY3" fmla="*/ 1000301 h 1009495"/>
                        <a:gd name="connsiteX4" fmla="*/ 1016730 w 1024210"/>
                        <a:gd name="connsiteY4" fmla="*/ 41143 h 1009495"/>
                        <a:gd name="connsiteX5" fmla="*/ 1016730 w 1024210"/>
                        <a:gd name="connsiteY5" fmla="*/ 6234 h 1009495"/>
                        <a:gd name="connsiteX6" fmla="*/ 983484 w 1024210"/>
                        <a:gd name="connsiteY6" fmla="*/ 6234 h 10094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4210" h="1009495">
                          <a:moveTo>
                            <a:pt x="983484" y="6234"/>
                          </a:moveTo>
                          <a:cubicBezTo>
                            <a:pt x="654345" y="323736"/>
                            <a:pt x="305258" y="622954"/>
                            <a:pt x="6040" y="968717"/>
                          </a:cubicBezTo>
                          <a:cubicBezTo>
                            <a:pt x="-2272" y="978691"/>
                            <a:pt x="-2272" y="995314"/>
                            <a:pt x="7703" y="1003626"/>
                          </a:cubicBezTo>
                          <a:cubicBezTo>
                            <a:pt x="17676" y="1011937"/>
                            <a:pt x="32637" y="1011937"/>
                            <a:pt x="42611" y="1000301"/>
                          </a:cubicBezTo>
                          <a:cubicBezTo>
                            <a:pt x="341829" y="656200"/>
                            <a:pt x="689254" y="356983"/>
                            <a:pt x="1016730" y="41143"/>
                          </a:cubicBezTo>
                          <a:cubicBezTo>
                            <a:pt x="1026704" y="31168"/>
                            <a:pt x="1026704" y="16208"/>
                            <a:pt x="1016730" y="6234"/>
                          </a:cubicBezTo>
                          <a:cubicBezTo>
                            <a:pt x="1008419" y="-2078"/>
                            <a:pt x="993458" y="-2078"/>
                            <a:pt x="983484" y="6234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2" name="Freeform: Shape 781">
                      <a:extLst>
                        <a:ext uri="{FF2B5EF4-FFF2-40B4-BE49-F238E27FC236}">
                          <a16:creationId xmlns:a16="http://schemas.microsoft.com/office/drawing/2014/main" id="{987C5A6D-E0C8-56D1-DCC5-5582F1DAD6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3663" y="7698846"/>
                      <a:ext cx="102045" cy="457345"/>
                    </a:xfrm>
                    <a:custGeom>
                      <a:avLst/>
                      <a:gdLst>
                        <a:gd name="connsiteX0" fmla="*/ 1662 w 102045"/>
                        <a:gd name="connsiteY0" fmla="*/ 429060 h 457345"/>
                        <a:gd name="connsiteX1" fmla="*/ 3325 w 102045"/>
                        <a:gd name="connsiteY1" fmla="*/ 415761 h 457345"/>
                        <a:gd name="connsiteX2" fmla="*/ 6649 w 102045"/>
                        <a:gd name="connsiteY2" fmla="*/ 389163 h 457345"/>
                        <a:gd name="connsiteX3" fmla="*/ 16623 w 102045"/>
                        <a:gd name="connsiteY3" fmla="*/ 287762 h 457345"/>
                        <a:gd name="connsiteX4" fmla="*/ 53194 w 102045"/>
                        <a:gd name="connsiteY4" fmla="*/ 21791 h 457345"/>
                        <a:gd name="connsiteX5" fmla="*/ 81454 w 102045"/>
                        <a:gd name="connsiteY5" fmla="*/ 181 h 457345"/>
                        <a:gd name="connsiteX6" fmla="*/ 101402 w 102045"/>
                        <a:gd name="connsiteY6" fmla="*/ 28440 h 457345"/>
                        <a:gd name="connsiteX7" fmla="*/ 64830 w 102045"/>
                        <a:gd name="connsiteY7" fmla="*/ 292749 h 457345"/>
                        <a:gd name="connsiteX8" fmla="*/ 54857 w 102045"/>
                        <a:gd name="connsiteY8" fmla="*/ 392488 h 457345"/>
                        <a:gd name="connsiteX9" fmla="*/ 51532 w 102045"/>
                        <a:gd name="connsiteY9" fmla="*/ 420748 h 457345"/>
                        <a:gd name="connsiteX10" fmla="*/ 49870 w 102045"/>
                        <a:gd name="connsiteY10" fmla="*/ 435709 h 457345"/>
                        <a:gd name="connsiteX11" fmla="*/ 18286 w 102045"/>
                        <a:gd name="connsiteY11" fmla="*/ 457319 h 457345"/>
                        <a:gd name="connsiteX12" fmla="*/ 0 w 102045"/>
                        <a:gd name="connsiteY12" fmla="*/ 437371 h 457345"/>
                        <a:gd name="connsiteX13" fmla="*/ 1662 w 102045"/>
                        <a:gd name="connsiteY13" fmla="*/ 429060 h 457345"/>
                        <a:gd name="connsiteX14" fmla="*/ 33246 w 102045"/>
                        <a:gd name="connsiteY14" fmla="*/ 409112 h 457345"/>
                        <a:gd name="connsiteX15" fmla="*/ 49870 w 102045"/>
                        <a:gd name="connsiteY15" fmla="*/ 429060 h 457345"/>
                        <a:gd name="connsiteX16" fmla="*/ 33246 w 102045"/>
                        <a:gd name="connsiteY16" fmla="*/ 409112 h 457345"/>
                        <a:gd name="connsiteX17" fmla="*/ 3325 w 102045"/>
                        <a:gd name="connsiteY17" fmla="*/ 422410 h 457345"/>
                        <a:gd name="connsiteX18" fmla="*/ 3325 w 102045"/>
                        <a:gd name="connsiteY18" fmla="*/ 422410 h 457345"/>
                        <a:gd name="connsiteX19" fmla="*/ 3325 w 102045"/>
                        <a:gd name="connsiteY19" fmla="*/ 422410 h 457345"/>
                        <a:gd name="connsiteX20" fmla="*/ 3325 w 102045"/>
                        <a:gd name="connsiteY20" fmla="*/ 422410 h 457345"/>
                        <a:gd name="connsiteX21" fmla="*/ 16623 w 102045"/>
                        <a:gd name="connsiteY21" fmla="*/ 409112 h 457345"/>
                        <a:gd name="connsiteX22" fmla="*/ 4987 w 102045"/>
                        <a:gd name="connsiteY22" fmla="*/ 420748 h 457345"/>
                        <a:gd name="connsiteX23" fmla="*/ 16623 w 102045"/>
                        <a:gd name="connsiteY23" fmla="*/ 409112 h 457345"/>
                        <a:gd name="connsiteX24" fmla="*/ 18286 w 102045"/>
                        <a:gd name="connsiteY24" fmla="*/ 409112 h 457345"/>
                        <a:gd name="connsiteX25" fmla="*/ 18286 w 102045"/>
                        <a:gd name="connsiteY25" fmla="*/ 409112 h 457345"/>
                        <a:gd name="connsiteX26" fmla="*/ 18286 w 102045"/>
                        <a:gd name="connsiteY26" fmla="*/ 409112 h 457345"/>
                        <a:gd name="connsiteX27" fmla="*/ 18286 w 102045"/>
                        <a:gd name="connsiteY27" fmla="*/ 409112 h 457345"/>
                        <a:gd name="connsiteX28" fmla="*/ 29922 w 102045"/>
                        <a:gd name="connsiteY28" fmla="*/ 407450 h 457345"/>
                        <a:gd name="connsiteX29" fmla="*/ 18286 w 102045"/>
                        <a:gd name="connsiteY29" fmla="*/ 407450 h 457345"/>
                        <a:gd name="connsiteX30" fmla="*/ 21610 w 102045"/>
                        <a:gd name="connsiteY30" fmla="*/ 407450 h 457345"/>
                        <a:gd name="connsiteX31" fmla="*/ 29922 w 102045"/>
                        <a:gd name="connsiteY31" fmla="*/ 407450 h 457345"/>
                        <a:gd name="connsiteX32" fmla="*/ 31584 w 102045"/>
                        <a:gd name="connsiteY32" fmla="*/ 407450 h 457345"/>
                        <a:gd name="connsiteX33" fmla="*/ 31584 w 102045"/>
                        <a:gd name="connsiteY33" fmla="*/ 407450 h 457345"/>
                        <a:gd name="connsiteX34" fmla="*/ 31584 w 102045"/>
                        <a:gd name="connsiteY34" fmla="*/ 407450 h 457345"/>
                        <a:gd name="connsiteX35" fmla="*/ 29922 w 102045"/>
                        <a:gd name="connsiteY35" fmla="*/ 407450 h 457345"/>
                        <a:gd name="connsiteX36" fmla="*/ 29922 w 102045"/>
                        <a:gd name="connsiteY36" fmla="*/ 407450 h 457345"/>
                        <a:gd name="connsiteX37" fmla="*/ 29922 w 102045"/>
                        <a:gd name="connsiteY37" fmla="*/ 407450 h 457345"/>
                        <a:gd name="connsiteX38" fmla="*/ 29922 w 102045"/>
                        <a:gd name="connsiteY38" fmla="*/ 407450 h 457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02045" h="457345">
                          <a:moveTo>
                            <a:pt x="1662" y="429060"/>
                          </a:moveTo>
                          <a:lnTo>
                            <a:pt x="3325" y="415761"/>
                          </a:lnTo>
                          <a:cubicBezTo>
                            <a:pt x="4987" y="407450"/>
                            <a:pt x="4987" y="397475"/>
                            <a:pt x="6649" y="389163"/>
                          </a:cubicBezTo>
                          <a:cubicBezTo>
                            <a:pt x="9974" y="355917"/>
                            <a:pt x="13299" y="321009"/>
                            <a:pt x="16623" y="287762"/>
                          </a:cubicBezTo>
                          <a:cubicBezTo>
                            <a:pt x="28260" y="199660"/>
                            <a:pt x="39896" y="109894"/>
                            <a:pt x="53194" y="21791"/>
                          </a:cubicBezTo>
                          <a:cubicBezTo>
                            <a:pt x="54857" y="8493"/>
                            <a:pt x="68155" y="-1481"/>
                            <a:pt x="81454" y="181"/>
                          </a:cubicBezTo>
                          <a:cubicBezTo>
                            <a:pt x="94752" y="1843"/>
                            <a:pt x="104726" y="15142"/>
                            <a:pt x="101402" y="28440"/>
                          </a:cubicBezTo>
                          <a:cubicBezTo>
                            <a:pt x="88103" y="116544"/>
                            <a:pt x="76467" y="204646"/>
                            <a:pt x="64830" y="292749"/>
                          </a:cubicBezTo>
                          <a:cubicBezTo>
                            <a:pt x="61506" y="325996"/>
                            <a:pt x="58181" y="359242"/>
                            <a:pt x="54857" y="392488"/>
                          </a:cubicBezTo>
                          <a:cubicBezTo>
                            <a:pt x="53194" y="402463"/>
                            <a:pt x="53194" y="410774"/>
                            <a:pt x="51532" y="420748"/>
                          </a:cubicBezTo>
                          <a:cubicBezTo>
                            <a:pt x="51532" y="422410"/>
                            <a:pt x="49870" y="432384"/>
                            <a:pt x="49870" y="435709"/>
                          </a:cubicBezTo>
                          <a:cubicBezTo>
                            <a:pt x="46545" y="458981"/>
                            <a:pt x="19948" y="457319"/>
                            <a:pt x="18286" y="457319"/>
                          </a:cubicBezTo>
                          <a:cubicBezTo>
                            <a:pt x="14961" y="455656"/>
                            <a:pt x="3325" y="452332"/>
                            <a:pt x="0" y="437371"/>
                          </a:cubicBezTo>
                          <a:cubicBezTo>
                            <a:pt x="1662" y="432384"/>
                            <a:pt x="1662" y="430721"/>
                            <a:pt x="1662" y="429060"/>
                          </a:cubicBezTo>
                          <a:moveTo>
                            <a:pt x="33246" y="409112"/>
                          </a:moveTo>
                          <a:cubicBezTo>
                            <a:pt x="41558" y="412436"/>
                            <a:pt x="48207" y="419086"/>
                            <a:pt x="49870" y="429060"/>
                          </a:cubicBezTo>
                          <a:cubicBezTo>
                            <a:pt x="48207" y="414098"/>
                            <a:pt x="38233" y="409112"/>
                            <a:pt x="33246" y="409112"/>
                          </a:cubicBezTo>
                          <a:moveTo>
                            <a:pt x="3325" y="422410"/>
                          </a:moveTo>
                          <a:lnTo>
                            <a:pt x="3325" y="422410"/>
                          </a:lnTo>
                          <a:lnTo>
                            <a:pt x="3325" y="422410"/>
                          </a:lnTo>
                          <a:lnTo>
                            <a:pt x="3325" y="422410"/>
                          </a:lnTo>
                          <a:close/>
                          <a:moveTo>
                            <a:pt x="16623" y="409112"/>
                          </a:moveTo>
                          <a:cubicBezTo>
                            <a:pt x="13299" y="410774"/>
                            <a:pt x="8312" y="414098"/>
                            <a:pt x="4987" y="420748"/>
                          </a:cubicBezTo>
                          <a:cubicBezTo>
                            <a:pt x="6649" y="415761"/>
                            <a:pt x="9974" y="412436"/>
                            <a:pt x="16623" y="409112"/>
                          </a:cubicBezTo>
                          <a:moveTo>
                            <a:pt x="18286" y="409112"/>
                          </a:moveTo>
                          <a:lnTo>
                            <a:pt x="18286" y="409112"/>
                          </a:lnTo>
                          <a:lnTo>
                            <a:pt x="18286" y="409112"/>
                          </a:lnTo>
                          <a:lnTo>
                            <a:pt x="18286" y="409112"/>
                          </a:lnTo>
                          <a:close/>
                          <a:moveTo>
                            <a:pt x="29922" y="407450"/>
                          </a:moveTo>
                          <a:cubicBezTo>
                            <a:pt x="26597" y="407450"/>
                            <a:pt x="23273" y="407450"/>
                            <a:pt x="18286" y="407450"/>
                          </a:cubicBezTo>
                          <a:cubicBezTo>
                            <a:pt x="19948" y="407450"/>
                            <a:pt x="19948" y="407450"/>
                            <a:pt x="21610" y="407450"/>
                          </a:cubicBezTo>
                          <a:cubicBezTo>
                            <a:pt x="24935" y="407450"/>
                            <a:pt x="28260" y="407450"/>
                            <a:pt x="29922" y="407450"/>
                          </a:cubicBezTo>
                          <a:moveTo>
                            <a:pt x="31584" y="407450"/>
                          </a:moveTo>
                          <a:lnTo>
                            <a:pt x="31584" y="407450"/>
                          </a:lnTo>
                          <a:lnTo>
                            <a:pt x="31584" y="407450"/>
                          </a:lnTo>
                          <a:close/>
                          <a:moveTo>
                            <a:pt x="29922" y="407450"/>
                          </a:moveTo>
                          <a:lnTo>
                            <a:pt x="29922" y="407450"/>
                          </a:lnTo>
                          <a:lnTo>
                            <a:pt x="29922" y="407450"/>
                          </a:lnTo>
                          <a:lnTo>
                            <a:pt x="29922" y="407450"/>
                          </a:lnTo>
                          <a:close/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3" name="Freeform: Shape 782">
                      <a:extLst>
                        <a:ext uri="{FF2B5EF4-FFF2-40B4-BE49-F238E27FC236}">
                          <a16:creationId xmlns:a16="http://schemas.microsoft.com/office/drawing/2014/main" id="{05EB5C71-57D3-1B51-380F-0651A68EB0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9803" y="8193665"/>
                      <a:ext cx="708198" cy="152003"/>
                    </a:xfrm>
                    <a:custGeom>
                      <a:avLst/>
                      <a:gdLst>
                        <a:gd name="connsiteX0" fmla="*/ 30901 w 708198"/>
                        <a:gd name="connsiteY0" fmla="*/ 102134 h 152003"/>
                        <a:gd name="connsiteX1" fmla="*/ 42537 w 708198"/>
                        <a:gd name="connsiteY1" fmla="*/ 102134 h 152003"/>
                        <a:gd name="connsiteX2" fmla="*/ 65810 w 708198"/>
                        <a:gd name="connsiteY2" fmla="*/ 98810 h 152003"/>
                        <a:gd name="connsiteX3" fmla="*/ 205444 w 708198"/>
                        <a:gd name="connsiteY3" fmla="*/ 83849 h 152003"/>
                        <a:gd name="connsiteX4" fmla="*/ 677543 w 708198"/>
                        <a:gd name="connsiteY4" fmla="*/ 733 h 152003"/>
                        <a:gd name="connsiteX5" fmla="*/ 707465 w 708198"/>
                        <a:gd name="connsiteY5" fmla="*/ 19018 h 152003"/>
                        <a:gd name="connsiteX6" fmla="*/ 689179 w 708198"/>
                        <a:gd name="connsiteY6" fmla="*/ 47278 h 152003"/>
                        <a:gd name="connsiteX7" fmla="*/ 213756 w 708198"/>
                        <a:gd name="connsiteY7" fmla="*/ 130394 h 152003"/>
                        <a:gd name="connsiteX8" fmla="*/ 72459 w 708198"/>
                        <a:gd name="connsiteY8" fmla="*/ 147017 h 152003"/>
                        <a:gd name="connsiteX9" fmla="*/ 37550 w 708198"/>
                        <a:gd name="connsiteY9" fmla="*/ 152004 h 152003"/>
                        <a:gd name="connsiteX10" fmla="*/ 14278 w 708198"/>
                        <a:gd name="connsiteY10" fmla="*/ 148680 h 152003"/>
                        <a:gd name="connsiteX11" fmla="*/ 2642 w 708198"/>
                        <a:gd name="connsiteY11" fmla="*/ 115434 h 152003"/>
                        <a:gd name="connsiteX12" fmla="*/ 30901 w 708198"/>
                        <a:gd name="connsiteY12" fmla="*/ 102134 h 152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08198" h="152003">
                          <a:moveTo>
                            <a:pt x="30901" y="102134"/>
                          </a:moveTo>
                          <a:cubicBezTo>
                            <a:pt x="32563" y="102134"/>
                            <a:pt x="37550" y="102134"/>
                            <a:pt x="42537" y="102134"/>
                          </a:cubicBezTo>
                          <a:cubicBezTo>
                            <a:pt x="50849" y="100472"/>
                            <a:pt x="60823" y="98810"/>
                            <a:pt x="65810" y="98810"/>
                          </a:cubicBezTo>
                          <a:cubicBezTo>
                            <a:pt x="112355" y="93823"/>
                            <a:pt x="158900" y="90499"/>
                            <a:pt x="205444" y="83849"/>
                          </a:cubicBezTo>
                          <a:cubicBezTo>
                            <a:pt x="363365" y="62239"/>
                            <a:pt x="521285" y="32318"/>
                            <a:pt x="677543" y="733"/>
                          </a:cubicBezTo>
                          <a:cubicBezTo>
                            <a:pt x="690842" y="-2592"/>
                            <a:pt x="704140" y="5720"/>
                            <a:pt x="707465" y="19018"/>
                          </a:cubicBezTo>
                          <a:cubicBezTo>
                            <a:pt x="710790" y="32318"/>
                            <a:pt x="702478" y="45616"/>
                            <a:pt x="689179" y="47278"/>
                          </a:cubicBezTo>
                          <a:cubicBezTo>
                            <a:pt x="531259" y="80524"/>
                            <a:pt x="373339" y="108784"/>
                            <a:pt x="213756" y="130394"/>
                          </a:cubicBezTo>
                          <a:cubicBezTo>
                            <a:pt x="167211" y="137044"/>
                            <a:pt x="119004" y="142030"/>
                            <a:pt x="72459" y="147017"/>
                          </a:cubicBezTo>
                          <a:cubicBezTo>
                            <a:pt x="64147" y="147017"/>
                            <a:pt x="49186" y="150342"/>
                            <a:pt x="37550" y="152004"/>
                          </a:cubicBezTo>
                          <a:cubicBezTo>
                            <a:pt x="29239" y="152004"/>
                            <a:pt x="20927" y="150342"/>
                            <a:pt x="14278" y="148680"/>
                          </a:cubicBezTo>
                          <a:cubicBezTo>
                            <a:pt x="2642" y="143692"/>
                            <a:pt x="-4008" y="128732"/>
                            <a:pt x="2642" y="115434"/>
                          </a:cubicBezTo>
                          <a:cubicBezTo>
                            <a:pt x="4304" y="103797"/>
                            <a:pt x="19265" y="97148"/>
                            <a:pt x="30901" y="102134"/>
                          </a:cubicBezTo>
                        </a:path>
                      </a:pathLst>
                    </a:custGeom>
                    <a:solidFill>
                      <a:srgbClr val="2B557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80" name="Freeform: Shape 779">
                    <a:extLst>
                      <a:ext uri="{FF2B5EF4-FFF2-40B4-BE49-F238E27FC236}">
                        <a16:creationId xmlns:a16="http://schemas.microsoft.com/office/drawing/2014/main" id="{AD2BF5C2-085E-9770-2E7C-AA574DEF2FDA}"/>
                      </a:ext>
                    </a:extLst>
                  </p:cNvPr>
                  <p:cNvSpPr/>
                  <p:nvPr/>
                </p:nvSpPr>
                <p:spPr>
                  <a:xfrm>
                    <a:off x="706579" y="7944543"/>
                    <a:ext cx="60024" cy="499203"/>
                  </a:xfrm>
                  <a:custGeom>
                    <a:avLst/>
                    <a:gdLst>
                      <a:gd name="connsiteX0" fmla="*/ 1844 w 60024"/>
                      <a:gd name="connsiteY0" fmla="*/ 33754 h 499203"/>
                      <a:gd name="connsiteX1" fmla="*/ 181 w 60024"/>
                      <a:gd name="connsiteY1" fmla="*/ 28767 h 499203"/>
                      <a:gd name="connsiteX2" fmla="*/ 21791 w 60024"/>
                      <a:gd name="connsiteY2" fmla="*/ 508 h 499203"/>
                      <a:gd name="connsiteX3" fmla="*/ 48388 w 60024"/>
                      <a:gd name="connsiteY3" fmla="*/ 17131 h 499203"/>
                      <a:gd name="connsiteX4" fmla="*/ 51713 w 60024"/>
                      <a:gd name="connsiteY4" fmla="*/ 48715 h 499203"/>
                      <a:gd name="connsiteX5" fmla="*/ 55038 w 60024"/>
                      <a:gd name="connsiteY5" fmla="*/ 138480 h 499203"/>
                      <a:gd name="connsiteX6" fmla="*/ 60025 w 60024"/>
                      <a:gd name="connsiteY6" fmla="*/ 474269 h 499203"/>
                      <a:gd name="connsiteX7" fmla="*/ 35090 w 60024"/>
                      <a:gd name="connsiteY7" fmla="*/ 499203 h 499203"/>
                      <a:gd name="connsiteX8" fmla="*/ 10155 w 60024"/>
                      <a:gd name="connsiteY8" fmla="*/ 474269 h 499203"/>
                      <a:gd name="connsiteX9" fmla="*/ 5168 w 60024"/>
                      <a:gd name="connsiteY9" fmla="*/ 140143 h 499203"/>
                      <a:gd name="connsiteX10" fmla="*/ 1844 w 60024"/>
                      <a:gd name="connsiteY10" fmla="*/ 53702 h 499203"/>
                      <a:gd name="connsiteX11" fmla="*/ 1844 w 60024"/>
                      <a:gd name="connsiteY11" fmla="*/ 33754 h 499203"/>
                      <a:gd name="connsiteX12" fmla="*/ 11817 w 60024"/>
                      <a:gd name="connsiteY12" fmla="*/ 45390 h 499203"/>
                      <a:gd name="connsiteX13" fmla="*/ 28441 w 60024"/>
                      <a:gd name="connsiteY13" fmla="*/ 48715 h 499203"/>
                      <a:gd name="connsiteX14" fmla="*/ 11817 w 60024"/>
                      <a:gd name="connsiteY14" fmla="*/ 45390 h 499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024" h="499203">
                        <a:moveTo>
                          <a:pt x="1844" y="33754"/>
                        </a:moveTo>
                        <a:cubicBezTo>
                          <a:pt x="1844" y="32092"/>
                          <a:pt x="181" y="30429"/>
                          <a:pt x="181" y="28767"/>
                        </a:cubicBezTo>
                        <a:cubicBezTo>
                          <a:pt x="-1481" y="15469"/>
                          <a:pt x="8493" y="2169"/>
                          <a:pt x="21791" y="508"/>
                        </a:cubicBezTo>
                        <a:cubicBezTo>
                          <a:pt x="28441" y="-1154"/>
                          <a:pt x="41739" y="508"/>
                          <a:pt x="48388" y="17131"/>
                        </a:cubicBezTo>
                        <a:cubicBezTo>
                          <a:pt x="50051" y="22118"/>
                          <a:pt x="51713" y="45390"/>
                          <a:pt x="51713" y="48715"/>
                        </a:cubicBezTo>
                        <a:cubicBezTo>
                          <a:pt x="53375" y="78637"/>
                          <a:pt x="55038" y="108558"/>
                          <a:pt x="55038" y="138480"/>
                        </a:cubicBezTo>
                        <a:cubicBezTo>
                          <a:pt x="58362" y="249856"/>
                          <a:pt x="60025" y="362893"/>
                          <a:pt x="60025" y="474269"/>
                        </a:cubicBezTo>
                        <a:cubicBezTo>
                          <a:pt x="60025" y="487567"/>
                          <a:pt x="48388" y="499203"/>
                          <a:pt x="35090" y="499203"/>
                        </a:cubicBezTo>
                        <a:cubicBezTo>
                          <a:pt x="21791" y="499203"/>
                          <a:pt x="10155" y="487567"/>
                          <a:pt x="10155" y="474269"/>
                        </a:cubicBezTo>
                        <a:cubicBezTo>
                          <a:pt x="10155" y="362893"/>
                          <a:pt x="8493" y="251517"/>
                          <a:pt x="5168" y="140143"/>
                        </a:cubicBezTo>
                        <a:cubicBezTo>
                          <a:pt x="3506" y="111883"/>
                          <a:pt x="3506" y="81962"/>
                          <a:pt x="1844" y="53702"/>
                        </a:cubicBezTo>
                        <a:lnTo>
                          <a:pt x="1844" y="33754"/>
                        </a:lnTo>
                        <a:close/>
                        <a:moveTo>
                          <a:pt x="11817" y="45390"/>
                        </a:moveTo>
                        <a:cubicBezTo>
                          <a:pt x="16804" y="48715"/>
                          <a:pt x="23454" y="50377"/>
                          <a:pt x="28441" y="48715"/>
                        </a:cubicBezTo>
                        <a:cubicBezTo>
                          <a:pt x="21791" y="50377"/>
                          <a:pt x="15142" y="48715"/>
                          <a:pt x="11817" y="45390"/>
                        </a:cubicBezTo>
                      </a:path>
                    </a:pathLst>
                  </a:custGeom>
                  <a:solidFill>
                    <a:srgbClr val="2B5577"/>
                  </a:solidFill>
                  <a:ln w="166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9" name="Graphic 2">
                <a:extLst>
                  <a:ext uri="{FF2B5EF4-FFF2-40B4-BE49-F238E27FC236}">
                    <a16:creationId xmlns:a16="http://schemas.microsoft.com/office/drawing/2014/main" id="{9411558F-D4E5-74B5-20DE-163151ACF1AD}"/>
                  </a:ext>
                </a:extLst>
              </p:cNvPr>
              <p:cNvGrpSpPr/>
              <p:nvPr/>
            </p:nvGrpSpPr>
            <p:grpSpPr>
              <a:xfrm>
                <a:off x="9421408" y="6306003"/>
                <a:ext cx="3386820" cy="2504596"/>
                <a:chOff x="9421408" y="6306003"/>
                <a:chExt cx="3386820" cy="2504596"/>
              </a:xfrm>
            </p:grpSpPr>
            <p:grpSp>
              <p:nvGrpSpPr>
                <p:cNvPr id="640" name="Graphic 2">
                  <a:extLst>
                    <a:ext uri="{FF2B5EF4-FFF2-40B4-BE49-F238E27FC236}">
                      <a16:creationId xmlns:a16="http://schemas.microsoft.com/office/drawing/2014/main" id="{1405D7BC-A1A3-2567-6E38-4BE1FF2809E0}"/>
                    </a:ext>
                  </a:extLst>
                </p:cNvPr>
                <p:cNvGrpSpPr/>
                <p:nvPr/>
              </p:nvGrpSpPr>
              <p:grpSpPr>
                <a:xfrm>
                  <a:off x="10517770" y="6306003"/>
                  <a:ext cx="1376400" cy="1612057"/>
                  <a:chOff x="10517770" y="6306003"/>
                  <a:chExt cx="1376400" cy="1612057"/>
                </a:xfrm>
              </p:grpSpPr>
              <p:grpSp>
                <p:nvGrpSpPr>
                  <p:cNvPr id="388" name="Graphic 2">
                    <a:extLst>
                      <a:ext uri="{FF2B5EF4-FFF2-40B4-BE49-F238E27FC236}">
                        <a16:creationId xmlns:a16="http://schemas.microsoft.com/office/drawing/2014/main" id="{445A6953-E287-2B3D-55FC-959FA7434D02}"/>
                      </a:ext>
                    </a:extLst>
                  </p:cNvPr>
                  <p:cNvGrpSpPr/>
                  <p:nvPr/>
                </p:nvGrpSpPr>
                <p:grpSpPr>
                  <a:xfrm>
                    <a:off x="10585744" y="6478046"/>
                    <a:ext cx="1245662" cy="1440015"/>
                    <a:chOff x="10585744" y="6478046"/>
                    <a:chExt cx="1245662" cy="1440015"/>
                  </a:xfrm>
                  <a:solidFill>
                    <a:srgbClr val="794758"/>
                  </a:solidFill>
                </p:grpSpPr>
                <p:sp>
                  <p:nvSpPr>
                    <p:cNvPr id="769" name="Freeform: Shape 768">
                      <a:extLst>
                        <a:ext uri="{FF2B5EF4-FFF2-40B4-BE49-F238E27FC236}">
                          <a16:creationId xmlns:a16="http://schemas.microsoft.com/office/drawing/2014/main" id="{E26F7CDC-23D0-B9B7-6DE7-5AAB3308C9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33028" y="6569481"/>
                      <a:ext cx="563456" cy="1348579"/>
                    </a:xfrm>
                    <a:custGeom>
                      <a:avLst/>
                      <a:gdLst>
                        <a:gd name="connsiteX0" fmla="*/ 51854 w 563456"/>
                        <a:gd name="connsiteY0" fmla="*/ 34077 h 1348579"/>
                        <a:gd name="connsiteX1" fmla="*/ 70140 w 563456"/>
                        <a:gd name="connsiteY1" fmla="*/ 90597 h 1348579"/>
                        <a:gd name="connsiteX2" fmla="*/ 136632 w 563456"/>
                        <a:gd name="connsiteY2" fmla="*/ 306698 h 1348579"/>
                        <a:gd name="connsiteX3" fmla="*/ 560524 w 563456"/>
                        <a:gd name="connsiteY3" fmla="*/ 1310739 h 1348579"/>
                        <a:gd name="connsiteX4" fmla="*/ 548888 w 563456"/>
                        <a:gd name="connsiteY4" fmla="*/ 1345648 h 1348579"/>
                        <a:gd name="connsiteX5" fmla="*/ 513979 w 563456"/>
                        <a:gd name="connsiteY5" fmla="*/ 1334011 h 1348579"/>
                        <a:gd name="connsiteX6" fmla="*/ 86763 w 563456"/>
                        <a:gd name="connsiteY6" fmla="*/ 323321 h 1348579"/>
                        <a:gd name="connsiteX7" fmla="*/ 20270 w 563456"/>
                        <a:gd name="connsiteY7" fmla="*/ 105557 h 1348579"/>
                        <a:gd name="connsiteX8" fmla="*/ 322 w 563456"/>
                        <a:gd name="connsiteY8" fmla="*/ 37402 h 1348579"/>
                        <a:gd name="connsiteX9" fmla="*/ 10296 w 563456"/>
                        <a:gd name="connsiteY9" fmla="*/ 7481 h 1348579"/>
                        <a:gd name="connsiteX10" fmla="*/ 46867 w 563456"/>
                        <a:gd name="connsiteY10" fmla="*/ 7481 h 1348579"/>
                        <a:gd name="connsiteX11" fmla="*/ 51854 w 563456"/>
                        <a:gd name="connsiteY11" fmla="*/ 34077 h 1348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63456" h="1348579">
                          <a:moveTo>
                            <a:pt x="51854" y="34077"/>
                          </a:moveTo>
                          <a:cubicBezTo>
                            <a:pt x="53516" y="52363"/>
                            <a:pt x="68477" y="83947"/>
                            <a:pt x="70140" y="90597"/>
                          </a:cubicBezTo>
                          <a:cubicBezTo>
                            <a:pt x="91750" y="163738"/>
                            <a:pt x="115023" y="235218"/>
                            <a:pt x="136632" y="306698"/>
                          </a:cubicBezTo>
                          <a:cubicBezTo>
                            <a:pt x="243020" y="655785"/>
                            <a:pt x="397617" y="983262"/>
                            <a:pt x="560524" y="1310739"/>
                          </a:cubicBezTo>
                          <a:cubicBezTo>
                            <a:pt x="567173" y="1324038"/>
                            <a:pt x="562186" y="1338998"/>
                            <a:pt x="548888" y="1345648"/>
                          </a:cubicBezTo>
                          <a:cubicBezTo>
                            <a:pt x="535589" y="1352297"/>
                            <a:pt x="520628" y="1347310"/>
                            <a:pt x="513979" y="1334011"/>
                          </a:cubicBezTo>
                          <a:cubicBezTo>
                            <a:pt x="349409" y="1004872"/>
                            <a:pt x="194814" y="675733"/>
                            <a:pt x="86763" y="323321"/>
                          </a:cubicBezTo>
                          <a:cubicBezTo>
                            <a:pt x="65153" y="250179"/>
                            <a:pt x="41880" y="178699"/>
                            <a:pt x="20270" y="105557"/>
                          </a:cubicBezTo>
                          <a:cubicBezTo>
                            <a:pt x="18607" y="97246"/>
                            <a:pt x="1984" y="57350"/>
                            <a:pt x="322" y="37402"/>
                          </a:cubicBezTo>
                          <a:cubicBezTo>
                            <a:pt x="-1340" y="22441"/>
                            <a:pt x="3647" y="12467"/>
                            <a:pt x="10296" y="7481"/>
                          </a:cubicBezTo>
                          <a:cubicBezTo>
                            <a:pt x="20270" y="-2494"/>
                            <a:pt x="36893" y="-2494"/>
                            <a:pt x="46867" y="7481"/>
                          </a:cubicBezTo>
                          <a:cubicBezTo>
                            <a:pt x="53516" y="14130"/>
                            <a:pt x="56841" y="24104"/>
                            <a:pt x="51854" y="34077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0" name="Freeform: Shape 769">
                      <a:extLst>
                        <a:ext uri="{FF2B5EF4-FFF2-40B4-BE49-F238E27FC236}">
                          <a16:creationId xmlns:a16="http://schemas.microsoft.com/office/drawing/2014/main" id="{B1237F11-EDBE-C335-2CD5-E6C59C277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5744" y="6744675"/>
                      <a:ext cx="793747" cy="918111"/>
                    </a:xfrm>
                    <a:custGeom>
                      <a:avLst/>
                      <a:gdLst>
                        <a:gd name="connsiteX0" fmla="*/ 759861 w 793747"/>
                        <a:gd name="connsiteY0" fmla="*/ 866249 h 918111"/>
                        <a:gd name="connsiteX1" fmla="*/ 771497 w 793747"/>
                        <a:gd name="connsiteY1" fmla="*/ 864587 h 918111"/>
                        <a:gd name="connsiteX2" fmla="*/ 793107 w 793747"/>
                        <a:gd name="connsiteY2" fmla="*/ 894509 h 918111"/>
                        <a:gd name="connsiteX3" fmla="*/ 783134 w 793747"/>
                        <a:gd name="connsiteY3" fmla="*/ 911132 h 918111"/>
                        <a:gd name="connsiteX4" fmla="*/ 753212 w 793747"/>
                        <a:gd name="connsiteY4" fmla="*/ 917781 h 918111"/>
                        <a:gd name="connsiteX5" fmla="*/ 665108 w 793747"/>
                        <a:gd name="connsiteY5" fmla="*/ 892846 h 918111"/>
                        <a:gd name="connsiteX6" fmla="*/ 409112 w 793747"/>
                        <a:gd name="connsiteY6" fmla="*/ 738251 h 918111"/>
                        <a:gd name="connsiteX7" fmla="*/ 181 w 793747"/>
                        <a:gd name="connsiteY7" fmla="*/ 30103 h 918111"/>
                        <a:gd name="connsiteX8" fmla="*/ 23453 w 793747"/>
                        <a:gd name="connsiteY8" fmla="*/ 181 h 918111"/>
                        <a:gd name="connsiteX9" fmla="*/ 51713 w 793747"/>
                        <a:gd name="connsiteY9" fmla="*/ 23453 h 918111"/>
                        <a:gd name="connsiteX10" fmla="*/ 440695 w 793747"/>
                        <a:gd name="connsiteY10" fmla="*/ 698355 h 918111"/>
                        <a:gd name="connsiteX11" fmla="*/ 683395 w 793747"/>
                        <a:gd name="connsiteY11" fmla="*/ 844639 h 918111"/>
                        <a:gd name="connsiteX12" fmla="*/ 759861 w 793747"/>
                        <a:gd name="connsiteY12" fmla="*/ 866249 h 918111"/>
                        <a:gd name="connsiteX13" fmla="*/ 743238 w 793747"/>
                        <a:gd name="connsiteY13" fmla="*/ 886197 h 918111"/>
                        <a:gd name="connsiteX14" fmla="*/ 743238 w 793747"/>
                        <a:gd name="connsiteY14" fmla="*/ 886197 h 918111"/>
                        <a:gd name="connsiteX15" fmla="*/ 743238 w 793747"/>
                        <a:gd name="connsiteY15" fmla="*/ 886197 h 918111"/>
                        <a:gd name="connsiteX16" fmla="*/ 743238 w 793747"/>
                        <a:gd name="connsiteY16" fmla="*/ 884535 h 918111"/>
                        <a:gd name="connsiteX17" fmla="*/ 743238 w 793747"/>
                        <a:gd name="connsiteY17" fmla="*/ 884535 h 918111"/>
                        <a:gd name="connsiteX18" fmla="*/ 743238 w 793747"/>
                        <a:gd name="connsiteY18" fmla="*/ 884535 h 918111"/>
                        <a:gd name="connsiteX19" fmla="*/ 743238 w 793747"/>
                        <a:gd name="connsiteY19" fmla="*/ 884535 h 918111"/>
                        <a:gd name="connsiteX20" fmla="*/ 744901 w 793747"/>
                        <a:gd name="connsiteY20" fmla="*/ 882872 h 918111"/>
                        <a:gd name="connsiteX21" fmla="*/ 744901 w 793747"/>
                        <a:gd name="connsiteY21" fmla="*/ 882872 h 918111"/>
                        <a:gd name="connsiteX22" fmla="*/ 744901 w 793747"/>
                        <a:gd name="connsiteY22" fmla="*/ 884535 h 918111"/>
                        <a:gd name="connsiteX23" fmla="*/ 744901 w 793747"/>
                        <a:gd name="connsiteY23" fmla="*/ 882872 h 918111"/>
                        <a:gd name="connsiteX24" fmla="*/ 744901 w 793747"/>
                        <a:gd name="connsiteY24" fmla="*/ 882872 h 918111"/>
                        <a:gd name="connsiteX25" fmla="*/ 744901 w 793747"/>
                        <a:gd name="connsiteY25" fmla="*/ 882872 h 918111"/>
                        <a:gd name="connsiteX26" fmla="*/ 744901 w 793747"/>
                        <a:gd name="connsiteY26" fmla="*/ 881210 h 918111"/>
                        <a:gd name="connsiteX27" fmla="*/ 744901 w 793747"/>
                        <a:gd name="connsiteY27" fmla="*/ 881210 h 918111"/>
                        <a:gd name="connsiteX28" fmla="*/ 744901 w 793747"/>
                        <a:gd name="connsiteY28" fmla="*/ 881210 h 918111"/>
                        <a:gd name="connsiteX29" fmla="*/ 744901 w 793747"/>
                        <a:gd name="connsiteY29" fmla="*/ 881210 h 9181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793747" h="918111">
                          <a:moveTo>
                            <a:pt x="759861" y="866249"/>
                          </a:moveTo>
                          <a:cubicBezTo>
                            <a:pt x="763186" y="864587"/>
                            <a:pt x="768172" y="864587"/>
                            <a:pt x="771497" y="864587"/>
                          </a:cubicBezTo>
                          <a:cubicBezTo>
                            <a:pt x="786459" y="866249"/>
                            <a:pt x="796432" y="879548"/>
                            <a:pt x="793107" y="894509"/>
                          </a:cubicBezTo>
                          <a:cubicBezTo>
                            <a:pt x="791445" y="901158"/>
                            <a:pt x="789782" y="907807"/>
                            <a:pt x="783134" y="911132"/>
                          </a:cubicBezTo>
                          <a:cubicBezTo>
                            <a:pt x="779809" y="914456"/>
                            <a:pt x="768172" y="919444"/>
                            <a:pt x="753212" y="917781"/>
                          </a:cubicBezTo>
                          <a:cubicBezTo>
                            <a:pt x="728277" y="914456"/>
                            <a:pt x="666771" y="892846"/>
                            <a:pt x="665108" y="892846"/>
                          </a:cubicBezTo>
                          <a:cubicBezTo>
                            <a:pt x="572019" y="856275"/>
                            <a:pt x="487241" y="799756"/>
                            <a:pt x="409112" y="738251"/>
                          </a:cubicBezTo>
                          <a:cubicBezTo>
                            <a:pt x="196335" y="572019"/>
                            <a:pt x="35090" y="301061"/>
                            <a:pt x="181" y="30103"/>
                          </a:cubicBezTo>
                          <a:cubicBezTo>
                            <a:pt x="-1481" y="15142"/>
                            <a:pt x="8492" y="3505"/>
                            <a:pt x="23453" y="181"/>
                          </a:cubicBezTo>
                          <a:cubicBezTo>
                            <a:pt x="38415" y="-1481"/>
                            <a:pt x="50050" y="8492"/>
                            <a:pt x="51713" y="23453"/>
                          </a:cubicBezTo>
                          <a:cubicBezTo>
                            <a:pt x="84959" y="282775"/>
                            <a:pt x="237893" y="538773"/>
                            <a:pt x="440695" y="698355"/>
                          </a:cubicBezTo>
                          <a:cubicBezTo>
                            <a:pt x="513838" y="756536"/>
                            <a:pt x="595292" y="811393"/>
                            <a:pt x="683395" y="844639"/>
                          </a:cubicBezTo>
                          <a:cubicBezTo>
                            <a:pt x="686719" y="844639"/>
                            <a:pt x="736589" y="862925"/>
                            <a:pt x="759861" y="866249"/>
                          </a:cubicBezTo>
                          <a:moveTo>
                            <a:pt x="743238" y="886197"/>
                          </a:moveTo>
                          <a:cubicBezTo>
                            <a:pt x="743238" y="886197"/>
                            <a:pt x="743238" y="886197"/>
                            <a:pt x="743238" y="886197"/>
                          </a:cubicBezTo>
                          <a:lnTo>
                            <a:pt x="743238" y="886197"/>
                          </a:lnTo>
                          <a:close/>
                          <a:moveTo>
                            <a:pt x="743238" y="884535"/>
                          </a:moveTo>
                          <a:lnTo>
                            <a:pt x="743238" y="884535"/>
                          </a:lnTo>
                          <a:lnTo>
                            <a:pt x="743238" y="884535"/>
                          </a:lnTo>
                          <a:lnTo>
                            <a:pt x="743238" y="884535"/>
                          </a:lnTo>
                          <a:close/>
                          <a:moveTo>
                            <a:pt x="744901" y="882872"/>
                          </a:moveTo>
                          <a:cubicBezTo>
                            <a:pt x="744901" y="882872"/>
                            <a:pt x="743238" y="882872"/>
                            <a:pt x="744901" y="882872"/>
                          </a:cubicBezTo>
                          <a:lnTo>
                            <a:pt x="744901" y="884535"/>
                          </a:lnTo>
                          <a:lnTo>
                            <a:pt x="744901" y="882872"/>
                          </a:lnTo>
                          <a:lnTo>
                            <a:pt x="744901" y="882872"/>
                          </a:lnTo>
                          <a:lnTo>
                            <a:pt x="744901" y="882872"/>
                          </a:lnTo>
                          <a:close/>
                          <a:moveTo>
                            <a:pt x="744901" y="881210"/>
                          </a:moveTo>
                          <a:lnTo>
                            <a:pt x="744901" y="881210"/>
                          </a:lnTo>
                          <a:lnTo>
                            <a:pt x="744901" y="881210"/>
                          </a:lnTo>
                          <a:lnTo>
                            <a:pt x="744901" y="881210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1" name="Freeform: Shape 770">
                      <a:extLst>
                        <a:ext uri="{FF2B5EF4-FFF2-40B4-BE49-F238E27FC236}">
                          <a16:creationId xmlns:a16="http://schemas.microsoft.com/office/drawing/2014/main" id="{D9A2B6D9-DC34-228D-0529-4B79E8A0B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22174" y="6911287"/>
                      <a:ext cx="118513" cy="475223"/>
                    </a:xfrm>
                    <a:custGeom>
                      <a:avLst/>
                      <a:gdLst>
                        <a:gd name="connsiteX0" fmla="*/ 109514 w 118513"/>
                        <a:gd name="connsiteY0" fmla="*/ 436991 h 475223"/>
                        <a:gd name="connsiteX1" fmla="*/ 102864 w 118513"/>
                        <a:gd name="connsiteY1" fmla="*/ 465250 h 475223"/>
                        <a:gd name="connsiteX2" fmla="*/ 79591 w 118513"/>
                        <a:gd name="connsiteY2" fmla="*/ 475224 h 475223"/>
                        <a:gd name="connsiteX3" fmla="*/ 56320 w 118513"/>
                        <a:gd name="connsiteY3" fmla="*/ 455276 h 475223"/>
                        <a:gd name="connsiteX4" fmla="*/ 56320 w 118513"/>
                        <a:gd name="connsiteY4" fmla="*/ 438653 h 475223"/>
                        <a:gd name="connsiteX5" fmla="*/ 64631 w 118513"/>
                        <a:gd name="connsiteY5" fmla="*/ 400419 h 475223"/>
                        <a:gd name="connsiteX6" fmla="*/ 62968 w 118513"/>
                        <a:gd name="connsiteY6" fmla="*/ 315641 h 475223"/>
                        <a:gd name="connsiteX7" fmla="*/ 1463 w 118513"/>
                        <a:gd name="connsiteY7" fmla="*/ 34709 h 475223"/>
                        <a:gd name="connsiteX8" fmla="*/ 18086 w 118513"/>
                        <a:gd name="connsiteY8" fmla="*/ 1463 h 475223"/>
                        <a:gd name="connsiteX9" fmla="*/ 51333 w 118513"/>
                        <a:gd name="connsiteY9" fmla="*/ 18086 h 475223"/>
                        <a:gd name="connsiteX10" fmla="*/ 116163 w 118513"/>
                        <a:gd name="connsiteY10" fmla="*/ 312317 h 475223"/>
                        <a:gd name="connsiteX11" fmla="*/ 117826 w 118513"/>
                        <a:gd name="connsiteY11" fmla="*/ 402082 h 475223"/>
                        <a:gd name="connsiteX12" fmla="*/ 109514 w 118513"/>
                        <a:gd name="connsiteY12" fmla="*/ 436991 h 475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8513" h="475223">
                          <a:moveTo>
                            <a:pt x="109514" y="436991"/>
                          </a:moveTo>
                          <a:cubicBezTo>
                            <a:pt x="112838" y="446965"/>
                            <a:pt x="111176" y="456938"/>
                            <a:pt x="102864" y="465250"/>
                          </a:cubicBezTo>
                          <a:cubicBezTo>
                            <a:pt x="92891" y="475224"/>
                            <a:pt x="82916" y="475224"/>
                            <a:pt x="79591" y="475224"/>
                          </a:cubicBezTo>
                          <a:cubicBezTo>
                            <a:pt x="69618" y="473561"/>
                            <a:pt x="61306" y="468575"/>
                            <a:pt x="56320" y="455276"/>
                          </a:cubicBezTo>
                          <a:cubicBezTo>
                            <a:pt x="54657" y="451951"/>
                            <a:pt x="54657" y="445302"/>
                            <a:pt x="56320" y="438653"/>
                          </a:cubicBezTo>
                          <a:cubicBezTo>
                            <a:pt x="57981" y="428679"/>
                            <a:pt x="64631" y="410393"/>
                            <a:pt x="64631" y="400419"/>
                          </a:cubicBezTo>
                          <a:cubicBezTo>
                            <a:pt x="64631" y="372160"/>
                            <a:pt x="64631" y="343901"/>
                            <a:pt x="62968" y="315641"/>
                          </a:cubicBezTo>
                          <a:cubicBezTo>
                            <a:pt x="56320" y="219227"/>
                            <a:pt x="31385" y="126137"/>
                            <a:pt x="1463" y="34709"/>
                          </a:cubicBezTo>
                          <a:cubicBezTo>
                            <a:pt x="-3525" y="21411"/>
                            <a:pt x="4787" y="6450"/>
                            <a:pt x="18086" y="1463"/>
                          </a:cubicBezTo>
                          <a:cubicBezTo>
                            <a:pt x="31385" y="-3524"/>
                            <a:pt x="46345" y="4788"/>
                            <a:pt x="51333" y="18086"/>
                          </a:cubicBezTo>
                          <a:cubicBezTo>
                            <a:pt x="82916" y="112838"/>
                            <a:pt x="109514" y="210915"/>
                            <a:pt x="116163" y="312317"/>
                          </a:cubicBezTo>
                          <a:cubicBezTo>
                            <a:pt x="117826" y="342238"/>
                            <a:pt x="119488" y="372160"/>
                            <a:pt x="117826" y="402082"/>
                          </a:cubicBezTo>
                          <a:cubicBezTo>
                            <a:pt x="116163" y="408731"/>
                            <a:pt x="112838" y="427017"/>
                            <a:pt x="109514" y="436991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2" name="Freeform: Shape 771">
                      <a:extLst>
                        <a:ext uri="{FF2B5EF4-FFF2-40B4-BE49-F238E27FC236}">
                          <a16:creationId xmlns:a16="http://schemas.microsoft.com/office/drawing/2014/main" id="{1D938559-76F7-11BA-EE6A-E3004D001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2095" y="6550371"/>
                      <a:ext cx="159229" cy="672214"/>
                    </a:xfrm>
                    <a:custGeom>
                      <a:avLst/>
                      <a:gdLst>
                        <a:gd name="connsiteX0" fmla="*/ 19018 w 159229"/>
                        <a:gd name="connsiteY0" fmla="*/ 620039 h 672214"/>
                        <a:gd name="connsiteX1" fmla="*/ 25668 w 159229"/>
                        <a:gd name="connsiteY1" fmla="*/ 613389 h 672214"/>
                        <a:gd name="connsiteX2" fmla="*/ 42291 w 159229"/>
                        <a:gd name="connsiteY2" fmla="*/ 588455 h 672214"/>
                        <a:gd name="connsiteX3" fmla="*/ 78862 w 159229"/>
                        <a:gd name="connsiteY3" fmla="*/ 495365 h 672214"/>
                        <a:gd name="connsiteX4" fmla="*/ 53928 w 159229"/>
                        <a:gd name="connsiteY4" fmla="*/ 34902 h 672214"/>
                        <a:gd name="connsiteX5" fmla="*/ 68888 w 159229"/>
                        <a:gd name="connsiteY5" fmla="*/ 1656 h 672214"/>
                        <a:gd name="connsiteX6" fmla="*/ 102134 w 159229"/>
                        <a:gd name="connsiteY6" fmla="*/ 16617 h 672214"/>
                        <a:gd name="connsiteX7" fmla="*/ 127069 w 159229"/>
                        <a:gd name="connsiteY7" fmla="*/ 513650 h 672214"/>
                        <a:gd name="connsiteX8" fmla="*/ 77199 w 159229"/>
                        <a:gd name="connsiteY8" fmla="*/ 631675 h 672214"/>
                        <a:gd name="connsiteX9" fmla="*/ 30655 w 159229"/>
                        <a:gd name="connsiteY9" fmla="*/ 671571 h 672214"/>
                        <a:gd name="connsiteX10" fmla="*/ 733 w 159229"/>
                        <a:gd name="connsiteY10" fmla="*/ 651623 h 672214"/>
                        <a:gd name="connsiteX11" fmla="*/ 19018 w 159229"/>
                        <a:gd name="connsiteY11" fmla="*/ 620039 h 672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9229" h="672214">
                          <a:moveTo>
                            <a:pt x="19018" y="620039"/>
                          </a:moveTo>
                          <a:cubicBezTo>
                            <a:pt x="19018" y="620039"/>
                            <a:pt x="24006" y="616714"/>
                            <a:pt x="25668" y="613389"/>
                          </a:cubicBezTo>
                          <a:cubicBezTo>
                            <a:pt x="30655" y="606740"/>
                            <a:pt x="37304" y="596766"/>
                            <a:pt x="42291" y="588455"/>
                          </a:cubicBezTo>
                          <a:cubicBezTo>
                            <a:pt x="60576" y="553546"/>
                            <a:pt x="73876" y="510325"/>
                            <a:pt x="78862" y="495365"/>
                          </a:cubicBezTo>
                          <a:cubicBezTo>
                            <a:pt x="128732" y="352405"/>
                            <a:pt x="110446" y="174537"/>
                            <a:pt x="53928" y="34902"/>
                          </a:cubicBezTo>
                          <a:cubicBezTo>
                            <a:pt x="48941" y="21603"/>
                            <a:pt x="55590" y="6643"/>
                            <a:pt x="68888" y="1656"/>
                          </a:cubicBezTo>
                          <a:cubicBezTo>
                            <a:pt x="82187" y="-3331"/>
                            <a:pt x="97148" y="3318"/>
                            <a:pt x="102134" y="16617"/>
                          </a:cubicBezTo>
                          <a:cubicBezTo>
                            <a:pt x="161978" y="167888"/>
                            <a:pt x="181926" y="359055"/>
                            <a:pt x="127069" y="513650"/>
                          </a:cubicBezTo>
                          <a:cubicBezTo>
                            <a:pt x="120420" y="531936"/>
                            <a:pt x="100472" y="593441"/>
                            <a:pt x="77199" y="631675"/>
                          </a:cubicBezTo>
                          <a:cubicBezTo>
                            <a:pt x="62239" y="654947"/>
                            <a:pt x="45616" y="669908"/>
                            <a:pt x="30655" y="671571"/>
                          </a:cubicBezTo>
                          <a:cubicBezTo>
                            <a:pt x="17356" y="674895"/>
                            <a:pt x="2395" y="664921"/>
                            <a:pt x="733" y="651623"/>
                          </a:cubicBezTo>
                          <a:cubicBezTo>
                            <a:pt x="-2592" y="636662"/>
                            <a:pt x="5720" y="623363"/>
                            <a:pt x="19018" y="620039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3" name="Freeform: Shape 772">
                      <a:extLst>
                        <a:ext uri="{FF2B5EF4-FFF2-40B4-BE49-F238E27FC236}">
                          <a16:creationId xmlns:a16="http://schemas.microsoft.com/office/drawing/2014/main" id="{92A9415C-0D1A-D14B-8B71-87C8FE5C8D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34841" y="6598572"/>
                      <a:ext cx="205582" cy="341967"/>
                    </a:xfrm>
                    <a:custGeom>
                      <a:avLst/>
                      <a:gdLst>
                        <a:gd name="connsiteX0" fmla="*/ 45934 w 205582"/>
                        <a:gd name="connsiteY0" fmla="*/ 334126 h 341967"/>
                        <a:gd name="connsiteX1" fmla="*/ 34298 w 205582"/>
                        <a:gd name="connsiteY1" fmla="*/ 340776 h 341967"/>
                        <a:gd name="connsiteX2" fmla="*/ 1052 w 205582"/>
                        <a:gd name="connsiteY2" fmla="*/ 322490 h 341967"/>
                        <a:gd name="connsiteX3" fmla="*/ 12688 w 205582"/>
                        <a:gd name="connsiteY3" fmla="*/ 294231 h 341967"/>
                        <a:gd name="connsiteX4" fmla="*/ 42610 w 205582"/>
                        <a:gd name="connsiteY4" fmla="*/ 279270 h 341967"/>
                        <a:gd name="connsiteX5" fmla="*/ 90816 w 205582"/>
                        <a:gd name="connsiteY5" fmla="*/ 222751 h 341967"/>
                        <a:gd name="connsiteX6" fmla="*/ 153985 w 205582"/>
                        <a:gd name="connsiteY6" fmla="*/ 26597 h 341967"/>
                        <a:gd name="connsiteX7" fmla="*/ 178920 w 205582"/>
                        <a:gd name="connsiteY7" fmla="*/ 0 h 341967"/>
                        <a:gd name="connsiteX8" fmla="*/ 205517 w 205582"/>
                        <a:gd name="connsiteY8" fmla="*/ 24935 h 341967"/>
                        <a:gd name="connsiteX9" fmla="*/ 132374 w 205582"/>
                        <a:gd name="connsiteY9" fmla="*/ 252673 h 341967"/>
                        <a:gd name="connsiteX10" fmla="*/ 75856 w 205582"/>
                        <a:gd name="connsiteY10" fmla="*/ 317503 h 341967"/>
                        <a:gd name="connsiteX11" fmla="*/ 45934 w 205582"/>
                        <a:gd name="connsiteY11" fmla="*/ 334126 h 341967"/>
                        <a:gd name="connsiteX12" fmla="*/ 24324 w 205582"/>
                        <a:gd name="connsiteY12" fmla="*/ 289244 h 341967"/>
                        <a:gd name="connsiteX13" fmla="*/ 24324 w 205582"/>
                        <a:gd name="connsiteY13" fmla="*/ 289244 h 341967"/>
                        <a:gd name="connsiteX14" fmla="*/ 24324 w 205582"/>
                        <a:gd name="connsiteY14" fmla="*/ 289244 h 341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05582" h="341967">
                          <a:moveTo>
                            <a:pt x="45934" y="334126"/>
                          </a:moveTo>
                          <a:cubicBezTo>
                            <a:pt x="42610" y="337451"/>
                            <a:pt x="39285" y="339113"/>
                            <a:pt x="34298" y="340776"/>
                          </a:cubicBezTo>
                          <a:cubicBezTo>
                            <a:pt x="7700" y="347425"/>
                            <a:pt x="1052" y="324152"/>
                            <a:pt x="1052" y="322490"/>
                          </a:cubicBezTo>
                          <a:cubicBezTo>
                            <a:pt x="-611" y="317503"/>
                            <a:pt x="-2273" y="304204"/>
                            <a:pt x="12688" y="294231"/>
                          </a:cubicBezTo>
                          <a:cubicBezTo>
                            <a:pt x="16012" y="292568"/>
                            <a:pt x="35960" y="284257"/>
                            <a:pt x="42610" y="279270"/>
                          </a:cubicBezTo>
                          <a:cubicBezTo>
                            <a:pt x="60895" y="262646"/>
                            <a:pt x="77518" y="242699"/>
                            <a:pt x="90816" y="222751"/>
                          </a:cubicBezTo>
                          <a:cubicBezTo>
                            <a:pt x="129050" y="166232"/>
                            <a:pt x="157309" y="96414"/>
                            <a:pt x="153985" y="26597"/>
                          </a:cubicBezTo>
                          <a:cubicBezTo>
                            <a:pt x="153985" y="11636"/>
                            <a:pt x="165621" y="0"/>
                            <a:pt x="178920" y="0"/>
                          </a:cubicBezTo>
                          <a:cubicBezTo>
                            <a:pt x="193880" y="0"/>
                            <a:pt x="205517" y="11636"/>
                            <a:pt x="205517" y="24935"/>
                          </a:cubicBezTo>
                          <a:cubicBezTo>
                            <a:pt x="207179" y="104726"/>
                            <a:pt x="177257" y="186180"/>
                            <a:pt x="132374" y="252673"/>
                          </a:cubicBezTo>
                          <a:cubicBezTo>
                            <a:pt x="115751" y="275945"/>
                            <a:pt x="97466" y="299218"/>
                            <a:pt x="75856" y="317503"/>
                          </a:cubicBezTo>
                          <a:cubicBezTo>
                            <a:pt x="70869" y="322490"/>
                            <a:pt x="55908" y="330802"/>
                            <a:pt x="45934" y="334126"/>
                          </a:cubicBezTo>
                          <a:moveTo>
                            <a:pt x="24324" y="289244"/>
                          </a:moveTo>
                          <a:lnTo>
                            <a:pt x="24324" y="289244"/>
                          </a:lnTo>
                          <a:lnTo>
                            <a:pt x="24324" y="289244"/>
                          </a:lnTo>
                          <a:close/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4" name="Freeform: Shape 773">
                      <a:extLst>
                        <a:ext uri="{FF2B5EF4-FFF2-40B4-BE49-F238E27FC236}">
                          <a16:creationId xmlns:a16="http://schemas.microsoft.com/office/drawing/2014/main" id="{3F0083BB-8FD0-2009-F862-A9886FAF36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81345" y="6478046"/>
                      <a:ext cx="300853" cy="1318666"/>
                    </a:xfrm>
                    <a:custGeom>
                      <a:avLst/>
                      <a:gdLst>
                        <a:gd name="connsiteX0" fmla="*/ 50701 w 300853"/>
                        <a:gd name="connsiteY0" fmla="*/ 1299111 h 1318666"/>
                        <a:gd name="connsiteX1" fmla="*/ 49039 w 300853"/>
                        <a:gd name="connsiteY1" fmla="*/ 1304098 h 1318666"/>
                        <a:gd name="connsiteX2" fmla="*/ 14130 w 300853"/>
                        <a:gd name="connsiteY2" fmla="*/ 1315734 h 1318666"/>
                        <a:gd name="connsiteX3" fmla="*/ 831 w 300853"/>
                        <a:gd name="connsiteY3" fmla="*/ 1299111 h 1318666"/>
                        <a:gd name="connsiteX4" fmla="*/ 4156 w 300853"/>
                        <a:gd name="connsiteY4" fmla="*/ 1277501 h 1318666"/>
                        <a:gd name="connsiteX5" fmla="*/ 78960 w 300853"/>
                        <a:gd name="connsiteY5" fmla="*/ 1151164 h 1318666"/>
                        <a:gd name="connsiteX6" fmla="*/ 180362 w 300853"/>
                        <a:gd name="connsiteY6" fmla="*/ 911790 h 1318666"/>
                        <a:gd name="connsiteX7" fmla="*/ 193660 w 300853"/>
                        <a:gd name="connsiteY7" fmla="*/ 32423 h 1318666"/>
                        <a:gd name="connsiteX8" fmla="*/ 211946 w 300853"/>
                        <a:gd name="connsiteY8" fmla="*/ 839 h 1318666"/>
                        <a:gd name="connsiteX9" fmla="*/ 243529 w 300853"/>
                        <a:gd name="connsiteY9" fmla="*/ 19125 h 1318666"/>
                        <a:gd name="connsiteX10" fmla="*/ 230231 w 300853"/>
                        <a:gd name="connsiteY10" fmla="*/ 928414 h 1318666"/>
                        <a:gd name="connsiteX11" fmla="*/ 125505 w 300853"/>
                        <a:gd name="connsiteY11" fmla="*/ 1177762 h 1318666"/>
                        <a:gd name="connsiteX12" fmla="*/ 50701 w 300853"/>
                        <a:gd name="connsiteY12" fmla="*/ 1299111 h 1318666"/>
                        <a:gd name="connsiteX13" fmla="*/ 50701 w 300853"/>
                        <a:gd name="connsiteY13" fmla="*/ 1282488 h 1318666"/>
                        <a:gd name="connsiteX14" fmla="*/ 39064 w 300853"/>
                        <a:gd name="connsiteY14" fmla="*/ 1269189 h 1318666"/>
                        <a:gd name="connsiteX15" fmla="*/ 50701 w 300853"/>
                        <a:gd name="connsiteY15" fmla="*/ 1282488 h 1318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00853" h="1318666">
                          <a:moveTo>
                            <a:pt x="50701" y="1299111"/>
                          </a:moveTo>
                          <a:cubicBezTo>
                            <a:pt x="50701" y="1300773"/>
                            <a:pt x="49039" y="1302435"/>
                            <a:pt x="49039" y="1304098"/>
                          </a:cubicBezTo>
                          <a:cubicBezTo>
                            <a:pt x="42389" y="1317396"/>
                            <a:pt x="27428" y="1322383"/>
                            <a:pt x="14130" y="1315734"/>
                          </a:cubicBezTo>
                          <a:cubicBezTo>
                            <a:pt x="9143" y="1312410"/>
                            <a:pt x="2493" y="1307423"/>
                            <a:pt x="831" y="1299111"/>
                          </a:cubicBezTo>
                          <a:cubicBezTo>
                            <a:pt x="831" y="1297448"/>
                            <a:pt x="-2494" y="1289137"/>
                            <a:pt x="4156" y="1277501"/>
                          </a:cubicBezTo>
                          <a:cubicBezTo>
                            <a:pt x="14130" y="1255890"/>
                            <a:pt x="77298" y="1156151"/>
                            <a:pt x="78960" y="1151164"/>
                          </a:cubicBezTo>
                          <a:cubicBezTo>
                            <a:pt x="120518" y="1074698"/>
                            <a:pt x="155427" y="994906"/>
                            <a:pt x="180362" y="911790"/>
                          </a:cubicBezTo>
                          <a:cubicBezTo>
                            <a:pt x="261816" y="632520"/>
                            <a:pt x="275114" y="313355"/>
                            <a:pt x="193660" y="32423"/>
                          </a:cubicBezTo>
                          <a:cubicBezTo>
                            <a:pt x="190336" y="19125"/>
                            <a:pt x="196985" y="4164"/>
                            <a:pt x="211946" y="839"/>
                          </a:cubicBezTo>
                          <a:cubicBezTo>
                            <a:pt x="225244" y="-2485"/>
                            <a:pt x="240206" y="4164"/>
                            <a:pt x="243529" y="19125"/>
                          </a:cubicBezTo>
                          <a:cubicBezTo>
                            <a:pt x="328308" y="310030"/>
                            <a:pt x="315010" y="639170"/>
                            <a:pt x="230231" y="928414"/>
                          </a:cubicBezTo>
                          <a:cubicBezTo>
                            <a:pt x="205296" y="1014854"/>
                            <a:pt x="168725" y="1097970"/>
                            <a:pt x="125505" y="1177762"/>
                          </a:cubicBezTo>
                          <a:cubicBezTo>
                            <a:pt x="122180" y="1179424"/>
                            <a:pt x="62337" y="1277501"/>
                            <a:pt x="50701" y="1299111"/>
                          </a:cubicBezTo>
                          <a:moveTo>
                            <a:pt x="50701" y="1282488"/>
                          </a:moveTo>
                          <a:cubicBezTo>
                            <a:pt x="47376" y="1275838"/>
                            <a:pt x="44051" y="1270852"/>
                            <a:pt x="39064" y="1269189"/>
                          </a:cubicBezTo>
                          <a:cubicBezTo>
                            <a:pt x="44051" y="1270852"/>
                            <a:pt x="47376" y="1275838"/>
                            <a:pt x="50701" y="1282488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5" name="Freeform: Shape 774">
                      <a:extLst>
                        <a:ext uri="{FF2B5EF4-FFF2-40B4-BE49-F238E27FC236}">
                          <a16:creationId xmlns:a16="http://schemas.microsoft.com/office/drawing/2014/main" id="{ABA771EE-9E9D-D2C5-0FB7-92AB41CA3E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26537" y="6501977"/>
                      <a:ext cx="204869" cy="548904"/>
                    </a:xfrm>
                    <a:custGeom>
                      <a:avLst/>
                      <a:gdLst>
                        <a:gd name="connsiteX0" fmla="*/ 48207 w 204869"/>
                        <a:gd name="connsiteY0" fmla="*/ 468954 h 548904"/>
                        <a:gd name="connsiteX1" fmla="*/ 114699 w 204869"/>
                        <a:gd name="connsiteY1" fmla="*/ 365891 h 548904"/>
                        <a:gd name="connsiteX2" fmla="*/ 144622 w 204869"/>
                        <a:gd name="connsiteY2" fmla="*/ 28440 h 548904"/>
                        <a:gd name="connsiteX3" fmla="*/ 167894 w 204869"/>
                        <a:gd name="connsiteY3" fmla="*/ 181 h 548904"/>
                        <a:gd name="connsiteX4" fmla="*/ 196154 w 204869"/>
                        <a:gd name="connsiteY4" fmla="*/ 23453 h 548904"/>
                        <a:gd name="connsiteX5" fmla="*/ 161245 w 204869"/>
                        <a:gd name="connsiteY5" fmla="*/ 387501 h 548904"/>
                        <a:gd name="connsiteX6" fmla="*/ 84778 w 204869"/>
                        <a:gd name="connsiteY6" fmla="*/ 507188 h 548904"/>
                        <a:gd name="connsiteX7" fmla="*/ 48207 w 204869"/>
                        <a:gd name="connsiteY7" fmla="*/ 538772 h 548904"/>
                        <a:gd name="connsiteX8" fmla="*/ 28260 w 204869"/>
                        <a:gd name="connsiteY8" fmla="*/ 548746 h 548904"/>
                        <a:gd name="connsiteX9" fmla="*/ 0 w 204869"/>
                        <a:gd name="connsiteY9" fmla="*/ 523811 h 548904"/>
                        <a:gd name="connsiteX10" fmla="*/ 8312 w 204869"/>
                        <a:gd name="connsiteY10" fmla="*/ 503863 h 548904"/>
                        <a:gd name="connsiteX11" fmla="*/ 48207 w 204869"/>
                        <a:gd name="connsiteY11" fmla="*/ 468954 h 548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04869" h="548904">
                          <a:moveTo>
                            <a:pt x="48207" y="468954"/>
                          </a:moveTo>
                          <a:cubicBezTo>
                            <a:pt x="76466" y="439033"/>
                            <a:pt x="98076" y="402462"/>
                            <a:pt x="114699" y="365891"/>
                          </a:cubicBezTo>
                          <a:cubicBezTo>
                            <a:pt x="159582" y="259502"/>
                            <a:pt x="157920" y="141478"/>
                            <a:pt x="144622" y="28440"/>
                          </a:cubicBezTo>
                          <a:cubicBezTo>
                            <a:pt x="142959" y="13479"/>
                            <a:pt x="152934" y="1843"/>
                            <a:pt x="167894" y="181"/>
                          </a:cubicBezTo>
                          <a:cubicBezTo>
                            <a:pt x="182855" y="-1482"/>
                            <a:pt x="194492" y="8492"/>
                            <a:pt x="196154" y="23453"/>
                          </a:cubicBezTo>
                          <a:cubicBezTo>
                            <a:pt x="211115" y="144802"/>
                            <a:pt x="211115" y="272801"/>
                            <a:pt x="161245" y="387501"/>
                          </a:cubicBezTo>
                          <a:cubicBezTo>
                            <a:pt x="142959" y="430721"/>
                            <a:pt x="116362" y="472279"/>
                            <a:pt x="84778" y="507188"/>
                          </a:cubicBezTo>
                          <a:cubicBezTo>
                            <a:pt x="83116" y="508850"/>
                            <a:pt x="53194" y="533785"/>
                            <a:pt x="48207" y="538772"/>
                          </a:cubicBezTo>
                          <a:cubicBezTo>
                            <a:pt x="43220" y="545421"/>
                            <a:pt x="36571" y="548746"/>
                            <a:pt x="28260" y="548746"/>
                          </a:cubicBezTo>
                          <a:cubicBezTo>
                            <a:pt x="13298" y="550408"/>
                            <a:pt x="1662" y="538772"/>
                            <a:pt x="0" y="523811"/>
                          </a:cubicBezTo>
                          <a:cubicBezTo>
                            <a:pt x="0" y="520486"/>
                            <a:pt x="0" y="512175"/>
                            <a:pt x="8312" y="503863"/>
                          </a:cubicBezTo>
                          <a:cubicBezTo>
                            <a:pt x="14960" y="495552"/>
                            <a:pt x="46545" y="470617"/>
                            <a:pt x="48207" y="468954"/>
                          </a:cubicBezTo>
                        </a:path>
                      </a:pathLst>
                    </a:custGeom>
                    <a:solidFill>
                      <a:srgbClr val="794758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89" name="Graphic 2">
                    <a:extLst>
                      <a:ext uri="{FF2B5EF4-FFF2-40B4-BE49-F238E27FC236}">
                        <a16:creationId xmlns:a16="http://schemas.microsoft.com/office/drawing/2014/main" id="{5D6AAE9A-4B1A-5869-3562-CBFBBCD911A3}"/>
                      </a:ext>
                    </a:extLst>
                  </p:cNvPr>
                  <p:cNvGrpSpPr/>
                  <p:nvPr/>
                </p:nvGrpSpPr>
                <p:grpSpPr>
                  <a:xfrm>
                    <a:off x="10517770" y="6306003"/>
                    <a:ext cx="1376400" cy="635006"/>
                    <a:chOff x="10517770" y="6306003"/>
                    <a:chExt cx="1376400" cy="635006"/>
                  </a:xfrm>
                  <a:solidFill>
                    <a:srgbClr val="B82357"/>
                  </a:solidFill>
                </p:grpSpPr>
                <p:sp>
                  <p:nvSpPr>
                    <p:cNvPr id="390" name="Freeform: Shape 389">
                      <a:extLst>
                        <a:ext uri="{FF2B5EF4-FFF2-40B4-BE49-F238E27FC236}">
                          <a16:creationId xmlns:a16="http://schemas.microsoft.com/office/drawing/2014/main" id="{590565BB-0A68-4647-7CAE-C5B1E70C62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770" y="6601897"/>
                      <a:ext cx="196153" cy="196153"/>
                    </a:xfrm>
                    <a:custGeom>
                      <a:avLst/>
                      <a:gdLst>
                        <a:gd name="connsiteX0" fmla="*/ 98077 w 196153"/>
                        <a:gd name="connsiteY0" fmla="*/ 0 h 196153"/>
                        <a:gd name="connsiteX1" fmla="*/ 196154 w 196153"/>
                        <a:gd name="connsiteY1" fmla="*/ 98077 h 196153"/>
                        <a:gd name="connsiteX2" fmla="*/ 98077 w 196153"/>
                        <a:gd name="connsiteY2" fmla="*/ 196154 h 196153"/>
                        <a:gd name="connsiteX3" fmla="*/ 0 w 196153"/>
                        <a:gd name="connsiteY3" fmla="*/ 98077 h 196153"/>
                        <a:gd name="connsiteX4" fmla="*/ 98077 w 196153"/>
                        <a:gd name="connsiteY4" fmla="*/ 0 h 19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3">
                          <a:moveTo>
                            <a:pt x="98077" y="0"/>
                          </a:moveTo>
                          <a:cubicBezTo>
                            <a:pt x="151271" y="0"/>
                            <a:pt x="196154" y="44882"/>
                            <a:pt x="196154" y="98077"/>
                          </a:cubicBezTo>
                          <a:cubicBezTo>
                            <a:pt x="196154" y="152933"/>
                            <a:pt x="152934" y="196154"/>
                            <a:pt x="98077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4882"/>
                            <a:pt x="44883" y="0"/>
                            <a:pt x="9807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" name="Freeform: Shape 390">
                      <a:extLst>
                        <a:ext uri="{FF2B5EF4-FFF2-40B4-BE49-F238E27FC236}">
                          <a16:creationId xmlns:a16="http://schemas.microsoft.com/office/drawing/2014/main" id="{71990AD8-2C9F-8991-5570-DFF9F8276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45508" y="6744856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6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1662" y="44883"/>
                            <a:pt x="44883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2" name="Freeform: Shape 391">
                      <a:extLst>
                        <a:ext uri="{FF2B5EF4-FFF2-40B4-BE49-F238E27FC236}">
                          <a16:creationId xmlns:a16="http://schemas.microsoft.com/office/drawing/2014/main" id="{8B98460F-27C6-D471-671B-8207934830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0261" y="6430677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3220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4" name="Freeform: Shape 393">
                      <a:extLst>
                        <a:ext uri="{FF2B5EF4-FFF2-40B4-BE49-F238E27FC236}">
                          <a16:creationId xmlns:a16="http://schemas.microsoft.com/office/drawing/2014/main" id="{BFA8A09E-37ED-22F3-7A10-0B4224B7A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7972" y="6397431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6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3220"/>
                            <a:pt x="43220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id="{F5B0C9AB-551C-5144-4C4E-EF52237928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2333" y="6452288"/>
                      <a:ext cx="196153" cy="196153"/>
                    </a:xfrm>
                    <a:custGeom>
                      <a:avLst/>
                      <a:gdLst>
                        <a:gd name="connsiteX0" fmla="*/ 98076 w 196153"/>
                        <a:gd name="connsiteY0" fmla="*/ 0 h 196153"/>
                        <a:gd name="connsiteX1" fmla="*/ 196154 w 196153"/>
                        <a:gd name="connsiteY1" fmla="*/ 98077 h 196153"/>
                        <a:gd name="connsiteX2" fmla="*/ 98076 w 196153"/>
                        <a:gd name="connsiteY2" fmla="*/ 196154 h 196153"/>
                        <a:gd name="connsiteX3" fmla="*/ 0 w 196153"/>
                        <a:gd name="connsiteY3" fmla="*/ 98077 h 196153"/>
                        <a:gd name="connsiteX4" fmla="*/ 98076 w 196153"/>
                        <a:gd name="connsiteY4" fmla="*/ 0 h 19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3">
                          <a:moveTo>
                            <a:pt x="98076" y="0"/>
                          </a:moveTo>
                          <a:cubicBezTo>
                            <a:pt x="151271" y="0"/>
                            <a:pt x="196154" y="44882"/>
                            <a:pt x="196154" y="98077"/>
                          </a:cubicBezTo>
                          <a:cubicBezTo>
                            <a:pt x="196154" y="151271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2"/>
                            <a:pt x="44882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id="{A1B955CD-260F-F8E2-29E6-609F991A91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80254" y="6306003"/>
                      <a:ext cx="196153" cy="196154"/>
                    </a:xfrm>
                    <a:custGeom>
                      <a:avLst/>
                      <a:gdLst>
                        <a:gd name="connsiteX0" fmla="*/ 98076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6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6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6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3" y="196154"/>
                            <a:pt x="98076" y="196154"/>
                          </a:cubicBezTo>
                          <a:cubicBezTo>
                            <a:pt x="44882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4882" y="0"/>
                            <a:pt x="98076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8" name="Freeform: Shape 767">
                      <a:extLst>
                        <a:ext uri="{FF2B5EF4-FFF2-40B4-BE49-F238E27FC236}">
                          <a16:creationId xmlns:a16="http://schemas.microsoft.com/office/drawing/2014/main" id="{F74CCF2F-7562-3BB4-4B28-049800FFF3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98017" y="6364185"/>
                      <a:ext cx="196153" cy="196154"/>
                    </a:xfrm>
                    <a:custGeom>
                      <a:avLst/>
                      <a:gdLst>
                        <a:gd name="connsiteX0" fmla="*/ 98077 w 196153"/>
                        <a:gd name="connsiteY0" fmla="*/ 0 h 196154"/>
                        <a:gd name="connsiteX1" fmla="*/ 196154 w 196153"/>
                        <a:gd name="connsiteY1" fmla="*/ 98077 h 196154"/>
                        <a:gd name="connsiteX2" fmla="*/ 98077 w 196153"/>
                        <a:gd name="connsiteY2" fmla="*/ 196154 h 196154"/>
                        <a:gd name="connsiteX3" fmla="*/ 0 w 196153"/>
                        <a:gd name="connsiteY3" fmla="*/ 98077 h 196154"/>
                        <a:gd name="connsiteX4" fmla="*/ 98077 w 196153"/>
                        <a:gd name="connsiteY4" fmla="*/ 0 h 196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153" h="196154">
                          <a:moveTo>
                            <a:pt x="98077" y="0"/>
                          </a:moveTo>
                          <a:cubicBezTo>
                            <a:pt x="151271" y="0"/>
                            <a:pt x="196154" y="44883"/>
                            <a:pt x="196154" y="98077"/>
                          </a:cubicBezTo>
                          <a:cubicBezTo>
                            <a:pt x="196154" y="152934"/>
                            <a:pt x="152934" y="196154"/>
                            <a:pt x="98077" y="196154"/>
                          </a:cubicBezTo>
                          <a:cubicBezTo>
                            <a:pt x="44883" y="196154"/>
                            <a:pt x="0" y="151271"/>
                            <a:pt x="0" y="98077"/>
                          </a:cubicBezTo>
                          <a:cubicBezTo>
                            <a:pt x="0" y="44883"/>
                            <a:pt x="43220" y="0"/>
                            <a:pt x="98077" y="0"/>
                          </a:cubicBezTo>
                        </a:path>
                      </a:pathLst>
                    </a:custGeom>
                    <a:solidFill>
                      <a:srgbClr val="B8235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41" name="Graphic 2">
                  <a:extLst>
                    <a:ext uri="{FF2B5EF4-FFF2-40B4-BE49-F238E27FC236}">
                      <a16:creationId xmlns:a16="http://schemas.microsoft.com/office/drawing/2014/main" id="{364C501C-3C45-2B5B-F2FC-E162EF8FF45C}"/>
                    </a:ext>
                  </a:extLst>
                </p:cNvPr>
                <p:cNvGrpSpPr/>
                <p:nvPr/>
              </p:nvGrpSpPr>
              <p:grpSpPr>
                <a:xfrm>
                  <a:off x="9421408" y="6768837"/>
                  <a:ext cx="3386820" cy="2041762"/>
                  <a:chOff x="9421408" y="6768837"/>
                  <a:chExt cx="3386820" cy="2041762"/>
                </a:xfrm>
              </p:grpSpPr>
              <p:grpSp>
                <p:nvGrpSpPr>
                  <p:cNvPr id="642" name="Graphic 2">
                    <a:extLst>
                      <a:ext uri="{FF2B5EF4-FFF2-40B4-BE49-F238E27FC236}">
                        <a16:creationId xmlns:a16="http://schemas.microsoft.com/office/drawing/2014/main" id="{4DD42B05-930A-37B3-17A3-73D3C52C2F15}"/>
                      </a:ext>
                    </a:extLst>
                  </p:cNvPr>
                  <p:cNvGrpSpPr/>
                  <p:nvPr/>
                </p:nvGrpSpPr>
                <p:grpSpPr>
                  <a:xfrm>
                    <a:off x="9421408" y="6768837"/>
                    <a:ext cx="3386820" cy="2041762"/>
                    <a:chOff x="9421408" y="6768837"/>
                    <a:chExt cx="3386820" cy="2041762"/>
                  </a:xfrm>
                </p:grpSpPr>
                <p:sp>
                  <p:nvSpPr>
                    <p:cNvPr id="386" name="Freeform: Shape 385">
                      <a:extLst>
                        <a:ext uri="{FF2B5EF4-FFF2-40B4-BE49-F238E27FC236}">
                          <a16:creationId xmlns:a16="http://schemas.microsoft.com/office/drawing/2014/main" id="{6E5C10F4-691A-99C9-04D9-E64D6B272B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1408" y="6768837"/>
                      <a:ext cx="3386820" cy="2041762"/>
                    </a:xfrm>
                    <a:custGeom>
                      <a:avLst/>
                      <a:gdLst>
                        <a:gd name="connsiteX0" fmla="*/ 293462 w 3386820"/>
                        <a:gd name="connsiteY0" fmla="*/ 1688208 h 2041762"/>
                        <a:gd name="connsiteX1" fmla="*/ 236943 w 3386820"/>
                        <a:gd name="connsiteY1" fmla="*/ 1654961 h 2041762"/>
                        <a:gd name="connsiteX2" fmla="*/ 127230 w 3386820"/>
                        <a:gd name="connsiteY2" fmla="*/ 1538599 h 2041762"/>
                        <a:gd name="connsiteX3" fmla="*/ 9205 w 3386820"/>
                        <a:gd name="connsiteY3" fmla="*/ 1123019 h 2041762"/>
                        <a:gd name="connsiteX4" fmla="*/ 396526 w 3386820"/>
                        <a:gd name="connsiteY4" fmla="*/ 976735 h 2041762"/>
                        <a:gd name="connsiteX5" fmla="*/ 564420 w 3386820"/>
                        <a:gd name="connsiteY5" fmla="*/ 1046553 h 2041762"/>
                        <a:gd name="connsiteX6" fmla="*/ 687432 w 3386820"/>
                        <a:gd name="connsiteY6" fmla="*/ 222042 h 2041762"/>
                        <a:gd name="connsiteX7" fmla="*/ 1126284 w 3386820"/>
                        <a:gd name="connsiteY7" fmla="*/ 458091 h 2041762"/>
                        <a:gd name="connsiteX8" fmla="*/ 1179478 w 3386820"/>
                        <a:gd name="connsiteY8" fmla="*/ 712426 h 2041762"/>
                        <a:gd name="connsiteX9" fmla="*/ 1199426 w 3386820"/>
                        <a:gd name="connsiteY9" fmla="*/ 852061 h 2041762"/>
                        <a:gd name="connsiteX10" fmla="*/ 1485345 w 3386820"/>
                        <a:gd name="connsiteY10" fmla="*/ 654245 h 2041762"/>
                        <a:gd name="connsiteX11" fmla="*/ 1756303 w 3386820"/>
                        <a:gd name="connsiteY11" fmla="*/ 793880 h 2041762"/>
                        <a:gd name="connsiteX12" fmla="*/ 1756303 w 3386820"/>
                        <a:gd name="connsiteY12" fmla="*/ 667543 h 2041762"/>
                        <a:gd name="connsiteX13" fmla="*/ 1791211 w 3386820"/>
                        <a:gd name="connsiteY13" fmla="*/ 391598 h 2041762"/>
                        <a:gd name="connsiteX14" fmla="*/ 2294894 w 3386820"/>
                        <a:gd name="connsiteY14" fmla="*/ 2616 h 2041762"/>
                        <a:gd name="connsiteX15" fmla="*/ 2597437 w 3386820"/>
                        <a:gd name="connsiteY15" fmla="*/ 263600 h 2041762"/>
                        <a:gd name="connsiteX16" fmla="*/ 2627358 w 3386820"/>
                        <a:gd name="connsiteY16" fmla="*/ 494662 h 2041762"/>
                        <a:gd name="connsiteX17" fmla="*/ 2655618 w 3386820"/>
                        <a:gd name="connsiteY17" fmla="*/ 441468 h 2041762"/>
                        <a:gd name="connsiteX18" fmla="*/ 2758682 w 3386820"/>
                        <a:gd name="connsiteY18" fmla="*/ 316794 h 2041762"/>
                        <a:gd name="connsiteX19" fmla="*/ 3259039 w 3386820"/>
                        <a:gd name="connsiteY19" fmla="*/ 316794 h 2041762"/>
                        <a:gd name="connsiteX20" fmla="*/ 3117742 w 3386820"/>
                        <a:gd name="connsiteY20" fmla="*/ 1659948 h 2041762"/>
                        <a:gd name="connsiteX21" fmla="*/ 2899979 w 3386820"/>
                        <a:gd name="connsiteY21" fmla="*/ 1989088 h 2041762"/>
                        <a:gd name="connsiteX22" fmla="*/ 2208454 w 3386820"/>
                        <a:gd name="connsiteY22" fmla="*/ 2019010 h 2041762"/>
                        <a:gd name="connsiteX23" fmla="*/ 361617 w 3386820"/>
                        <a:gd name="connsiteY23" fmla="*/ 1959166 h 2041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3386820" h="2041762">
                          <a:moveTo>
                            <a:pt x="293462" y="1688208"/>
                          </a:moveTo>
                          <a:cubicBezTo>
                            <a:pt x="315072" y="1688208"/>
                            <a:pt x="253566" y="1668260"/>
                            <a:pt x="236943" y="1654961"/>
                          </a:cubicBezTo>
                          <a:cubicBezTo>
                            <a:pt x="195385" y="1621715"/>
                            <a:pt x="158813" y="1581820"/>
                            <a:pt x="127230" y="1538599"/>
                          </a:cubicBezTo>
                          <a:cubicBezTo>
                            <a:pt x="44114" y="1422237"/>
                            <a:pt x="-25704" y="1269303"/>
                            <a:pt x="9205" y="1123019"/>
                          </a:cubicBezTo>
                          <a:cubicBezTo>
                            <a:pt x="52425" y="936839"/>
                            <a:pt x="241929" y="925203"/>
                            <a:pt x="396526" y="976735"/>
                          </a:cubicBezTo>
                          <a:cubicBezTo>
                            <a:pt x="411486" y="981722"/>
                            <a:pt x="561095" y="1058189"/>
                            <a:pt x="564420" y="1046553"/>
                          </a:cubicBezTo>
                          <a:cubicBezTo>
                            <a:pt x="634237" y="876996"/>
                            <a:pt x="438084" y="502974"/>
                            <a:pt x="687432" y="222042"/>
                          </a:cubicBezTo>
                          <a:cubicBezTo>
                            <a:pt x="871949" y="14252"/>
                            <a:pt x="1068102" y="295184"/>
                            <a:pt x="1126284" y="458091"/>
                          </a:cubicBezTo>
                          <a:cubicBezTo>
                            <a:pt x="1156205" y="539545"/>
                            <a:pt x="1171166" y="625985"/>
                            <a:pt x="1179478" y="712426"/>
                          </a:cubicBezTo>
                          <a:cubicBezTo>
                            <a:pt x="1181140" y="722400"/>
                            <a:pt x="1182803" y="855386"/>
                            <a:pt x="1199426" y="852061"/>
                          </a:cubicBezTo>
                          <a:cubicBezTo>
                            <a:pt x="1264256" y="840425"/>
                            <a:pt x="1339060" y="665881"/>
                            <a:pt x="1485345" y="654245"/>
                          </a:cubicBezTo>
                          <a:cubicBezTo>
                            <a:pt x="1638278" y="640946"/>
                            <a:pt x="1704771" y="788893"/>
                            <a:pt x="1756303" y="793880"/>
                          </a:cubicBezTo>
                          <a:cubicBezTo>
                            <a:pt x="1756303" y="793880"/>
                            <a:pt x="1756303" y="674193"/>
                            <a:pt x="1756303" y="667543"/>
                          </a:cubicBezTo>
                          <a:cubicBezTo>
                            <a:pt x="1757965" y="574453"/>
                            <a:pt x="1766277" y="481364"/>
                            <a:pt x="1791211" y="391598"/>
                          </a:cubicBezTo>
                          <a:cubicBezTo>
                            <a:pt x="1857704" y="155549"/>
                            <a:pt x="2033911" y="-23982"/>
                            <a:pt x="2294894" y="2616"/>
                          </a:cubicBezTo>
                          <a:cubicBezTo>
                            <a:pt x="2437854" y="17576"/>
                            <a:pt x="2554217" y="128952"/>
                            <a:pt x="2597437" y="263600"/>
                          </a:cubicBezTo>
                          <a:cubicBezTo>
                            <a:pt x="2604086" y="281886"/>
                            <a:pt x="2619046" y="491337"/>
                            <a:pt x="2627358" y="494662"/>
                          </a:cubicBezTo>
                          <a:cubicBezTo>
                            <a:pt x="2629021" y="494662"/>
                            <a:pt x="2653956" y="444793"/>
                            <a:pt x="2655618" y="441468"/>
                          </a:cubicBezTo>
                          <a:cubicBezTo>
                            <a:pt x="2683877" y="396586"/>
                            <a:pt x="2718786" y="351703"/>
                            <a:pt x="2758682" y="316794"/>
                          </a:cubicBezTo>
                          <a:cubicBezTo>
                            <a:pt x="2899979" y="195445"/>
                            <a:pt x="3127717" y="168848"/>
                            <a:pt x="3259039" y="316794"/>
                          </a:cubicBezTo>
                          <a:cubicBezTo>
                            <a:pt x="3539972" y="632635"/>
                            <a:pt x="3295611" y="1334134"/>
                            <a:pt x="3117742" y="1659948"/>
                          </a:cubicBezTo>
                          <a:cubicBezTo>
                            <a:pt x="3077847" y="1734752"/>
                            <a:pt x="2978108" y="1952517"/>
                            <a:pt x="2899979" y="1989088"/>
                          </a:cubicBezTo>
                          <a:cubicBezTo>
                            <a:pt x="2771980" y="2047269"/>
                            <a:pt x="2351413" y="2010698"/>
                            <a:pt x="2208454" y="2019010"/>
                          </a:cubicBezTo>
                          <a:cubicBezTo>
                            <a:pt x="1598383" y="2050593"/>
                            <a:pt x="966701" y="2063893"/>
                            <a:pt x="361617" y="1959166"/>
                          </a:cubicBezTo>
                        </a:path>
                      </a:pathLst>
                    </a:custGeom>
                    <a:solidFill>
                      <a:srgbClr val="2A8194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7" name="Freeform: Shape 386">
                      <a:extLst>
                        <a:ext uri="{FF2B5EF4-FFF2-40B4-BE49-F238E27FC236}">
                          <a16:creationId xmlns:a16="http://schemas.microsoft.com/office/drawing/2014/main" id="{99586845-1159-A8FA-86FD-849E31C92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6239" y="6768837"/>
                      <a:ext cx="3367246" cy="1447171"/>
                    </a:xfrm>
                    <a:custGeom>
                      <a:avLst/>
                      <a:gdLst>
                        <a:gd name="connsiteX0" fmla="*/ 3367247 w 3367246"/>
                        <a:gd name="connsiteY0" fmla="*/ 536220 h 1447171"/>
                        <a:gd name="connsiteX1" fmla="*/ 3259196 w 3367246"/>
                        <a:gd name="connsiteY1" fmla="*/ 316794 h 1447171"/>
                        <a:gd name="connsiteX2" fmla="*/ 2758837 w 3367246"/>
                        <a:gd name="connsiteY2" fmla="*/ 316794 h 1447171"/>
                        <a:gd name="connsiteX3" fmla="*/ 2655773 w 3367246"/>
                        <a:gd name="connsiteY3" fmla="*/ 441468 h 1447171"/>
                        <a:gd name="connsiteX4" fmla="*/ 2627515 w 3367246"/>
                        <a:gd name="connsiteY4" fmla="*/ 494662 h 1447171"/>
                        <a:gd name="connsiteX5" fmla="*/ 2597592 w 3367246"/>
                        <a:gd name="connsiteY5" fmla="*/ 263600 h 1447171"/>
                        <a:gd name="connsiteX6" fmla="*/ 2295051 w 3367246"/>
                        <a:gd name="connsiteY6" fmla="*/ 2616 h 1447171"/>
                        <a:gd name="connsiteX7" fmla="*/ 1791367 w 3367246"/>
                        <a:gd name="connsiteY7" fmla="*/ 391598 h 1447171"/>
                        <a:gd name="connsiteX8" fmla="*/ 1756459 w 3367246"/>
                        <a:gd name="connsiteY8" fmla="*/ 667543 h 1447171"/>
                        <a:gd name="connsiteX9" fmla="*/ 1756459 w 3367246"/>
                        <a:gd name="connsiteY9" fmla="*/ 793880 h 1447171"/>
                        <a:gd name="connsiteX10" fmla="*/ 1485501 w 3367246"/>
                        <a:gd name="connsiteY10" fmla="*/ 654245 h 1447171"/>
                        <a:gd name="connsiteX11" fmla="*/ 1199582 w 3367246"/>
                        <a:gd name="connsiteY11" fmla="*/ 852061 h 1447171"/>
                        <a:gd name="connsiteX12" fmla="*/ 1179634 w 3367246"/>
                        <a:gd name="connsiteY12" fmla="*/ 712426 h 1447171"/>
                        <a:gd name="connsiteX13" fmla="*/ 1126439 w 3367246"/>
                        <a:gd name="connsiteY13" fmla="*/ 458091 h 1447171"/>
                        <a:gd name="connsiteX14" fmla="*/ 687587 w 3367246"/>
                        <a:gd name="connsiteY14" fmla="*/ 222042 h 1447171"/>
                        <a:gd name="connsiteX15" fmla="*/ 564575 w 3367246"/>
                        <a:gd name="connsiteY15" fmla="*/ 1046553 h 1447171"/>
                        <a:gd name="connsiteX16" fmla="*/ 396682 w 3367246"/>
                        <a:gd name="connsiteY16" fmla="*/ 976735 h 1447171"/>
                        <a:gd name="connsiteX17" fmla="*/ 9361 w 3367246"/>
                        <a:gd name="connsiteY17" fmla="*/ 1123019 h 1447171"/>
                        <a:gd name="connsiteX18" fmla="*/ 69204 w 3367246"/>
                        <a:gd name="connsiteY18" fmla="*/ 1447171 h 1447171"/>
                        <a:gd name="connsiteX19" fmla="*/ 142347 w 3367246"/>
                        <a:gd name="connsiteY19" fmla="*/ 1132994 h 1447171"/>
                        <a:gd name="connsiteX20" fmla="*/ 679276 w 3367246"/>
                        <a:gd name="connsiteY20" fmla="*/ 1217771 h 1447171"/>
                        <a:gd name="connsiteX21" fmla="*/ 847170 w 3367246"/>
                        <a:gd name="connsiteY21" fmla="*/ 413209 h 1447171"/>
                        <a:gd name="connsiteX22" fmla="*/ 1149712 w 3367246"/>
                        <a:gd name="connsiteY22" fmla="*/ 1056526 h 1447171"/>
                        <a:gd name="connsiteX23" fmla="*/ 1470540 w 3367246"/>
                        <a:gd name="connsiteY23" fmla="*/ 782243 h 1447171"/>
                        <a:gd name="connsiteX24" fmla="*/ 1857860 w 3367246"/>
                        <a:gd name="connsiteY24" fmla="*/ 923541 h 1447171"/>
                        <a:gd name="connsiteX25" fmla="*/ 2191987 w 3367246"/>
                        <a:gd name="connsiteY25" fmla="*/ 162198 h 1447171"/>
                        <a:gd name="connsiteX26" fmla="*/ 2574320 w 3367246"/>
                        <a:gd name="connsiteY26" fmla="*/ 747335 h 1447171"/>
                        <a:gd name="connsiteX27" fmla="*/ 3009848 w 3367246"/>
                        <a:gd name="connsiteY27" fmla="*/ 384949 h 1447171"/>
                        <a:gd name="connsiteX28" fmla="*/ 3367247 w 3367246"/>
                        <a:gd name="connsiteY28" fmla="*/ 536220 h 1447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3367246" h="1447171">
                          <a:moveTo>
                            <a:pt x="3367247" y="536220"/>
                          </a:moveTo>
                          <a:cubicBezTo>
                            <a:pt x="3347299" y="453104"/>
                            <a:pt x="3314053" y="376638"/>
                            <a:pt x="3259196" y="316794"/>
                          </a:cubicBezTo>
                          <a:cubicBezTo>
                            <a:pt x="3127873" y="168848"/>
                            <a:pt x="2900135" y="195445"/>
                            <a:pt x="2758837" y="316794"/>
                          </a:cubicBezTo>
                          <a:cubicBezTo>
                            <a:pt x="2718942" y="351703"/>
                            <a:pt x="2682371" y="396586"/>
                            <a:pt x="2655773" y="441468"/>
                          </a:cubicBezTo>
                          <a:cubicBezTo>
                            <a:pt x="2654111" y="444793"/>
                            <a:pt x="2629177" y="494662"/>
                            <a:pt x="2627515" y="494662"/>
                          </a:cubicBezTo>
                          <a:cubicBezTo>
                            <a:pt x="2619203" y="493000"/>
                            <a:pt x="2602580" y="281886"/>
                            <a:pt x="2597592" y="263600"/>
                          </a:cubicBezTo>
                          <a:cubicBezTo>
                            <a:pt x="2554372" y="128952"/>
                            <a:pt x="2438010" y="17576"/>
                            <a:pt x="2295051" y="2616"/>
                          </a:cubicBezTo>
                          <a:cubicBezTo>
                            <a:pt x="2034066" y="-23982"/>
                            <a:pt x="1857860" y="155549"/>
                            <a:pt x="1791367" y="391598"/>
                          </a:cubicBezTo>
                          <a:cubicBezTo>
                            <a:pt x="1766432" y="481364"/>
                            <a:pt x="1758121" y="574453"/>
                            <a:pt x="1756459" y="667543"/>
                          </a:cubicBezTo>
                          <a:cubicBezTo>
                            <a:pt x="1756459" y="674193"/>
                            <a:pt x="1756459" y="793880"/>
                            <a:pt x="1756459" y="793880"/>
                          </a:cubicBezTo>
                          <a:cubicBezTo>
                            <a:pt x="1706589" y="788893"/>
                            <a:pt x="1638435" y="640946"/>
                            <a:pt x="1485501" y="654245"/>
                          </a:cubicBezTo>
                          <a:cubicBezTo>
                            <a:pt x="1339217" y="665881"/>
                            <a:pt x="1266075" y="840425"/>
                            <a:pt x="1199582" y="852061"/>
                          </a:cubicBezTo>
                          <a:cubicBezTo>
                            <a:pt x="1182959" y="855386"/>
                            <a:pt x="1179634" y="722400"/>
                            <a:pt x="1179634" y="712426"/>
                          </a:cubicBezTo>
                          <a:cubicBezTo>
                            <a:pt x="1171322" y="625985"/>
                            <a:pt x="1154699" y="539545"/>
                            <a:pt x="1126439" y="458091"/>
                          </a:cubicBezTo>
                          <a:cubicBezTo>
                            <a:pt x="1068258" y="295184"/>
                            <a:pt x="870443" y="15914"/>
                            <a:pt x="687587" y="222042"/>
                          </a:cubicBezTo>
                          <a:cubicBezTo>
                            <a:pt x="438240" y="502974"/>
                            <a:pt x="634393" y="875333"/>
                            <a:pt x="564575" y="1046553"/>
                          </a:cubicBezTo>
                          <a:cubicBezTo>
                            <a:pt x="559589" y="1058189"/>
                            <a:pt x="409980" y="981722"/>
                            <a:pt x="396682" y="976735"/>
                          </a:cubicBezTo>
                          <a:cubicBezTo>
                            <a:pt x="242086" y="925203"/>
                            <a:pt x="54243" y="936839"/>
                            <a:pt x="9361" y="1123019"/>
                          </a:cubicBezTo>
                          <a:cubicBezTo>
                            <a:pt x="-17236" y="1232733"/>
                            <a:pt x="16010" y="1347432"/>
                            <a:pt x="69204" y="1447171"/>
                          </a:cubicBezTo>
                          <a:cubicBezTo>
                            <a:pt x="70866" y="1352419"/>
                            <a:pt x="87489" y="1232733"/>
                            <a:pt x="142347" y="1132994"/>
                          </a:cubicBezTo>
                          <a:cubicBezTo>
                            <a:pt x="255384" y="926865"/>
                            <a:pt x="679276" y="1217771"/>
                            <a:pt x="679276" y="1217771"/>
                          </a:cubicBezTo>
                          <a:cubicBezTo>
                            <a:pt x="679276" y="1217771"/>
                            <a:pt x="626081" y="426507"/>
                            <a:pt x="847170" y="413209"/>
                          </a:cubicBezTo>
                          <a:cubicBezTo>
                            <a:pt x="1068258" y="399910"/>
                            <a:pt x="1149712" y="1056526"/>
                            <a:pt x="1149712" y="1056526"/>
                          </a:cubicBezTo>
                          <a:cubicBezTo>
                            <a:pt x="1187945" y="946813"/>
                            <a:pt x="1294334" y="802191"/>
                            <a:pt x="1470540" y="782243"/>
                          </a:cubicBezTo>
                          <a:cubicBezTo>
                            <a:pt x="1646746" y="762296"/>
                            <a:pt x="1857860" y="923541"/>
                            <a:pt x="1857860" y="923541"/>
                          </a:cubicBezTo>
                          <a:cubicBezTo>
                            <a:pt x="1857860" y="923541"/>
                            <a:pt x="1793030" y="120640"/>
                            <a:pt x="2191987" y="162198"/>
                          </a:cubicBezTo>
                          <a:cubicBezTo>
                            <a:pt x="2567671" y="202094"/>
                            <a:pt x="2574320" y="694141"/>
                            <a:pt x="2574320" y="747335"/>
                          </a:cubicBezTo>
                          <a:cubicBezTo>
                            <a:pt x="2575982" y="705777"/>
                            <a:pt x="2597592" y="399910"/>
                            <a:pt x="3009848" y="384949"/>
                          </a:cubicBezTo>
                          <a:cubicBezTo>
                            <a:pt x="3177742" y="379962"/>
                            <a:pt x="3292443" y="449779"/>
                            <a:pt x="3367247" y="536220"/>
                          </a:cubicBezTo>
                        </a:path>
                      </a:pathLst>
                    </a:custGeom>
                    <a:solidFill>
                      <a:srgbClr val="459DA7"/>
                    </a:solidFill>
                    <a:ln w="1662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43" name="Graphic 2">
                    <a:extLst>
                      <a:ext uri="{FF2B5EF4-FFF2-40B4-BE49-F238E27FC236}">
                        <a16:creationId xmlns:a16="http://schemas.microsoft.com/office/drawing/2014/main" id="{589A4C7A-B35F-812D-E06E-87BF6B77E08D}"/>
                      </a:ext>
                    </a:extLst>
                  </p:cNvPr>
                  <p:cNvGrpSpPr/>
                  <p:nvPr/>
                </p:nvGrpSpPr>
                <p:grpSpPr>
                  <a:xfrm>
                    <a:off x="9758448" y="7253526"/>
                    <a:ext cx="2466517" cy="1158437"/>
                    <a:chOff x="9758448" y="7253526"/>
                    <a:chExt cx="2466517" cy="1158437"/>
                  </a:xfrm>
                  <a:solidFill>
                    <a:srgbClr val="2B5577"/>
                  </a:solidFill>
                </p:grpSpPr>
                <p:grpSp>
                  <p:nvGrpSpPr>
                    <p:cNvPr id="644" name="Graphic 2">
                      <a:extLst>
                        <a:ext uri="{FF2B5EF4-FFF2-40B4-BE49-F238E27FC236}">
                          <a16:creationId xmlns:a16="http://schemas.microsoft.com/office/drawing/2014/main" id="{11339616-9C53-373C-E11F-499533BAE9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97073" y="7253526"/>
                      <a:ext cx="827892" cy="1080501"/>
                      <a:chOff x="11397073" y="7253526"/>
                      <a:chExt cx="827892" cy="1080501"/>
                    </a:xfrm>
                    <a:solidFill>
                      <a:srgbClr val="2B5577"/>
                    </a:solidFill>
                  </p:grpSpPr>
                  <p:sp>
                    <p:nvSpPr>
                      <p:cNvPr id="767" name="Freeform: Shape 766">
                        <a:extLst>
                          <a:ext uri="{FF2B5EF4-FFF2-40B4-BE49-F238E27FC236}">
                            <a16:creationId xmlns:a16="http://schemas.microsoft.com/office/drawing/2014/main" id="{3C0761B3-D232-3975-B264-D8429525DF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8135" y="7253526"/>
                        <a:ext cx="438987" cy="1080501"/>
                      </a:xfrm>
                      <a:custGeom>
                        <a:avLst/>
                        <a:gdLst>
                          <a:gd name="connsiteX0" fmla="*/ 142 w 438987"/>
                          <a:gd name="connsiteY0" fmla="*/ 24935 h 1080501"/>
                          <a:gd name="connsiteX1" fmla="*/ 18428 w 438987"/>
                          <a:gd name="connsiteY1" fmla="*/ 118025 h 1080501"/>
                          <a:gd name="connsiteX2" fmla="*/ 71622 w 438987"/>
                          <a:gd name="connsiteY2" fmla="*/ 309192 h 1080501"/>
                          <a:gd name="connsiteX3" fmla="*/ 257802 w 438987"/>
                          <a:gd name="connsiteY3" fmla="*/ 806226 h 1080501"/>
                          <a:gd name="connsiteX4" fmla="*/ 389126 w 438987"/>
                          <a:gd name="connsiteY4" fmla="*/ 1063885 h 1080501"/>
                          <a:gd name="connsiteX5" fmla="*/ 422372 w 438987"/>
                          <a:gd name="connsiteY5" fmla="*/ 1078845 h 1080501"/>
                          <a:gd name="connsiteX6" fmla="*/ 437332 w 438987"/>
                          <a:gd name="connsiteY6" fmla="*/ 1045599 h 1080501"/>
                          <a:gd name="connsiteX7" fmla="*/ 304347 w 438987"/>
                          <a:gd name="connsiteY7" fmla="*/ 784615 h 1080501"/>
                          <a:gd name="connsiteX8" fmla="*/ 119830 w 438987"/>
                          <a:gd name="connsiteY8" fmla="*/ 294231 h 1080501"/>
                          <a:gd name="connsiteX9" fmla="*/ 68297 w 438987"/>
                          <a:gd name="connsiteY9" fmla="*/ 106388 h 1080501"/>
                          <a:gd name="connsiteX10" fmla="*/ 51674 w 438987"/>
                          <a:gd name="connsiteY10" fmla="*/ 26597 h 1080501"/>
                          <a:gd name="connsiteX11" fmla="*/ 26739 w 438987"/>
                          <a:gd name="connsiteY11" fmla="*/ 0 h 1080501"/>
                          <a:gd name="connsiteX12" fmla="*/ 142 w 438987"/>
                          <a:gd name="connsiteY12" fmla="*/ 24935 h 10805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438987" h="1080501">
                            <a:moveTo>
                              <a:pt x="142" y="24935"/>
                            </a:moveTo>
                            <a:cubicBezTo>
                              <a:pt x="-1520" y="54857"/>
                              <a:pt x="11779" y="89765"/>
                              <a:pt x="18428" y="118025"/>
                            </a:cubicBezTo>
                            <a:cubicBezTo>
                              <a:pt x="33389" y="182855"/>
                              <a:pt x="51674" y="246024"/>
                              <a:pt x="71622" y="309192"/>
                            </a:cubicBezTo>
                            <a:cubicBezTo>
                              <a:pt x="123154" y="478748"/>
                              <a:pt x="182998" y="644980"/>
                              <a:pt x="257802" y="806226"/>
                            </a:cubicBezTo>
                            <a:cubicBezTo>
                              <a:pt x="297698" y="892665"/>
                              <a:pt x="355879" y="974119"/>
                              <a:pt x="389126" y="1063885"/>
                            </a:cubicBezTo>
                            <a:cubicBezTo>
                              <a:pt x="394112" y="1077184"/>
                              <a:pt x="409073" y="1083832"/>
                              <a:pt x="422372" y="1078845"/>
                            </a:cubicBezTo>
                            <a:cubicBezTo>
                              <a:pt x="435670" y="1073859"/>
                              <a:pt x="442319" y="1058897"/>
                              <a:pt x="437332" y="1045599"/>
                            </a:cubicBezTo>
                            <a:cubicBezTo>
                              <a:pt x="404086" y="955834"/>
                              <a:pt x="344243" y="872718"/>
                              <a:pt x="304347" y="784615"/>
                            </a:cubicBezTo>
                            <a:cubicBezTo>
                              <a:pt x="229542" y="626694"/>
                              <a:pt x="171361" y="462125"/>
                              <a:pt x="119830" y="294231"/>
                            </a:cubicBezTo>
                            <a:cubicBezTo>
                              <a:pt x="101544" y="232725"/>
                              <a:pt x="83258" y="169557"/>
                              <a:pt x="68297" y="106388"/>
                            </a:cubicBezTo>
                            <a:cubicBezTo>
                              <a:pt x="63310" y="83116"/>
                              <a:pt x="50012" y="51532"/>
                              <a:pt x="51674" y="26597"/>
                            </a:cubicBezTo>
                            <a:cubicBezTo>
                              <a:pt x="51674" y="11636"/>
                              <a:pt x="41700" y="0"/>
                              <a:pt x="26739" y="0"/>
                            </a:cubicBezTo>
                            <a:cubicBezTo>
                              <a:pt x="11779" y="0"/>
                              <a:pt x="142" y="11636"/>
                              <a:pt x="142" y="24935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4" name="Freeform: Shape 383">
                        <a:extLst>
                          <a:ext uri="{FF2B5EF4-FFF2-40B4-BE49-F238E27FC236}">
                            <a16:creationId xmlns:a16="http://schemas.microsoft.com/office/drawing/2014/main" id="{5188BD82-CE13-64A7-C489-F4B33CC28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67883" y="7439712"/>
                        <a:ext cx="257082" cy="833548"/>
                      </a:xfrm>
                      <a:custGeom>
                        <a:avLst/>
                        <a:gdLst>
                          <a:gd name="connsiteX0" fmla="*/ 50961 w 257082"/>
                          <a:gd name="connsiteY0" fmla="*/ 797906 h 833548"/>
                          <a:gd name="connsiteX1" fmla="*/ 52624 w 257082"/>
                          <a:gd name="connsiteY1" fmla="*/ 779621 h 833548"/>
                          <a:gd name="connsiteX2" fmla="*/ 59273 w 257082"/>
                          <a:gd name="connsiteY2" fmla="*/ 749700 h 833548"/>
                          <a:gd name="connsiteX3" fmla="*/ 85870 w 257082"/>
                          <a:gd name="connsiteY3" fmla="*/ 601753 h 833548"/>
                          <a:gd name="connsiteX4" fmla="*/ 255426 w 257082"/>
                          <a:gd name="connsiteY4" fmla="*/ 34902 h 833548"/>
                          <a:gd name="connsiteX5" fmla="*/ 240466 w 257082"/>
                          <a:gd name="connsiteY5" fmla="*/ 1656 h 833548"/>
                          <a:gd name="connsiteX6" fmla="*/ 207220 w 257082"/>
                          <a:gd name="connsiteY6" fmla="*/ 16617 h 833548"/>
                          <a:gd name="connsiteX7" fmla="*/ 36001 w 257082"/>
                          <a:gd name="connsiteY7" fmla="*/ 591779 h 833548"/>
                          <a:gd name="connsiteX8" fmla="*/ 7741 w 257082"/>
                          <a:gd name="connsiteY8" fmla="*/ 743050 h 833548"/>
                          <a:gd name="connsiteX9" fmla="*/ 1092 w 257082"/>
                          <a:gd name="connsiteY9" fmla="*/ 779621 h 833548"/>
                          <a:gd name="connsiteX10" fmla="*/ 2754 w 257082"/>
                          <a:gd name="connsiteY10" fmla="*/ 814530 h 833548"/>
                          <a:gd name="connsiteX11" fmla="*/ 34338 w 257082"/>
                          <a:gd name="connsiteY11" fmla="*/ 832816 h 833548"/>
                          <a:gd name="connsiteX12" fmla="*/ 50961 w 257082"/>
                          <a:gd name="connsiteY12" fmla="*/ 797906 h 833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7082" h="833548">
                            <a:moveTo>
                              <a:pt x="50961" y="797906"/>
                            </a:moveTo>
                            <a:cubicBezTo>
                              <a:pt x="49299" y="792920"/>
                              <a:pt x="50961" y="786271"/>
                              <a:pt x="52624" y="779621"/>
                            </a:cubicBezTo>
                            <a:cubicBezTo>
                              <a:pt x="54286" y="767985"/>
                              <a:pt x="57611" y="758011"/>
                              <a:pt x="59273" y="749700"/>
                            </a:cubicBezTo>
                            <a:cubicBezTo>
                              <a:pt x="67584" y="699830"/>
                              <a:pt x="75896" y="649961"/>
                              <a:pt x="85870" y="601753"/>
                            </a:cubicBezTo>
                            <a:cubicBezTo>
                              <a:pt x="125766" y="408924"/>
                              <a:pt x="182285" y="217757"/>
                              <a:pt x="255426" y="34902"/>
                            </a:cubicBezTo>
                            <a:cubicBezTo>
                              <a:pt x="260414" y="21603"/>
                              <a:pt x="253764" y="6643"/>
                              <a:pt x="240466" y="1656"/>
                            </a:cubicBezTo>
                            <a:cubicBezTo>
                              <a:pt x="227168" y="-3331"/>
                              <a:pt x="212206" y="3318"/>
                              <a:pt x="207220" y="16617"/>
                            </a:cubicBezTo>
                            <a:cubicBezTo>
                              <a:pt x="132415" y="202796"/>
                              <a:pt x="75896" y="397288"/>
                              <a:pt x="36001" y="591779"/>
                            </a:cubicBezTo>
                            <a:cubicBezTo>
                              <a:pt x="26026" y="641649"/>
                              <a:pt x="16053" y="693181"/>
                              <a:pt x="7741" y="743050"/>
                            </a:cubicBezTo>
                            <a:cubicBezTo>
                              <a:pt x="6078" y="753025"/>
                              <a:pt x="2754" y="766323"/>
                              <a:pt x="1092" y="779621"/>
                            </a:cubicBezTo>
                            <a:cubicBezTo>
                              <a:pt x="-570" y="792920"/>
                              <a:pt x="-570" y="804556"/>
                              <a:pt x="2754" y="814530"/>
                            </a:cubicBezTo>
                            <a:cubicBezTo>
                              <a:pt x="6078" y="827829"/>
                              <a:pt x="21040" y="836141"/>
                              <a:pt x="34338" y="832816"/>
                            </a:cubicBezTo>
                            <a:cubicBezTo>
                              <a:pt x="47636" y="826166"/>
                              <a:pt x="54286" y="811206"/>
                              <a:pt x="50961" y="79790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5" name="Freeform: Shape 384">
                        <a:extLst>
                          <a:ext uri="{FF2B5EF4-FFF2-40B4-BE49-F238E27FC236}">
                            <a16:creationId xmlns:a16="http://schemas.microsoft.com/office/drawing/2014/main" id="{042CE681-CC8F-FDF7-FDE4-7CF236D097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97073" y="7728885"/>
                        <a:ext cx="468838" cy="262364"/>
                      </a:xfrm>
                      <a:custGeom>
                        <a:avLst/>
                        <a:gdLst>
                          <a:gd name="connsiteX0" fmla="*/ 455540 w 468838"/>
                          <a:gd name="connsiteY0" fmla="*/ 216166 h 262364"/>
                          <a:gd name="connsiteX1" fmla="*/ 332529 w 468838"/>
                          <a:gd name="connsiteY1" fmla="*/ 164634 h 262364"/>
                          <a:gd name="connsiteX2" fmla="*/ 38298 w 468838"/>
                          <a:gd name="connsiteY2" fmla="*/ 3389 h 262364"/>
                          <a:gd name="connsiteX3" fmla="*/ 3388 w 468838"/>
                          <a:gd name="connsiteY3" fmla="*/ 11701 h 262364"/>
                          <a:gd name="connsiteX4" fmla="*/ 11700 w 468838"/>
                          <a:gd name="connsiteY4" fmla="*/ 46609 h 262364"/>
                          <a:gd name="connsiteX5" fmla="*/ 309256 w 468838"/>
                          <a:gd name="connsiteY5" fmla="*/ 209516 h 262364"/>
                          <a:gd name="connsiteX6" fmla="*/ 430605 w 468838"/>
                          <a:gd name="connsiteY6" fmla="*/ 259386 h 262364"/>
                          <a:gd name="connsiteX7" fmla="*/ 465514 w 468838"/>
                          <a:gd name="connsiteY7" fmla="*/ 249412 h 262364"/>
                          <a:gd name="connsiteX8" fmla="*/ 455540 w 468838"/>
                          <a:gd name="connsiteY8" fmla="*/ 216166 h 2623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68838" h="262364">
                            <a:moveTo>
                              <a:pt x="455540" y="216166"/>
                            </a:moveTo>
                            <a:cubicBezTo>
                              <a:pt x="418968" y="196218"/>
                              <a:pt x="370762" y="184581"/>
                              <a:pt x="332529" y="164634"/>
                            </a:cubicBezTo>
                            <a:cubicBezTo>
                              <a:pt x="231126" y="116427"/>
                              <a:pt x="134712" y="61570"/>
                              <a:pt x="38298" y="3389"/>
                            </a:cubicBezTo>
                            <a:cubicBezTo>
                              <a:pt x="26661" y="-3261"/>
                              <a:pt x="10038" y="64"/>
                              <a:pt x="3388" y="11701"/>
                            </a:cubicBezTo>
                            <a:cubicBezTo>
                              <a:pt x="-3260" y="23337"/>
                              <a:pt x="65" y="39960"/>
                              <a:pt x="11700" y="46609"/>
                            </a:cubicBezTo>
                            <a:cubicBezTo>
                              <a:pt x="108115" y="104790"/>
                              <a:pt x="207855" y="159647"/>
                              <a:pt x="309256" y="209516"/>
                            </a:cubicBezTo>
                            <a:cubicBezTo>
                              <a:pt x="347489" y="227802"/>
                              <a:pt x="394034" y="239439"/>
                              <a:pt x="430605" y="259386"/>
                            </a:cubicBezTo>
                            <a:cubicBezTo>
                              <a:pt x="443903" y="266035"/>
                              <a:pt x="458864" y="261049"/>
                              <a:pt x="465514" y="249412"/>
                            </a:cubicBezTo>
                            <a:cubicBezTo>
                              <a:pt x="472163" y="237776"/>
                              <a:pt x="468838" y="222816"/>
                              <a:pt x="455540" y="216166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45" name="Graphic 2">
                      <a:extLst>
                        <a:ext uri="{FF2B5EF4-FFF2-40B4-BE49-F238E27FC236}">
                          <a16:creationId xmlns:a16="http://schemas.microsoft.com/office/drawing/2014/main" id="{65D3BA31-AB50-50AB-1A4A-4BCF25AF0F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78596" y="7697002"/>
                      <a:ext cx="407080" cy="611750"/>
                      <a:chOff x="10778596" y="7697002"/>
                      <a:chExt cx="407080" cy="611750"/>
                    </a:xfrm>
                    <a:solidFill>
                      <a:srgbClr val="2B5577"/>
                    </a:solidFill>
                  </p:grpSpPr>
                  <p:sp>
                    <p:nvSpPr>
                      <p:cNvPr id="650" name="Freeform: Shape 649">
                        <a:extLst>
                          <a:ext uri="{FF2B5EF4-FFF2-40B4-BE49-F238E27FC236}">
                            <a16:creationId xmlns:a16="http://schemas.microsoft.com/office/drawing/2014/main" id="{60256624-C994-A3E1-B287-E45BD7FE5B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5934" y="7697002"/>
                        <a:ext cx="369741" cy="611750"/>
                      </a:xfrm>
                      <a:custGeom>
                        <a:avLst/>
                        <a:gdLst>
                          <a:gd name="connsiteX0" fmla="*/ 6040 w 369741"/>
                          <a:gd name="connsiteY0" fmla="*/ 43584 h 611750"/>
                          <a:gd name="connsiteX1" fmla="*/ 7703 w 369741"/>
                          <a:gd name="connsiteY1" fmla="*/ 8675 h 611750"/>
                          <a:gd name="connsiteX2" fmla="*/ 35962 w 369741"/>
                          <a:gd name="connsiteY2" fmla="*/ 2026 h 611750"/>
                          <a:gd name="connsiteX3" fmla="*/ 49261 w 369741"/>
                          <a:gd name="connsiteY3" fmla="*/ 13662 h 611750"/>
                          <a:gd name="connsiteX4" fmla="*/ 87494 w 369741"/>
                          <a:gd name="connsiteY4" fmla="*/ 75168 h 611750"/>
                          <a:gd name="connsiteX5" fmla="*/ 153987 w 369741"/>
                          <a:gd name="connsiteY5" fmla="*/ 189868 h 611750"/>
                          <a:gd name="connsiteX6" fmla="*/ 366764 w 369741"/>
                          <a:gd name="connsiteY6" fmla="*/ 573863 h 611750"/>
                          <a:gd name="connsiteX7" fmla="*/ 356790 w 369741"/>
                          <a:gd name="connsiteY7" fmla="*/ 608773 h 611750"/>
                          <a:gd name="connsiteX8" fmla="*/ 321881 w 369741"/>
                          <a:gd name="connsiteY8" fmla="*/ 598798 h 611750"/>
                          <a:gd name="connsiteX9" fmla="*/ 109104 w 369741"/>
                          <a:gd name="connsiteY9" fmla="*/ 216465 h 611750"/>
                          <a:gd name="connsiteX10" fmla="*/ 42611 w 369741"/>
                          <a:gd name="connsiteY10" fmla="*/ 103427 h 611750"/>
                          <a:gd name="connsiteX11" fmla="*/ 6040 w 369741"/>
                          <a:gd name="connsiteY11" fmla="*/ 43584 h 611750"/>
                          <a:gd name="connsiteX12" fmla="*/ 17676 w 369741"/>
                          <a:gd name="connsiteY12" fmla="*/ 51896 h 611750"/>
                          <a:gd name="connsiteX13" fmla="*/ 44273 w 369741"/>
                          <a:gd name="connsiteY13" fmla="*/ 45246 h 611750"/>
                          <a:gd name="connsiteX14" fmla="*/ 17676 w 369741"/>
                          <a:gd name="connsiteY14" fmla="*/ 51896 h 611750"/>
                          <a:gd name="connsiteX15" fmla="*/ 16015 w 369741"/>
                          <a:gd name="connsiteY15" fmla="*/ 51896 h 611750"/>
                          <a:gd name="connsiteX16" fmla="*/ 16015 w 369741"/>
                          <a:gd name="connsiteY16" fmla="*/ 51896 h 611750"/>
                          <a:gd name="connsiteX17" fmla="*/ 16015 w 369741"/>
                          <a:gd name="connsiteY17" fmla="*/ 51896 h 611750"/>
                          <a:gd name="connsiteX18" fmla="*/ 16015 w 369741"/>
                          <a:gd name="connsiteY18" fmla="*/ 51896 h 6117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369741" h="611750">
                            <a:moveTo>
                              <a:pt x="6040" y="43584"/>
                            </a:moveTo>
                            <a:cubicBezTo>
                              <a:pt x="-2272" y="33610"/>
                              <a:pt x="-2272" y="18649"/>
                              <a:pt x="7703" y="8675"/>
                            </a:cubicBezTo>
                            <a:cubicBezTo>
                              <a:pt x="14352" y="2026"/>
                              <a:pt x="22663" y="-2961"/>
                              <a:pt x="35962" y="2026"/>
                            </a:cubicBezTo>
                            <a:cubicBezTo>
                              <a:pt x="37625" y="2026"/>
                              <a:pt x="42611" y="5350"/>
                              <a:pt x="49261" y="13662"/>
                            </a:cubicBezTo>
                            <a:cubicBezTo>
                              <a:pt x="55910" y="23636"/>
                              <a:pt x="85831" y="73506"/>
                              <a:pt x="87494" y="75168"/>
                            </a:cubicBezTo>
                            <a:cubicBezTo>
                              <a:pt x="109104" y="113402"/>
                              <a:pt x="132377" y="151635"/>
                              <a:pt x="153987" y="189868"/>
                            </a:cubicBezTo>
                            <a:cubicBezTo>
                              <a:pt x="227128" y="317867"/>
                              <a:pt x="298609" y="444203"/>
                              <a:pt x="366764" y="573863"/>
                            </a:cubicBezTo>
                            <a:cubicBezTo>
                              <a:pt x="373413" y="587163"/>
                              <a:pt x="368426" y="602123"/>
                              <a:pt x="356790" y="608773"/>
                            </a:cubicBezTo>
                            <a:cubicBezTo>
                              <a:pt x="343491" y="615421"/>
                              <a:pt x="328530" y="610435"/>
                              <a:pt x="321881" y="598798"/>
                            </a:cubicBezTo>
                            <a:cubicBezTo>
                              <a:pt x="253726" y="470800"/>
                              <a:pt x="182247" y="342802"/>
                              <a:pt x="109104" y="216465"/>
                            </a:cubicBezTo>
                            <a:cubicBezTo>
                              <a:pt x="87494" y="178232"/>
                              <a:pt x="65884" y="139998"/>
                              <a:pt x="42611" y="103427"/>
                            </a:cubicBezTo>
                            <a:cubicBezTo>
                              <a:pt x="40949" y="100102"/>
                              <a:pt x="7703" y="48571"/>
                              <a:pt x="6040" y="43584"/>
                            </a:cubicBezTo>
                            <a:moveTo>
                              <a:pt x="17676" y="51896"/>
                            </a:moveTo>
                            <a:cubicBezTo>
                              <a:pt x="29313" y="56882"/>
                              <a:pt x="39286" y="51896"/>
                              <a:pt x="44273" y="45246"/>
                            </a:cubicBezTo>
                            <a:cubicBezTo>
                              <a:pt x="37625" y="51896"/>
                              <a:pt x="25988" y="55220"/>
                              <a:pt x="17676" y="51896"/>
                            </a:cubicBezTo>
                            <a:moveTo>
                              <a:pt x="16015" y="51896"/>
                            </a:moveTo>
                            <a:lnTo>
                              <a:pt x="16015" y="51896"/>
                            </a:lnTo>
                            <a:lnTo>
                              <a:pt x="16015" y="51896"/>
                            </a:lnTo>
                            <a:lnTo>
                              <a:pt x="16015" y="51896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66" name="Freeform: Shape 765">
                        <a:extLst>
                          <a:ext uri="{FF2B5EF4-FFF2-40B4-BE49-F238E27FC236}">
                            <a16:creationId xmlns:a16="http://schemas.microsoft.com/office/drawing/2014/main" id="{BF70ECBF-6848-D789-9BAC-91FE999AC3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78596" y="8149358"/>
                        <a:ext cx="342407" cy="60002"/>
                      </a:xfrm>
                      <a:custGeom>
                        <a:avLst/>
                        <a:gdLst>
                          <a:gd name="connsiteX0" fmla="*/ 307688 w 342407"/>
                          <a:gd name="connsiteY0" fmla="*/ 6808 h 60002"/>
                          <a:gd name="connsiteX1" fmla="*/ 325973 w 342407"/>
                          <a:gd name="connsiteY1" fmla="*/ 8470 h 60002"/>
                          <a:gd name="connsiteX2" fmla="*/ 340934 w 342407"/>
                          <a:gd name="connsiteY2" fmla="*/ 25093 h 60002"/>
                          <a:gd name="connsiteX3" fmla="*/ 329298 w 342407"/>
                          <a:gd name="connsiteY3" fmla="*/ 55015 h 60002"/>
                          <a:gd name="connsiteX4" fmla="*/ 320986 w 342407"/>
                          <a:gd name="connsiteY4" fmla="*/ 58339 h 60002"/>
                          <a:gd name="connsiteX5" fmla="*/ 302701 w 342407"/>
                          <a:gd name="connsiteY5" fmla="*/ 60002 h 60002"/>
                          <a:gd name="connsiteX6" fmla="*/ 282753 w 342407"/>
                          <a:gd name="connsiteY6" fmla="*/ 60002 h 60002"/>
                          <a:gd name="connsiteX7" fmla="*/ 212935 w 342407"/>
                          <a:gd name="connsiteY7" fmla="*/ 58339 h 60002"/>
                          <a:gd name="connsiteX8" fmla="*/ 25093 w 342407"/>
                          <a:gd name="connsiteY8" fmla="*/ 51691 h 60002"/>
                          <a:gd name="connsiteX9" fmla="*/ 158 w 342407"/>
                          <a:gd name="connsiteY9" fmla="*/ 25093 h 60002"/>
                          <a:gd name="connsiteX10" fmla="*/ 26755 w 342407"/>
                          <a:gd name="connsiteY10" fmla="*/ 158 h 60002"/>
                          <a:gd name="connsiteX11" fmla="*/ 216260 w 342407"/>
                          <a:gd name="connsiteY11" fmla="*/ 6808 h 60002"/>
                          <a:gd name="connsiteX12" fmla="*/ 284415 w 342407"/>
                          <a:gd name="connsiteY12" fmla="*/ 8470 h 60002"/>
                          <a:gd name="connsiteX13" fmla="*/ 302701 w 342407"/>
                          <a:gd name="connsiteY13" fmla="*/ 8470 h 60002"/>
                          <a:gd name="connsiteX14" fmla="*/ 307688 w 342407"/>
                          <a:gd name="connsiteY14" fmla="*/ 8470 h 60002"/>
                          <a:gd name="connsiteX15" fmla="*/ 301038 w 342407"/>
                          <a:gd name="connsiteY15" fmla="*/ 51691 h 60002"/>
                          <a:gd name="connsiteX16" fmla="*/ 306025 w 342407"/>
                          <a:gd name="connsiteY16" fmla="*/ 55015 h 60002"/>
                          <a:gd name="connsiteX17" fmla="*/ 301038 w 342407"/>
                          <a:gd name="connsiteY17" fmla="*/ 51691 h 60002"/>
                          <a:gd name="connsiteX18" fmla="*/ 301038 w 342407"/>
                          <a:gd name="connsiteY18" fmla="*/ 51691 h 60002"/>
                          <a:gd name="connsiteX19" fmla="*/ 301038 w 342407"/>
                          <a:gd name="connsiteY19" fmla="*/ 51691 h 60002"/>
                          <a:gd name="connsiteX20" fmla="*/ 301038 w 342407"/>
                          <a:gd name="connsiteY20" fmla="*/ 51691 h 60002"/>
                          <a:gd name="connsiteX21" fmla="*/ 301038 w 342407"/>
                          <a:gd name="connsiteY21" fmla="*/ 51691 h 600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42407" h="60002">
                            <a:moveTo>
                              <a:pt x="307688" y="6808"/>
                            </a:moveTo>
                            <a:cubicBezTo>
                              <a:pt x="314336" y="5145"/>
                              <a:pt x="320986" y="5145"/>
                              <a:pt x="325973" y="8470"/>
                            </a:cubicBezTo>
                            <a:cubicBezTo>
                              <a:pt x="337609" y="13457"/>
                              <a:pt x="339271" y="21768"/>
                              <a:pt x="340934" y="25093"/>
                            </a:cubicBezTo>
                            <a:cubicBezTo>
                              <a:pt x="344259" y="35068"/>
                              <a:pt x="342596" y="46703"/>
                              <a:pt x="329298" y="55015"/>
                            </a:cubicBezTo>
                            <a:cubicBezTo>
                              <a:pt x="327636" y="56678"/>
                              <a:pt x="324311" y="58339"/>
                              <a:pt x="320986" y="58339"/>
                            </a:cubicBezTo>
                            <a:cubicBezTo>
                              <a:pt x="317661" y="58339"/>
                              <a:pt x="307688" y="60002"/>
                              <a:pt x="302701" y="60002"/>
                            </a:cubicBezTo>
                            <a:cubicBezTo>
                              <a:pt x="296051" y="60002"/>
                              <a:pt x="289401" y="60002"/>
                              <a:pt x="282753" y="60002"/>
                            </a:cubicBezTo>
                            <a:cubicBezTo>
                              <a:pt x="259480" y="60002"/>
                              <a:pt x="236208" y="58339"/>
                              <a:pt x="212935" y="58339"/>
                            </a:cubicBezTo>
                            <a:cubicBezTo>
                              <a:pt x="149767" y="55015"/>
                              <a:pt x="86599" y="53353"/>
                              <a:pt x="25093" y="51691"/>
                            </a:cubicBezTo>
                            <a:cubicBezTo>
                              <a:pt x="10132" y="51691"/>
                              <a:pt x="-1504" y="40054"/>
                              <a:pt x="158" y="25093"/>
                            </a:cubicBezTo>
                            <a:cubicBezTo>
                              <a:pt x="158" y="10133"/>
                              <a:pt x="11795" y="-1504"/>
                              <a:pt x="26755" y="158"/>
                            </a:cubicBezTo>
                            <a:cubicBezTo>
                              <a:pt x="89923" y="1821"/>
                              <a:pt x="153092" y="3483"/>
                              <a:pt x="216260" y="6808"/>
                            </a:cubicBezTo>
                            <a:cubicBezTo>
                              <a:pt x="239532" y="8470"/>
                              <a:pt x="261143" y="8470"/>
                              <a:pt x="284415" y="8470"/>
                            </a:cubicBezTo>
                            <a:cubicBezTo>
                              <a:pt x="291064" y="8470"/>
                              <a:pt x="297713" y="8470"/>
                              <a:pt x="302701" y="8470"/>
                            </a:cubicBezTo>
                            <a:lnTo>
                              <a:pt x="307688" y="8470"/>
                            </a:lnTo>
                            <a:close/>
                            <a:moveTo>
                              <a:pt x="301038" y="51691"/>
                            </a:moveTo>
                            <a:cubicBezTo>
                              <a:pt x="302701" y="53353"/>
                              <a:pt x="304363" y="53353"/>
                              <a:pt x="306025" y="55015"/>
                            </a:cubicBezTo>
                            <a:cubicBezTo>
                              <a:pt x="304363" y="53353"/>
                              <a:pt x="302701" y="53353"/>
                              <a:pt x="301038" y="51691"/>
                            </a:cubicBezTo>
                            <a:moveTo>
                              <a:pt x="301038" y="51691"/>
                            </a:moveTo>
                            <a:lnTo>
                              <a:pt x="301038" y="51691"/>
                            </a:lnTo>
                            <a:lnTo>
                              <a:pt x="301038" y="51691"/>
                            </a:lnTo>
                            <a:lnTo>
                              <a:pt x="301038" y="51691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46" name="Graphic 2">
                      <a:extLst>
                        <a:ext uri="{FF2B5EF4-FFF2-40B4-BE49-F238E27FC236}">
                          <a16:creationId xmlns:a16="http://schemas.microsoft.com/office/drawing/2014/main" id="{41AC6B96-A55C-1684-7A10-31EEC26419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58448" y="7551825"/>
                      <a:ext cx="762646" cy="860137"/>
                      <a:chOff x="9758448" y="7551825"/>
                      <a:chExt cx="762646" cy="860137"/>
                    </a:xfrm>
                    <a:solidFill>
                      <a:srgbClr val="2B5577"/>
                    </a:solidFill>
                  </p:grpSpPr>
                  <p:sp>
                    <p:nvSpPr>
                      <p:cNvPr id="647" name="Freeform: Shape 646">
                        <a:extLst>
                          <a:ext uri="{FF2B5EF4-FFF2-40B4-BE49-F238E27FC236}">
                            <a16:creationId xmlns:a16="http://schemas.microsoft.com/office/drawing/2014/main" id="{47F0B94B-8DE3-1581-931B-3B26DF3F14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70345" y="7551825"/>
                        <a:ext cx="285720" cy="860137"/>
                      </a:xfrm>
                      <a:custGeom>
                        <a:avLst/>
                        <a:gdLst>
                          <a:gd name="connsiteX0" fmla="*/ 0 w 285720"/>
                          <a:gd name="connsiteY0" fmla="*/ 24190 h 860137"/>
                          <a:gd name="connsiteX1" fmla="*/ 0 w 285720"/>
                          <a:gd name="connsiteY1" fmla="*/ 19204 h 860137"/>
                          <a:gd name="connsiteX2" fmla="*/ 49870 w 285720"/>
                          <a:gd name="connsiteY2" fmla="*/ 10892 h 860137"/>
                          <a:gd name="connsiteX3" fmla="*/ 53194 w 285720"/>
                          <a:gd name="connsiteY3" fmla="*/ 20866 h 860137"/>
                          <a:gd name="connsiteX4" fmla="*/ 53194 w 285720"/>
                          <a:gd name="connsiteY4" fmla="*/ 29178 h 860137"/>
                          <a:gd name="connsiteX5" fmla="*/ 58181 w 285720"/>
                          <a:gd name="connsiteY5" fmla="*/ 50788 h 860137"/>
                          <a:gd name="connsiteX6" fmla="*/ 73142 w 285720"/>
                          <a:gd name="connsiteY6" fmla="*/ 113956 h 860137"/>
                          <a:gd name="connsiteX7" fmla="*/ 124674 w 285720"/>
                          <a:gd name="connsiteY7" fmla="*/ 303460 h 860137"/>
                          <a:gd name="connsiteX8" fmla="*/ 284257 w 285720"/>
                          <a:gd name="connsiteY8" fmla="*/ 825429 h 860137"/>
                          <a:gd name="connsiteX9" fmla="*/ 267634 w 285720"/>
                          <a:gd name="connsiteY9" fmla="*/ 858675 h 860137"/>
                          <a:gd name="connsiteX10" fmla="*/ 234388 w 285720"/>
                          <a:gd name="connsiteY10" fmla="*/ 842052 h 860137"/>
                          <a:gd name="connsiteX11" fmla="*/ 74804 w 285720"/>
                          <a:gd name="connsiteY11" fmla="*/ 318421 h 860137"/>
                          <a:gd name="connsiteX12" fmla="*/ 23273 w 285720"/>
                          <a:gd name="connsiteY12" fmla="*/ 127254 h 860137"/>
                          <a:gd name="connsiteX13" fmla="*/ 8312 w 285720"/>
                          <a:gd name="connsiteY13" fmla="*/ 62424 h 860137"/>
                          <a:gd name="connsiteX14" fmla="*/ 3325 w 285720"/>
                          <a:gd name="connsiteY14" fmla="*/ 37489 h 860137"/>
                          <a:gd name="connsiteX15" fmla="*/ 0 w 285720"/>
                          <a:gd name="connsiteY15" fmla="*/ 24190 h 860137"/>
                          <a:gd name="connsiteX16" fmla="*/ 51533 w 285720"/>
                          <a:gd name="connsiteY16" fmla="*/ 27515 h 860137"/>
                          <a:gd name="connsiteX17" fmla="*/ 46546 w 285720"/>
                          <a:gd name="connsiteY17" fmla="*/ 39152 h 860137"/>
                          <a:gd name="connsiteX18" fmla="*/ 51533 w 285720"/>
                          <a:gd name="connsiteY18" fmla="*/ 27515 h 8601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285720" h="860137">
                            <a:moveTo>
                              <a:pt x="0" y="24190"/>
                            </a:moveTo>
                            <a:cubicBezTo>
                              <a:pt x="0" y="22529"/>
                              <a:pt x="0" y="20866"/>
                              <a:pt x="0" y="19204"/>
                            </a:cubicBezTo>
                            <a:cubicBezTo>
                              <a:pt x="3325" y="-17368"/>
                              <a:pt x="48208" y="9230"/>
                              <a:pt x="49870" y="10892"/>
                            </a:cubicBezTo>
                            <a:cubicBezTo>
                              <a:pt x="49870" y="12555"/>
                              <a:pt x="51533" y="15879"/>
                              <a:pt x="53194" y="20866"/>
                            </a:cubicBezTo>
                            <a:lnTo>
                              <a:pt x="53194" y="29178"/>
                            </a:lnTo>
                            <a:cubicBezTo>
                              <a:pt x="54857" y="35827"/>
                              <a:pt x="56519" y="42476"/>
                              <a:pt x="58181" y="50788"/>
                            </a:cubicBezTo>
                            <a:cubicBezTo>
                              <a:pt x="63169" y="72398"/>
                              <a:pt x="68156" y="92346"/>
                              <a:pt x="73142" y="113956"/>
                            </a:cubicBezTo>
                            <a:cubicBezTo>
                              <a:pt x="89766" y="177124"/>
                              <a:pt x="106389" y="240292"/>
                              <a:pt x="124674" y="303460"/>
                            </a:cubicBezTo>
                            <a:cubicBezTo>
                              <a:pt x="174544" y="478004"/>
                              <a:pt x="227738" y="652547"/>
                              <a:pt x="284257" y="825429"/>
                            </a:cubicBezTo>
                            <a:cubicBezTo>
                              <a:pt x="289244" y="838727"/>
                              <a:pt x="280932" y="853688"/>
                              <a:pt x="267634" y="858675"/>
                            </a:cubicBezTo>
                            <a:cubicBezTo>
                              <a:pt x="254336" y="863662"/>
                              <a:pt x="239374" y="855350"/>
                              <a:pt x="234388" y="842052"/>
                            </a:cubicBezTo>
                            <a:cubicBezTo>
                              <a:pt x="177868" y="669170"/>
                              <a:pt x="124674" y="494627"/>
                              <a:pt x="74804" y="318421"/>
                            </a:cubicBezTo>
                            <a:cubicBezTo>
                              <a:pt x="56519" y="255253"/>
                              <a:pt x="38234" y="190422"/>
                              <a:pt x="23273" y="127254"/>
                            </a:cubicBezTo>
                            <a:cubicBezTo>
                              <a:pt x="18286" y="105645"/>
                              <a:pt x="13299" y="84034"/>
                              <a:pt x="8312" y="62424"/>
                            </a:cubicBezTo>
                            <a:cubicBezTo>
                              <a:pt x="6650" y="54113"/>
                              <a:pt x="4988" y="45801"/>
                              <a:pt x="3325" y="37489"/>
                            </a:cubicBezTo>
                            <a:cubicBezTo>
                              <a:pt x="0" y="34164"/>
                              <a:pt x="0" y="29178"/>
                              <a:pt x="0" y="24190"/>
                            </a:cubicBezTo>
                            <a:moveTo>
                              <a:pt x="51533" y="27515"/>
                            </a:moveTo>
                            <a:cubicBezTo>
                              <a:pt x="51533" y="32502"/>
                              <a:pt x="49870" y="35827"/>
                              <a:pt x="46546" y="39152"/>
                            </a:cubicBezTo>
                            <a:cubicBezTo>
                              <a:pt x="48208" y="37489"/>
                              <a:pt x="49870" y="34164"/>
                              <a:pt x="51533" y="27515"/>
                            </a:cubicBezTo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8" name="Freeform: Shape 647">
                        <a:extLst>
                          <a:ext uri="{FF2B5EF4-FFF2-40B4-BE49-F238E27FC236}">
                            <a16:creationId xmlns:a16="http://schemas.microsoft.com/office/drawing/2014/main" id="{C52DBE1C-2DD5-77AC-7698-50430BE66B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38240" y="7851961"/>
                        <a:ext cx="182855" cy="320631"/>
                      </a:xfrm>
                      <a:custGeom>
                        <a:avLst/>
                        <a:gdLst>
                          <a:gd name="connsiteX0" fmla="*/ 53194 w 182855"/>
                          <a:gd name="connsiteY0" fmla="*/ 290906 h 320631"/>
                          <a:gd name="connsiteX1" fmla="*/ 48207 w 182855"/>
                          <a:gd name="connsiteY1" fmla="*/ 307529 h 320631"/>
                          <a:gd name="connsiteX2" fmla="*/ 14960 w 182855"/>
                          <a:gd name="connsiteY2" fmla="*/ 317503 h 320631"/>
                          <a:gd name="connsiteX3" fmla="*/ 0 w 182855"/>
                          <a:gd name="connsiteY3" fmla="*/ 295893 h 320631"/>
                          <a:gd name="connsiteX4" fmla="*/ 1662 w 182855"/>
                          <a:gd name="connsiteY4" fmla="*/ 284257 h 320631"/>
                          <a:gd name="connsiteX5" fmla="*/ 11636 w 182855"/>
                          <a:gd name="connsiteY5" fmla="*/ 254335 h 320631"/>
                          <a:gd name="connsiteX6" fmla="*/ 39895 w 182855"/>
                          <a:gd name="connsiteY6" fmla="*/ 192829 h 320631"/>
                          <a:gd name="connsiteX7" fmla="*/ 134647 w 182855"/>
                          <a:gd name="connsiteY7" fmla="*/ 13299 h 320631"/>
                          <a:gd name="connsiteX8" fmla="*/ 169557 w 182855"/>
                          <a:gd name="connsiteY8" fmla="*/ 3324 h 320631"/>
                          <a:gd name="connsiteX9" fmla="*/ 179530 w 182855"/>
                          <a:gd name="connsiteY9" fmla="*/ 38233 h 320631"/>
                          <a:gd name="connsiteX10" fmla="*/ 86441 w 182855"/>
                          <a:gd name="connsiteY10" fmla="*/ 216102 h 320631"/>
                          <a:gd name="connsiteX11" fmla="*/ 59843 w 182855"/>
                          <a:gd name="connsiteY11" fmla="*/ 275945 h 320631"/>
                          <a:gd name="connsiteX12" fmla="*/ 53194 w 182855"/>
                          <a:gd name="connsiteY12" fmla="*/ 290906 h 320631"/>
                          <a:gd name="connsiteX13" fmla="*/ 6649 w 182855"/>
                          <a:gd name="connsiteY13" fmla="*/ 275945 h 320631"/>
                          <a:gd name="connsiteX14" fmla="*/ 6649 w 182855"/>
                          <a:gd name="connsiteY14" fmla="*/ 275945 h 320631"/>
                          <a:gd name="connsiteX15" fmla="*/ 6649 w 182855"/>
                          <a:gd name="connsiteY15" fmla="*/ 275945 h 320631"/>
                          <a:gd name="connsiteX16" fmla="*/ 6649 w 182855"/>
                          <a:gd name="connsiteY16" fmla="*/ 275945 h 320631"/>
                          <a:gd name="connsiteX17" fmla="*/ 8312 w 182855"/>
                          <a:gd name="connsiteY17" fmla="*/ 274283 h 320631"/>
                          <a:gd name="connsiteX18" fmla="*/ 8312 w 182855"/>
                          <a:gd name="connsiteY18" fmla="*/ 274283 h 320631"/>
                          <a:gd name="connsiteX19" fmla="*/ 8312 w 182855"/>
                          <a:gd name="connsiteY19" fmla="*/ 274283 h 320631"/>
                          <a:gd name="connsiteX20" fmla="*/ 8312 w 182855"/>
                          <a:gd name="connsiteY20" fmla="*/ 274283 h 320631"/>
                          <a:gd name="connsiteX21" fmla="*/ 8312 w 182855"/>
                          <a:gd name="connsiteY21" fmla="*/ 274283 h 320631"/>
                          <a:gd name="connsiteX22" fmla="*/ 8312 w 182855"/>
                          <a:gd name="connsiteY22" fmla="*/ 274283 h 320631"/>
                          <a:gd name="connsiteX23" fmla="*/ 8312 w 182855"/>
                          <a:gd name="connsiteY23" fmla="*/ 274283 h 320631"/>
                          <a:gd name="connsiteX24" fmla="*/ 8312 w 182855"/>
                          <a:gd name="connsiteY24" fmla="*/ 274283 h 320631"/>
                          <a:gd name="connsiteX25" fmla="*/ 8312 w 182855"/>
                          <a:gd name="connsiteY25" fmla="*/ 274283 h 320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182855" h="320631">
                            <a:moveTo>
                              <a:pt x="53194" y="290906"/>
                            </a:moveTo>
                            <a:cubicBezTo>
                              <a:pt x="53194" y="295893"/>
                              <a:pt x="51532" y="302542"/>
                              <a:pt x="48207" y="307529"/>
                            </a:cubicBezTo>
                            <a:cubicBezTo>
                              <a:pt x="34908" y="327477"/>
                              <a:pt x="18285" y="319165"/>
                              <a:pt x="14960" y="317503"/>
                            </a:cubicBezTo>
                            <a:cubicBezTo>
                              <a:pt x="9974" y="314178"/>
                              <a:pt x="0" y="309191"/>
                              <a:pt x="0" y="295893"/>
                            </a:cubicBezTo>
                            <a:cubicBezTo>
                              <a:pt x="0" y="294230"/>
                              <a:pt x="0" y="289243"/>
                              <a:pt x="1662" y="284257"/>
                            </a:cubicBezTo>
                            <a:cubicBezTo>
                              <a:pt x="3325" y="275945"/>
                              <a:pt x="8312" y="260984"/>
                              <a:pt x="11636" y="254335"/>
                            </a:cubicBezTo>
                            <a:cubicBezTo>
                              <a:pt x="19948" y="232725"/>
                              <a:pt x="29922" y="212777"/>
                              <a:pt x="39895" y="192829"/>
                            </a:cubicBezTo>
                            <a:cubicBezTo>
                              <a:pt x="69818" y="131323"/>
                              <a:pt x="101401" y="71480"/>
                              <a:pt x="134647" y="13299"/>
                            </a:cubicBezTo>
                            <a:cubicBezTo>
                              <a:pt x="141297" y="0"/>
                              <a:pt x="157920" y="-3325"/>
                              <a:pt x="169557" y="3324"/>
                            </a:cubicBezTo>
                            <a:cubicBezTo>
                              <a:pt x="182855" y="9974"/>
                              <a:pt x="186180" y="26597"/>
                              <a:pt x="179530" y="38233"/>
                            </a:cubicBezTo>
                            <a:cubicBezTo>
                              <a:pt x="146284" y="96415"/>
                              <a:pt x="114699" y="156258"/>
                              <a:pt x="86441" y="216102"/>
                            </a:cubicBezTo>
                            <a:cubicBezTo>
                              <a:pt x="76466" y="236049"/>
                              <a:pt x="68155" y="255997"/>
                              <a:pt x="59843" y="275945"/>
                            </a:cubicBezTo>
                            <a:cubicBezTo>
                              <a:pt x="56518" y="277607"/>
                              <a:pt x="54856" y="285919"/>
                              <a:pt x="53194" y="290906"/>
                            </a:cubicBezTo>
                            <a:moveTo>
                              <a:pt x="6649" y="275945"/>
                            </a:moveTo>
                            <a:lnTo>
                              <a:pt x="6649" y="275945"/>
                            </a:lnTo>
                            <a:lnTo>
                              <a:pt x="6649" y="275945"/>
                            </a:lnTo>
                            <a:lnTo>
                              <a:pt x="6649" y="275945"/>
                            </a:lnTo>
                            <a:close/>
                            <a:moveTo>
                              <a:pt x="8312" y="274283"/>
                            </a:move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close/>
                            <a:moveTo>
                              <a:pt x="8312" y="274283"/>
                            </a:move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lnTo>
                              <a:pt x="8312" y="274283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9" name="Freeform: Shape 648">
                        <a:extLst>
                          <a:ext uri="{FF2B5EF4-FFF2-40B4-BE49-F238E27FC236}">
                            <a16:creationId xmlns:a16="http://schemas.microsoft.com/office/drawing/2014/main" id="{4415E696-A48F-2C4F-149E-F9591E7586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8448" y="7984947"/>
                        <a:ext cx="340469" cy="329190"/>
                      </a:xfrm>
                      <a:custGeom>
                        <a:avLst/>
                        <a:gdLst>
                          <a:gd name="connsiteX0" fmla="*/ 17928 w 340469"/>
                          <a:gd name="connsiteY0" fmla="*/ 53193 h 329190"/>
                          <a:gd name="connsiteX1" fmla="*/ 6291 w 340469"/>
                          <a:gd name="connsiteY1" fmla="*/ 43220 h 329190"/>
                          <a:gd name="connsiteX2" fmla="*/ 1304 w 340469"/>
                          <a:gd name="connsiteY2" fmla="*/ 34908 h 329190"/>
                          <a:gd name="connsiteX3" fmla="*/ 7953 w 340469"/>
                          <a:gd name="connsiteY3" fmla="*/ 8312 h 329190"/>
                          <a:gd name="connsiteX4" fmla="*/ 29563 w 340469"/>
                          <a:gd name="connsiteY4" fmla="*/ 0 h 329190"/>
                          <a:gd name="connsiteX5" fmla="*/ 49511 w 340469"/>
                          <a:gd name="connsiteY5" fmla="*/ 11635 h 329190"/>
                          <a:gd name="connsiteX6" fmla="*/ 54498 w 340469"/>
                          <a:gd name="connsiteY6" fmla="*/ 16623 h 329190"/>
                          <a:gd name="connsiteX7" fmla="*/ 77771 w 340469"/>
                          <a:gd name="connsiteY7" fmla="*/ 41558 h 329190"/>
                          <a:gd name="connsiteX8" fmla="*/ 145925 w 340469"/>
                          <a:gd name="connsiteY8" fmla="*/ 109713 h 329190"/>
                          <a:gd name="connsiteX9" fmla="*/ 332105 w 340469"/>
                          <a:gd name="connsiteY9" fmla="*/ 284256 h 329190"/>
                          <a:gd name="connsiteX10" fmla="*/ 333768 w 340469"/>
                          <a:gd name="connsiteY10" fmla="*/ 320828 h 329190"/>
                          <a:gd name="connsiteX11" fmla="*/ 297197 w 340469"/>
                          <a:gd name="connsiteY11" fmla="*/ 322489 h 329190"/>
                          <a:gd name="connsiteX12" fmla="*/ 109355 w 340469"/>
                          <a:gd name="connsiteY12" fmla="*/ 146284 h 329190"/>
                          <a:gd name="connsiteX13" fmla="*/ 39538 w 340469"/>
                          <a:gd name="connsiteY13" fmla="*/ 76466 h 329190"/>
                          <a:gd name="connsiteX14" fmla="*/ 17928 w 340469"/>
                          <a:gd name="connsiteY14" fmla="*/ 53193 h 329190"/>
                          <a:gd name="connsiteX15" fmla="*/ 29563 w 340469"/>
                          <a:gd name="connsiteY15" fmla="*/ 51532 h 329190"/>
                          <a:gd name="connsiteX16" fmla="*/ 24576 w 340469"/>
                          <a:gd name="connsiteY16" fmla="*/ 51532 h 329190"/>
                          <a:gd name="connsiteX17" fmla="*/ 29563 w 340469"/>
                          <a:gd name="connsiteY17" fmla="*/ 51532 h 329190"/>
                          <a:gd name="connsiteX18" fmla="*/ 29563 w 340469"/>
                          <a:gd name="connsiteY18" fmla="*/ 51532 h 329190"/>
                          <a:gd name="connsiteX19" fmla="*/ 29563 w 340469"/>
                          <a:gd name="connsiteY19" fmla="*/ 51532 h 329190"/>
                          <a:gd name="connsiteX20" fmla="*/ 29563 w 340469"/>
                          <a:gd name="connsiteY20" fmla="*/ 51532 h 329190"/>
                          <a:gd name="connsiteX21" fmla="*/ 29563 w 340469"/>
                          <a:gd name="connsiteY21" fmla="*/ 51532 h 3291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40469" h="329190">
                            <a:moveTo>
                              <a:pt x="17928" y="53193"/>
                            </a:moveTo>
                            <a:cubicBezTo>
                              <a:pt x="16265" y="51532"/>
                              <a:pt x="7953" y="44882"/>
                              <a:pt x="6291" y="43220"/>
                            </a:cubicBezTo>
                            <a:cubicBezTo>
                              <a:pt x="2966" y="39895"/>
                              <a:pt x="2966" y="36570"/>
                              <a:pt x="1304" y="34908"/>
                            </a:cubicBezTo>
                            <a:cubicBezTo>
                              <a:pt x="-2020" y="23272"/>
                              <a:pt x="1304" y="13298"/>
                              <a:pt x="7953" y="8312"/>
                            </a:cubicBezTo>
                            <a:cubicBezTo>
                              <a:pt x="11278" y="4987"/>
                              <a:pt x="17928" y="0"/>
                              <a:pt x="29563" y="0"/>
                            </a:cubicBezTo>
                            <a:cubicBezTo>
                              <a:pt x="37875" y="1662"/>
                              <a:pt x="44524" y="4987"/>
                              <a:pt x="49511" y="11635"/>
                            </a:cubicBezTo>
                            <a:cubicBezTo>
                              <a:pt x="51174" y="13298"/>
                              <a:pt x="54498" y="14960"/>
                              <a:pt x="54498" y="16623"/>
                            </a:cubicBezTo>
                            <a:cubicBezTo>
                              <a:pt x="62809" y="24935"/>
                              <a:pt x="69459" y="33246"/>
                              <a:pt x="77771" y="41558"/>
                            </a:cubicBezTo>
                            <a:cubicBezTo>
                              <a:pt x="101044" y="64830"/>
                              <a:pt x="122654" y="88103"/>
                              <a:pt x="145925" y="109713"/>
                            </a:cubicBezTo>
                            <a:cubicBezTo>
                              <a:pt x="207431" y="169556"/>
                              <a:pt x="268937" y="227737"/>
                              <a:pt x="332105" y="284256"/>
                            </a:cubicBezTo>
                            <a:cubicBezTo>
                              <a:pt x="342080" y="294230"/>
                              <a:pt x="343742" y="310853"/>
                              <a:pt x="333768" y="320828"/>
                            </a:cubicBezTo>
                            <a:cubicBezTo>
                              <a:pt x="323794" y="330801"/>
                              <a:pt x="307171" y="332464"/>
                              <a:pt x="297197" y="322489"/>
                            </a:cubicBezTo>
                            <a:cubicBezTo>
                              <a:pt x="234029" y="264308"/>
                              <a:pt x="170860" y="206127"/>
                              <a:pt x="109355" y="146284"/>
                            </a:cubicBezTo>
                            <a:cubicBezTo>
                              <a:pt x="86082" y="123011"/>
                              <a:pt x="62809" y="99739"/>
                              <a:pt x="39538" y="76466"/>
                            </a:cubicBezTo>
                            <a:cubicBezTo>
                              <a:pt x="32888" y="71480"/>
                              <a:pt x="24576" y="61505"/>
                              <a:pt x="17928" y="53193"/>
                            </a:cubicBezTo>
                            <a:moveTo>
                              <a:pt x="29563" y="51532"/>
                            </a:moveTo>
                            <a:cubicBezTo>
                              <a:pt x="27901" y="51532"/>
                              <a:pt x="26239" y="51532"/>
                              <a:pt x="24576" y="51532"/>
                            </a:cubicBezTo>
                            <a:cubicBezTo>
                              <a:pt x="26239" y="53193"/>
                              <a:pt x="27901" y="53193"/>
                              <a:pt x="29563" y="51532"/>
                            </a:cubicBezTo>
                            <a:moveTo>
                              <a:pt x="29563" y="51532"/>
                            </a:moveTo>
                            <a:lnTo>
                              <a:pt x="29563" y="51532"/>
                            </a:lnTo>
                            <a:lnTo>
                              <a:pt x="29563" y="51532"/>
                            </a:lnTo>
                            <a:lnTo>
                              <a:pt x="29563" y="51532"/>
                            </a:lnTo>
                            <a:close/>
                          </a:path>
                        </a:pathLst>
                      </a:custGeom>
                      <a:solidFill>
                        <a:srgbClr val="2B5577"/>
                      </a:solidFill>
                      <a:ln w="1662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14" name="Graphic 2">
              <a:extLst>
                <a:ext uri="{FF2B5EF4-FFF2-40B4-BE49-F238E27FC236}">
                  <a16:creationId xmlns:a16="http://schemas.microsoft.com/office/drawing/2014/main" id="{714038F6-BDEF-F1FA-332C-371E6E8A5ABF}"/>
                </a:ext>
              </a:extLst>
            </p:cNvPr>
            <p:cNvGrpSpPr/>
            <p:nvPr/>
          </p:nvGrpSpPr>
          <p:grpSpPr>
            <a:xfrm>
              <a:off x="33424" y="474586"/>
              <a:ext cx="11724436" cy="6524605"/>
              <a:chOff x="33424" y="474586"/>
              <a:chExt cx="11724436" cy="6524605"/>
            </a:xfrm>
            <a:solidFill>
              <a:srgbClr val="FFFFFF"/>
            </a:solidFill>
          </p:grpSpPr>
          <p:grpSp>
            <p:nvGrpSpPr>
              <p:cNvPr id="15" name="Graphic 2">
                <a:extLst>
                  <a:ext uri="{FF2B5EF4-FFF2-40B4-BE49-F238E27FC236}">
                    <a16:creationId xmlns:a16="http://schemas.microsoft.com/office/drawing/2014/main" id="{6C8CB027-381A-2B84-8F92-AF80E5283EFB}"/>
                  </a:ext>
                </a:extLst>
              </p:cNvPr>
              <p:cNvGrpSpPr/>
              <p:nvPr/>
            </p:nvGrpSpPr>
            <p:grpSpPr>
              <a:xfrm>
                <a:off x="5288113" y="6354211"/>
                <a:ext cx="673239" cy="644980"/>
                <a:chOff x="5288113" y="6354211"/>
                <a:chExt cx="673239" cy="644980"/>
              </a:xfrm>
              <a:solidFill>
                <a:srgbClr val="FFFFFF"/>
              </a:solidFill>
            </p:grpSpPr>
            <p:sp>
              <p:nvSpPr>
                <p:cNvPr id="633" name="Freeform: Shape 632">
                  <a:extLst>
                    <a:ext uri="{FF2B5EF4-FFF2-40B4-BE49-F238E27FC236}">
                      <a16:creationId xmlns:a16="http://schemas.microsoft.com/office/drawing/2014/main" id="{A256109F-6379-ECFA-8825-408E24A1C974}"/>
                    </a:ext>
                  </a:extLst>
                </p:cNvPr>
                <p:cNvSpPr/>
                <p:nvPr/>
              </p:nvSpPr>
              <p:spPr>
                <a:xfrm>
                  <a:off x="5431072" y="6354211"/>
                  <a:ext cx="385658" cy="644980"/>
                </a:xfrm>
                <a:custGeom>
                  <a:avLst/>
                  <a:gdLst>
                    <a:gd name="connsiteX0" fmla="*/ 275945 w 385658"/>
                    <a:gd name="connsiteY0" fmla="*/ 129661 h 644980"/>
                    <a:gd name="connsiteX1" fmla="*/ 372360 w 385658"/>
                    <a:gd name="connsiteY1" fmla="*/ 59844 h 644980"/>
                    <a:gd name="connsiteX2" fmla="*/ 385658 w 385658"/>
                    <a:gd name="connsiteY2" fmla="*/ 78129 h 644980"/>
                    <a:gd name="connsiteX3" fmla="*/ 262646 w 385658"/>
                    <a:gd name="connsiteY3" fmla="*/ 166232 h 644980"/>
                    <a:gd name="connsiteX4" fmla="*/ 144622 w 385658"/>
                    <a:gd name="connsiteY4" fmla="*/ 482073 h 644980"/>
                    <a:gd name="connsiteX5" fmla="*/ 181193 w 385658"/>
                    <a:gd name="connsiteY5" fmla="*/ 630020 h 644980"/>
                    <a:gd name="connsiteX6" fmla="*/ 159583 w 385658"/>
                    <a:gd name="connsiteY6" fmla="*/ 635006 h 644980"/>
                    <a:gd name="connsiteX7" fmla="*/ 131323 w 385658"/>
                    <a:gd name="connsiteY7" fmla="*/ 518644 h 644980"/>
                    <a:gd name="connsiteX8" fmla="*/ 84778 w 385658"/>
                    <a:gd name="connsiteY8" fmla="*/ 644980 h 644980"/>
                    <a:gd name="connsiteX9" fmla="*/ 64830 w 385658"/>
                    <a:gd name="connsiteY9" fmla="*/ 636669 h 644980"/>
                    <a:gd name="connsiteX10" fmla="*/ 111376 w 385658"/>
                    <a:gd name="connsiteY10" fmla="*/ 511995 h 644980"/>
                    <a:gd name="connsiteX11" fmla="*/ 13298 w 385658"/>
                    <a:gd name="connsiteY11" fmla="*/ 581812 h 644980"/>
                    <a:gd name="connsiteX12" fmla="*/ 0 w 385658"/>
                    <a:gd name="connsiteY12" fmla="*/ 563527 h 644980"/>
                    <a:gd name="connsiteX13" fmla="*/ 124674 w 385658"/>
                    <a:gd name="connsiteY13" fmla="*/ 475424 h 644980"/>
                    <a:gd name="connsiteX14" fmla="*/ 241036 w 385658"/>
                    <a:gd name="connsiteY14" fmla="*/ 159583 h 644980"/>
                    <a:gd name="connsiteX15" fmla="*/ 206128 w 385658"/>
                    <a:gd name="connsiteY15" fmla="*/ 11636 h 644980"/>
                    <a:gd name="connsiteX16" fmla="*/ 226076 w 385658"/>
                    <a:gd name="connsiteY16" fmla="*/ 6650 h 644980"/>
                    <a:gd name="connsiteX17" fmla="*/ 254335 w 385658"/>
                    <a:gd name="connsiteY17" fmla="*/ 123012 h 644980"/>
                    <a:gd name="connsiteX18" fmla="*/ 300880 w 385658"/>
                    <a:gd name="connsiteY18" fmla="*/ 0 h 644980"/>
                    <a:gd name="connsiteX19" fmla="*/ 320827 w 385658"/>
                    <a:gd name="connsiteY19" fmla="*/ 6650 h 64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85658" h="644980">
                      <a:moveTo>
                        <a:pt x="275945" y="129661"/>
                      </a:moveTo>
                      <a:lnTo>
                        <a:pt x="372360" y="59844"/>
                      </a:lnTo>
                      <a:lnTo>
                        <a:pt x="385658" y="78129"/>
                      </a:lnTo>
                      <a:lnTo>
                        <a:pt x="262646" y="166232"/>
                      </a:lnTo>
                      <a:lnTo>
                        <a:pt x="144622" y="482073"/>
                      </a:lnTo>
                      <a:lnTo>
                        <a:pt x="181193" y="630020"/>
                      </a:lnTo>
                      <a:lnTo>
                        <a:pt x="159583" y="635006"/>
                      </a:lnTo>
                      <a:lnTo>
                        <a:pt x="131323" y="518644"/>
                      </a:lnTo>
                      <a:lnTo>
                        <a:pt x="84778" y="644980"/>
                      </a:lnTo>
                      <a:lnTo>
                        <a:pt x="64830" y="636669"/>
                      </a:lnTo>
                      <a:lnTo>
                        <a:pt x="111376" y="511995"/>
                      </a:lnTo>
                      <a:lnTo>
                        <a:pt x="13298" y="581812"/>
                      </a:lnTo>
                      <a:lnTo>
                        <a:pt x="0" y="563527"/>
                      </a:lnTo>
                      <a:lnTo>
                        <a:pt x="124674" y="475424"/>
                      </a:lnTo>
                      <a:lnTo>
                        <a:pt x="241036" y="159583"/>
                      </a:lnTo>
                      <a:lnTo>
                        <a:pt x="206128" y="11636"/>
                      </a:lnTo>
                      <a:lnTo>
                        <a:pt x="226076" y="6650"/>
                      </a:lnTo>
                      <a:lnTo>
                        <a:pt x="254335" y="123012"/>
                      </a:lnTo>
                      <a:lnTo>
                        <a:pt x="300880" y="0"/>
                      </a:lnTo>
                      <a:lnTo>
                        <a:pt x="320827" y="66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4" name="Freeform: Shape 633">
                  <a:extLst>
                    <a:ext uri="{FF2B5EF4-FFF2-40B4-BE49-F238E27FC236}">
                      <a16:creationId xmlns:a16="http://schemas.microsoft.com/office/drawing/2014/main" id="{B6261EA3-CA3E-40B8-E284-D31621924FE2}"/>
                    </a:ext>
                  </a:extLst>
                </p:cNvPr>
                <p:cNvSpPr/>
                <p:nvPr/>
              </p:nvSpPr>
              <p:spPr>
                <a:xfrm>
                  <a:off x="5288113" y="6532079"/>
                  <a:ext cx="673239" cy="287581"/>
                </a:xfrm>
                <a:custGeom>
                  <a:avLst/>
                  <a:gdLst>
                    <a:gd name="connsiteX0" fmla="*/ 543579 w 673239"/>
                    <a:gd name="connsiteY0" fmla="*/ 119687 h 287581"/>
                    <a:gd name="connsiteX1" fmla="*/ 651630 w 673239"/>
                    <a:gd name="connsiteY1" fmla="*/ 169557 h 287581"/>
                    <a:gd name="connsiteX2" fmla="*/ 643318 w 673239"/>
                    <a:gd name="connsiteY2" fmla="*/ 189504 h 287581"/>
                    <a:gd name="connsiteX3" fmla="*/ 503683 w 673239"/>
                    <a:gd name="connsiteY3" fmla="*/ 126336 h 287581"/>
                    <a:gd name="connsiteX4" fmla="*/ 172881 w 673239"/>
                    <a:gd name="connsiteY4" fmla="*/ 182855 h 287581"/>
                    <a:gd name="connsiteX5" fmla="*/ 63168 w 673239"/>
                    <a:gd name="connsiteY5" fmla="*/ 287581 h 287581"/>
                    <a:gd name="connsiteX6" fmla="*/ 48207 w 673239"/>
                    <a:gd name="connsiteY6" fmla="*/ 272620 h 287581"/>
                    <a:gd name="connsiteX7" fmla="*/ 134648 w 673239"/>
                    <a:gd name="connsiteY7" fmla="*/ 189504 h 287581"/>
                    <a:gd name="connsiteX8" fmla="*/ 3325 w 673239"/>
                    <a:gd name="connsiteY8" fmla="*/ 211115 h 287581"/>
                    <a:gd name="connsiteX9" fmla="*/ 0 w 673239"/>
                    <a:gd name="connsiteY9" fmla="*/ 189504 h 287581"/>
                    <a:gd name="connsiteX10" fmla="*/ 131323 w 673239"/>
                    <a:gd name="connsiteY10" fmla="*/ 167894 h 287581"/>
                    <a:gd name="connsiteX11" fmla="*/ 21610 w 673239"/>
                    <a:gd name="connsiteY11" fmla="*/ 118025 h 287581"/>
                    <a:gd name="connsiteX12" fmla="*/ 29922 w 673239"/>
                    <a:gd name="connsiteY12" fmla="*/ 98077 h 287581"/>
                    <a:gd name="connsiteX13" fmla="*/ 169557 w 673239"/>
                    <a:gd name="connsiteY13" fmla="*/ 161245 h 287581"/>
                    <a:gd name="connsiteX14" fmla="*/ 500358 w 673239"/>
                    <a:gd name="connsiteY14" fmla="*/ 104726 h 287581"/>
                    <a:gd name="connsiteX15" fmla="*/ 611734 w 673239"/>
                    <a:gd name="connsiteY15" fmla="*/ 0 h 287581"/>
                    <a:gd name="connsiteX16" fmla="*/ 626695 w 673239"/>
                    <a:gd name="connsiteY16" fmla="*/ 14961 h 287581"/>
                    <a:gd name="connsiteX17" fmla="*/ 538591 w 673239"/>
                    <a:gd name="connsiteY17" fmla="*/ 98077 h 287581"/>
                    <a:gd name="connsiteX18" fmla="*/ 668253 w 673239"/>
                    <a:gd name="connsiteY18" fmla="*/ 76467 h 287581"/>
                    <a:gd name="connsiteX19" fmla="*/ 673239 w 673239"/>
                    <a:gd name="connsiteY19" fmla="*/ 98077 h 28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73239" h="287581">
                      <a:moveTo>
                        <a:pt x="543579" y="119687"/>
                      </a:moveTo>
                      <a:lnTo>
                        <a:pt x="651630" y="169557"/>
                      </a:lnTo>
                      <a:lnTo>
                        <a:pt x="643318" y="189504"/>
                      </a:lnTo>
                      <a:lnTo>
                        <a:pt x="503683" y="126336"/>
                      </a:lnTo>
                      <a:lnTo>
                        <a:pt x="172881" y="182855"/>
                      </a:lnTo>
                      <a:lnTo>
                        <a:pt x="63168" y="287581"/>
                      </a:lnTo>
                      <a:lnTo>
                        <a:pt x="48207" y="272620"/>
                      </a:lnTo>
                      <a:lnTo>
                        <a:pt x="134648" y="189504"/>
                      </a:lnTo>
                      <a:lnTo>
                        <a:pt x="3325" y="211115"/>
                      </a:lnTo>
                      <a:lnTo>
                        <a:pt x="0" y="189504"/>
                      </a:lnTo>
                      <a:lnTo>
                        <a:pt x="131323" y="167894"/>
                      </a:lnTo>
                      <a:lnTo>
                        <a:pt x="21610" y="118025"/>
                      </a:lnTo>
                      <a:lnTo>
                        <a:pt x="29922" y="98077"/>
                      </a:lnTo>
                      <a:lnTo>
                        <a:pt x="169557" y="161245"/>
                      </a:lnTo>
                      <a:lnTo>
                        <a:pt x="500358" y="104726"/>
                      </a:lnTo>
                      <a:lnTo>
                        <a:pt x="611734" y="0"/>
                      </a:lnTo>
                      <a:lnTo>
                        <a:pt x="626695" y="14961"/>
                      </a:lnTo>
                      <a:lnTo>
                        <a:pt x="538591" y="98077"/>
                      </a:lnTo>
                      <a:lnTo>
                        <a:pt x="668253" y="76467"/>
                      </a:lnTo>
                      <a:lnTo>
                        <a:pt x="673239" y="980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5" name="Freeform: Shape 634">
                  <a:extLst>
                    <a:ext uri="{FF2B5EF4-FFF2-40B4-BE49-F238E27FC236}">
                      <a16:creationId xmlns:a16="http://schemas.microsoft.com/office/drawing/2014/main" id="{6DDF3ACC-9C9E-84A1-07ED-285FFE09DABB}"/>
                    </a:ext>
                  </a:extLst>
                </p:cNvPr>
                <p:cNvSpPr/>
                <p:nvPr/>
              </p:nvSpPr>
              <p:spPr>
                <a:xfrm>
                  <a:off x="5362917" y="6389119"/>
                  <a:ext cx="523630" cy="576825"/>
                </a:xfrm>
                <a:custGeom>
                  <a:avLst/>
                  <a:gdLst>
                    <a:gd name="connsiteX0" fmla="*/ 385658 w 523630"/>
                    <a:gd name="connsiteY0" fmla="*/ 455475 h 576825"/>
                    <a:gd name="connsiteX1" fmla="*/ 397294 w 523630"/>
                    <a:gd name="connsiteY1" fmla="*/ 573500 h 576825"/>
                    <a:gd name="connsiteX2" fmla="*/ 375684 w 523630"/>
                    <a:gd name="connsiteY2" fmla="*/ 576825 h 576825"/>
                    <a:gd name="connsiteX3" fmla="*/ 360724 w 523630"/>
                    <a:gd name="connsiteY3" fmla="*/ 423892 h 576825"/>
                    <a:gd name="connsiteX4" fmla="*/ 146284 w 523630"/>
                    <a:gd name="connsiteY4" fmla="*/ 164570 h 576825"/>
                    <a:gd name="connsiteX5" fmla="*/ 0 w 523630"/>
                    <a:gd name="connsiteY5" fmla="*/ 121350 h 576825"/>
                    <a:gd name="connsiteX6" fmla="*/ 6649 w 523630"/>
                    <a:gd name="connsiteY6" fmla="*/ 101402 h 576825"/>
                    <a:gd name="connsiteX7" fmla="*/ 121350 w 523630"/>
                    <a:gd name="connsiteY7" fmla="*/ 134648 h 576825"/>
                    <a:gd name="connsiteX8" fmla="*/ 36571 w 523630"/>
                    <a:gd name="connsiteY8" fmla="*/ 31584 h 576825"/>
                    <a:gd name="connsiteX9" fmla="*/ 53194 w 523630"/>
                    <a:gd name="connsiteY9" fmla="*/ 18286 h 576825"/>
                    <a:gd name="connsiteX10" fmla="*/ 137973 w 523630"/>
                    <a:gd name="connsiteY10" fmla="*/ 121350 h 576825"/>
                    <a:gd name="connsiteX11" fmla="*/ 126336 w 523630"/>
                    <a:gd name="connsiteY11" fmla="*/ 1662 h 576825"/>
                    <a:gd name="connsiteX12" fmla="*/ 147946 w 523630"/>
                    <a:gd name="connsiteY12" fmla="*/ 0 h 576825"/>
                    <a:gd name="connsiteX13" fmla="*/ 162908 w 523630"/>
                    <a:gd name="connsiteY13" fmla="*/ 151271 h 576825"/>
                    <a:gd name="connsiteX14" fmla="*/ 377347 w 523630"/>
                    <a:gd name="connsiteY14" fmla="*/ 410593 h 576825"/>
                    <a:gd name="connsiteX15" fmla="*/ 523631 w 523630"/>
                    <a:gd name="connsiteY15" fmla="*/ 453814 h 576825"/>
                    <a:gd name="connsiteX16" fmla="*/ 516982 w 523630"/>
                    <a:gd name="connsiteY16" fmla="*/ 475424 h 576825"/>
                    <a:gd name="connsiteX17" fmla="*/ 402282 w 523630"/>
                    <a:gd name="connsiteY17" fmla="*/ 440515 h 576825"/>
                    <a:gd name="connsiteX18" fmla="*/ 485398 w 523630"/>
                    <a:gd name="connsiteY18" fmla="*/ 541916 h 576825"/>
                    <a:gd name="connsiteX19" fmla="*/ 468774 w 523630"/>
                    <a:gd name="connsiteY19" fmla="*/ 555215 h 576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23630" h="576825">
                      <a:moveTo>
                        <a:pt x="385658" y="455475"/>
                      </a:moveTo>
                      <a:lnTo>
                        <a:pt x="397294" y="573500"/>
                      </a:lnTo>
                      <a:lnTo>
                        <a:pt x="375684" y="576825"/>
                      </a:lnTo>
                      <a:lnTo>
                        <a:pt x="360724" y="423892"/>
                      </a:lnTo>
                      <a:lnTo>
                        <a:pt x="146284" y="164570"/>
                      </a:lnTo>
                      <a:lnTo>
                        <a:pt x="0" y="121350"/>
                      </a:lnTo>
                      <a:lnTo>
                        <a:pt x="6649" y="101402"/>
                      </a:lnTo>
                      <a:lnTo>
                        <a:pt x="121350" y="134648"/>
                      </a:lnTo>
                      <a:lnTo>
                        <a:pt x="36571" y="31584"/>
                      </a:lnTo>
                      <a:lnTo>
                        <a:pt x="53194" y="18286"/>
                      </a:lnTo>
                      <a:lnTo>
                        <a:pt x="137973" y="121350"/>
                      </a:lnTo>
                      <a:lnTo>
                        <a:pt x="126336" y="1662"/>
                      </a:lnTo>
                      <a:lnTo>
                        <a:pt x="147946" y="0"/>
                      </a:lnTo>
                      <a:lnTo>
                        <a:pt x="162908" y="151271"/>
                      </a:lnTo>
                      <a:lnTo>
                        <a:pt x="377347" y="410593"/>
                      </a:lnTo>
                      <a:lnTo>
                        <a:pt x="523631" y="453814"/>
                      </a:lnTo>
                      <a:lnTo>
                        <a:pt x="516982" y="475424"/>
                      </a:lnTo>
                      <a:lnTo>
                        <a:pt x="402282" y="440515"/>
                      </a:lnTo>
                      <a:lnTo>
                        <a:pt x="485398" y="541916"/>
                      </a:lnTo>
                      <a:lnTo>
                        <a:pt x="468774" y="5552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aphic 2">
                <a:extLst>
                  <a:ext uri="{FF2B5EF4-FFF2-40B4-BE49-F238E27FC236}">
                    <a16:creationId xmlns:a16="http://schemas.microsoft.com/office/drawing/2014/main" id="{5A3DB02E-0B86-11E8-BAA0-E6FA703AA8E6}"/>
                  </a:ext>
                </a:extLst>
              </p:cNvPr>
              <p:cNvGrpSpPr/>
              <p:nvPr/>
            </p:nvGrpSpPr>
            <p:grpSpPr>
              <a:xfrm>
                <a:off x="33424" y="474586"/>
                <a:ext cx="11724436" cy="6454787"/>
                <a:chOff x="33424" y="474586"/>
                <a:chExt cx="11724436" cy="6454787"/>
              </a:xfrm>
              <a:solidFill>
                <a:srgbClr val="FFFFFF"/>
              </a:solidFill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5EA2CBE-AFED-6063-E772-042802762A84}"/>
                    </a:ext>
                  </a:extLst>
                </p:cNvPr>
                <p:cNvSpPr/>
                <p:nvPr/>
              </p:nvSpPr>
              <p:spPr>
                <a:xfrm>
                  <a:off x="2960865" y="64913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8C28589B-35E2-593F-1934-9E8233CB4660}"/>
                    </a:ext>
                  </a:extLst>
                </p:cNvPr>
                <p:cNvSpPr/>
                <p:nvPr/>
              </p:nvSpPr>
              <p:spPr>
                <a:xfrm>
                  <a:off x="4190982" y="82034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7C91F9E-6866-3B16-A4A1-30F8DA2B8DBF}"/>
                    </a:ext>
                  </a:extLst>
                </p:cNvPr>
                <p:cNvSpPr/>
                <p:nvPr/>
              </p:nvSpPr>
              <p:spPr>
                <a:xfrm>
                  <a:off x="4736223" y="60590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ECB5F40-A00C-05C2-F6FB-F73D1AB3DC9F}"/>
                    </a:ext>
                  </a:extLst>
                </p:cNvPr>
                <p:cNvSpPr/>
                <p:nvPr/>
              </p:nvSpPr>
              <p:spPr>
                <a:xfrm>
                  <a:off x="6223902" y="1969012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8286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E26610A-6C65-6200-8803-283DB5382BB0}"/>
                    </a:ext>
                  </a:extLst>
                </p:cNvPr>
                <p:cNvSpPr/>
                <p:nvPr/>
              </p:nvSpPr>
              <p:spPr>
                <a:xfrm>
                  <a:off x="6100987" y="152683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8537B7C-9D88-371A-3BE4-DE40DF5BF04D}"/>
                    </a:ext>
                  </a:extLst>
                </p:cNvPr>
                <p:cNvSpPr/>
                <p:nvPr/>
              </p:nvSpPr>
              <p:spPr>
                <a:xfrm>
                  <a:off x="7798216" y="863569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5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797B48FA-0B16-BAEA-2256-FE4FE5594916}"/>
                    </a:ext>
                  </a:extLst>
                </p:cNvPr>
                <p:cNvSpPr/>
                <p:nvPr/>
              </p:nvSpPr>
              <p:spPr>
                <a:xfrm>
                  <a:off x="7841436" y="1969012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38D294E1-A217-63C5-CF23-ABADE4C9DA6F}"/>
                    </a:ext>
                  </a:extLst>
                </p:cNvPr>
                <p:cNvSpPr/>
                <p:nvPr/>
              </p:nvSpPr>
              <p:spPr>
                <a:xfrm>
                  <a:off x="7277909" y="118938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A3636AC-BC2F-AD30-15ED-D64B9E5079F1}"/>
                    </a:ext>
                  </a:extLst>
                </p:cNvPr>
                <p:cNvSpPr/>
                <p:nvPr/>
              </p:nvSpPr>
              <p:spPr>
                <a:xfrm>
                  <a:off x="8316859" y="561027"/>
                  <a:ext cx="86440" cy="86440"/>
                </a:xfrm>
                <a:custGeom>
                  <a:avLst/>
                  <a:gdLst>
                    <a:gd name="connsiteX0" fmla="*/ 43221 w 86440"/>
                    <a:gd name="connsiteY0" fmla="*/ 0 h 86440"/>
                    <a:gd name="connsiteX1" fmla="*/ 86441 w 86440"/>
                    <a:gd name="connsiteY1" fmla="*/ 43220 h 86440"/>
                    <a:gd name="connsiteX2" fmla="*/ 43221 w 86440"/>
                    <a:gd name="connsiteY2" fmla="*/ 86441 h 86440"/>
                    <a:gd name="connsiteX3" fmla="*/ 0 w 86440"/>
                    <a:gd name="connsiteY3" fmla="*/ 43220 h 86440"/>
                    <a:gd name="connsiteX4" fmla="*/ 43221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1" y="0"/>
                      </a:moveTo>
                      <a:cubicBezTo>
                        <a:pt x="68156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1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1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6077060C-0D00-D173-6E24-72773CB1FE57}"/>
                    </a:ext>
                  </a:extLst>
                </p:cNvPr>
                <p:cNvSpPr/>
                <p:nvPr/>
              </p:nvSpPr>
              <p:spPr>
                <a:xfrm>
                  <a:off x="9523703" y="56102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0B4F0CE8-76C7-B766-AA3F-D7C3500C3604}"/>
                    </a:ext>
                  </a:extLst>
                </p:cNvPr>
                <p:cNvSpPr/>
                <p:nvPr/>
              </p:nvSpPr>
              <p:spPr>
                <a:xfrm>
                  <a:off x="9094825" y="1232604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7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EB0EDD2D-AD31-CAB8-7C3A-B2F5AE314ADA}"/>
                    </a:ext>
                  </a:extLst>
                </p:cNvPr>
                <p:cNvSpPr/>
                <p:nvPr/>
              </p:nvSpPr>
              <p:spPr>
                <a:xfrm>
                  <a:off x="9726506" y="1727975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7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12F5D208-D175-C0FD-C407-23B69D67AFEC}"/>
                    </a:ext>
                  </a:extLst>
                </p:cNvPr>
                <p:cNvSpPr/>
                <p:nvPr/>
              </p:nvSpPr>
              <p:spPr>
                <a:xfrm>
                  <a:off x="11322333" y="517806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1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5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0CB73DA6-DAE2-82C9-549A-0EF7AAC9D79B}"/>
                    </a:ext>
                  </a:extLst>
                </p:cNvPr>
                <p:cNvSpPr/>
                <p:nvPr/>
              </p:nvSpPr>
              <p:spPr>
                <a:xfrm>
                  <a:off x="11671323" y="1684755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A3671FDA-F378-34FC-84F8-9AE895E0AF8A}"/>
                    </a:ext>
                  </a:extLst>
                </p:cNvPr>
                <p:cNvSpPr/>
                <p:nvPr/>
              </p:nvSpPr>
              <p:spPr>
                <a:xfrm>
                  <a:off x="10840164" y="2617316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D793898-6B9C-C177-F64F-594D07105B26}"/>
                    </a:ext>
                  </a:extLst>
                </p:cNvPr>
                <p:cNvSpPr/>
                <p:nvPr/>
              </p:nvSpPr>
              <p:spPr>
                <a:xfrm>
                  <a:off x="10141989" y="3248998"/>
                  <a:ext cx="86536" cy="86440"/>
                </a:xfrm>
                <a:custGeom>
                  <a:avLst/>
                  <a:gdLst>
                    <a:gd name="connsiteX0" fmla="*/ 43317 w 86536"/>
                    <a:gd name="connsiteY0" fmla="*/ 0 h 86440"/>
                    <a:gd name="connsiteX1" fmla="*/ 86537 w 86536"/>
                    <a:gd name="connsiteY1" fmla="*/ 43220 h 86440"/>
                    <a:gd name="connsiteX2" fmla="*/ 43317 w 86536"/>
                    <a:gd name="connsiteY2" fmla="*/ 86441 h 86440"/>
                    <a:gd name="connsiteX3" fmla="*/ 97 w 86536"/>
                    <a:gd name="connsiteY3" fmla="*/ 43220 h 86440"/>
                    <a:gd name="connsiteX4" fmla="*/ 43317 w 86536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6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FB3615CF-38E3-6583-40BC-CF99B8D08698}"/>
                    </a:ext>
                  </a:extLst>
                </p:cNvPr>
                <p:cNvSpPr/>
                <p:nvPr/>
              </p:nvSpPr>
              <p:spPr>
                <a:xfrm>
                  <a:off x="6686027" y="3292218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2A89B0F2-AF09-41B0-DAA1-80051BD679C2}"/>
                    </a:ext>
                  </a:extLst>
                </p:cNvPr>
                <p:cNvSpPr/>
                <p:nvPr/>
              </p:nvSpPr>
              <p:spPr>
                <a:xfrm>
                  <a:off x="6179116" y="370946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8285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6A515F8E-2570-8C54-C338-CB9E4305C924}"/>
                    </a:ext>
                  </a:extLst>
                </p:cNvPr>
                <p:cNvSpPr/>
                <p:nvPr/>
              </p:nvSpPr>
              <p:spPr>
                <a:xfrm>
                  <a:off x="6598021" y="391725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31C62D0B-ACFC-9C2E-D2CE-C650C7C5CB5B}"/>
                    </a:ext>
                  </a:extLst>
                </p:cNvPr>
                <p:cNvSpPr/>
                <p:nvPr/>
              </p:nvSpPr>
              <p:spPr>
                <a:xfrm>
                  <a:off x="5101933" y="4314545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B120A677-BDDA-BCA3-0CD5-264DEEBE0F00}"/>
                    </a:ext>
                  </a:extLst>
                </p:cNvPr>
                <p:cNvSpPr/>
                <p:nvPr/>
              </p:nvSpPr>
              <p:spPr>
                <a:xfrm>
                  <a:off x="4781008" y="3917250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0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0"/>
                        <a:pt x="43317" y="86440"/>
                      </a:cubicBezTo>
                      <a:cubicBezTo>
                        <a:pt x="18382" y="86440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95B36B33-099F-97E8-E9D2-3BB4EFB53D33}"/>
                    </a:ext>
                  </a:extLst>
                </p:cNvPr>
                <p:cNvSpPr/>
                <p:nvPr/>
              </p:nvSpPr>
              <p:spPr>
                <a:xfrm>
                  <a:off x="4102879" y="400369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8286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2067EEF0-F205-5AF7-18CA-39C0F87E250D}"/>
                    </a:ext>
                  </a:extLst>
                </p:cNvPr>
                <p:cNvSpPr/>
                <p:nvPr/>
              </p:nvSpPr>
              <p:spPr>
                <a:xfrm>
                  <a:off x="2428923" y="375268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BD53E5FD-2224-FACB-B640-E351612EC22B}"/>
                    </a:ext>
                  </a:extLst>
                </p:cNvPr>
                <p:cNvSpPr/>
                <p:nvPr/>
              </p:nvSpPr>
              <p:spPr>
                <a:xfrm>
                  <a:off x="2139582" y="3519956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5FEAFBF3-7EAB-0892-3000-AF9986F47D80}"/>
                    </a:ext>
                  </a:extLst>
                </p:cNvPr>
                <p:cNvSpPr/>
                <p:nvPr/>
              </p:nvSpPr>
              <p:spPr>
                <a:xfrm>
                  <a:off x="2385703" y="133068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6493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CBB8B5F9-3B3A-13A6-341E-880436111AD6}"/>
                    </a:ext>
                  </a:extLst>
                </p:cNvPr>
                <p:cNvSpPr/>
                <p:nvPr/>
              </p:nvSpPr>
              <p:spPr>
                <a:xfrm>
                  <a:off x="1739060" y="1771196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48D46572-66B0-B4B3-3D35-79F85DF1588B}"/>
                    </a:ext>
                  </a:extLst>
                </p:cNvPr>
                <p:cNvSpPr/>
                <p:nvPr/>
              </p:nvSpPr>
              <p:spPr>
                <a:xfrm>
                  <a:off x="708422" y="605909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8285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CAE7CA27-84E2-7BD2-7E5D-007E545BC147}"/>
                    </a:ext>
                  </a:extLst>
                </p:cNvPr>
                <p:cNvSpPr/>
                <p:nvPr/>
              </p:nvSpPr>
              <p:spPr>
                <a:xfrm>
                  <a:off x="76741" y="474586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4A6B64C3-426E-13AC-00DE-DFB5909E72BB}"/>
                    </a:ext>
                  </a:extLst>
                </p:cNvPr>
                <p:cNvSpPr/>
                <p:nvPr/>
              </p:nvSpPr>
              <p:spPr>
                <a:xfrm>
                  <a:off x="665105" y="2012232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D9E997D2-2BA0-E13F-9E12-2B613FA164CB}"/>
                    </a:ext>
                  </a:extLst>
                </p:cNvPr>
                <p:cNvSpPr/>
                <p:nvPr/>
              </p:nvSpPr>
              <p:spPr>
                <a:xfrm>
                  <a:off x="33424" y="2617316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5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6EAFBFF3-9427-2095-A9EF-28C8D1CCF959}"/>
                    </a:ext>
                  </a:extLst>
                </p:cNvPr>
                <p:cNvSpPr/>
                <p:nvPr/>
              </p:nvSpPr>
              <p:spPr>
                <a:xfrm>
                  <a:off x="465627" y="3162557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8285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494AFAE5-5C95-AAA5-4F03-7AD637E80762}"/>
                    </a:ext>
                  </a:extLst>
                </p:cNvPr>
                <p:cNvSpPr/>
                <p:nvPr/>
              </p:nvSpPr>
              <p:spPr>
                <a:xfrm>
                  <a:off x="899589" y="379590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141DA038-00BB-0224-55A6-0B7055C9571A}"/>
                    </a:ext>
                  </a:extLst>
                </p:cNvPr>
                <p:cNvSpPr/>
                <p:nvPr/>
              </p:nvSpPr>
              <p:spPr>
                <a:xfrm>
                  <a:off x="119961" y="404857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8286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DB46871B-C795-29CD-27BC-675B901CD617}"/>
                    </a:ext>
                  </a:extLst>
                </p:cNvPr>
                <p:cNvSpPr/>
                <p:nvPr/>
              </p:nvSpPr>
              <p:spPr>
                <a:xfrm>
                  <a:off x="942809" y="454560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68BB5411-D5B5-DDD8-E38E-F950BFD0A470}"/>
                    </a:ext>
                  </a:extLst>
                </p:cNvPr>
                <p:cNvSpPr/>
                <p:nvPr/>
              </p:nvSpPr>
              <p:spPr>
                <a:xfrm>
                  <a:off x="2139582" y="4545607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6C901F-6685-43D8-4746-00DE1669E6AA}"/>
                    </a:ext>
                  </a:extLst>
                </p:cNvPr>
                <p:cNvSpPr/>
                <p:nvPr/>
              </p:nvSpPr>
              <p:spPr>
                <a:xfrm>
                  <a:off x="5863178" y="820349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8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8" y="19948"/>
                        <a:pt x="86538" y="43220"/>
                      </a:cubicBezTo>
                      <a:cubicBezTo>
                        <a:pt x="86538" y="68155"/>
                        <a:pt x="66590" y="86441"/>
                        <a:pt x="43317" y="86441"/>
                      </a:cubicBezTo>
                      <a:cubicBezTo>
                        <a:pt x="18382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FA36F620-5775-67EB-F6BA-BC9ABD347037}"/>
                    </a:ext>
                  </a:extLst>
                </p:cNvPr>
                <p:cNvSpPr/>
                <p:nvPr/>
              </p:nvSpPr>
              <p:spPr>
                <a:xfrm>
                  <a:off x="856272" y="4758384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1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1"/>
                        <a:pt x="43317" y="86441"/>
                      </a:cubicBezTo>
                      <a:cubicBezTo>
                        <a:pt x="20045" y="86441"/>
                        <a:pt x="97" y="66493"/>
                        <a:pt x="97" y="43220"/>
                      </a:cubicBezTo>
                      <a:cubicBezTo>
                        <a:pt x="-1566" y="19948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01DECDA8-1DF1-E9D1-CD6E-04F9D0515376}"/>
                    </a:ext>
                  </a:extLst>
                </p:cNvPr>
                <p:cNvSpPr/>
                <p:nvPr/>
              </p:nvSpPr>
              <p:spPr>
                <a:xfrm>
                  <a:off x="4016438" y="5988500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9B16FAA6-2114-30B0-4DB3-AF49825B9914}"/>
                    </a:ext>
                  </a:extLst>
                </p:cNvPr>
                <p:cNvSpPr/>
                <p:nvPr/>
              </p:nvSpPr>
              <p:spPr>
                <a:xfrm>
                  <a:off x="4824326" y="638745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3907E8C4-BD05-8BF3-819C-8A3B3712F571}"/>
                    </a:ext>
                  </a:extLst>
                </p:cNvPr>
                <p:cNvSpPr/>
                <p:nvPr/>
              </p:nvSpPr>
              <p:spPr>
                <a:xfrm>
                  <a:off x="4016438" y="665342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C50E519-2A55-C0BD-9B52-9A0F9CE04424}"/>
                    </a:ext>
                  </a:extLst>
                </p:cNvPr>
                <p:cNvSpPr/>
                <p:nvPr/>
              </p:nvSpPr>
              <p:spPr>
                <a:xfrm>
                  <a:off x="2182900" y="6344237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9948" y="86440"/>
                        <a:pt x="0" y="66493"/>
                        <a:pt x="0" y="43220"/>
                      </a:cubicBezTo>
                      <a:cubicBezTo>
                        <a:pt x="0" y="18285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5598D3A5-1407-AE6F-C4B5-2DB05B20BD1C}"/>
                    </a:ext>
                  </a:extLst>
                </p:cNvPr>
                <p:cNvSpPr/>
                <p:nvPr/>
              </p:nvSpPr>
              <p:spPr>
                <a:xfrm>
                  <a:off x="2550175" y="6842933"/>
                  <a:ext cx="86537" cy="86440"/>
                </a:xfrm>
                <a:custGeom>
                  <a:avLst/>
                  <a:gdLst>
                    <a:gd name="connsiteX0" fmla="*/ 43317 w 86537"/>
                    <a:gd name="connsiteY0" fmla="*/ 0 h 86440"/>
                    <a:gd name="connsiteX1" fmla="*/ 86537 w 86537"/>
                    <a:gd name="connsiteY1" fmla="*/ 43220 h 86440"/>
                    <a:gd name="connsiteX2" fmla="*/ 43317 w 86537"/>
                    <a:gd name="connsiteY2" fmla="*/ 86440 h 86440"/>
                    <a:gd name="connsiteX3" fmla="*/ 97 w 86537"/>
                    <a:gd name="connsiteY3" fmla="*/ 43220 h 86440"/>
                    <a:gd name="connsiteX4" fmla="*/ 43317 w 86537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537" h="86440">
                      <a:moveTo>
                        <a:pt x="43317" y="0"/>
                      </a:moveTo>
                      <a:cubicBezTo>
                        <a:pt x="68252" y="0"/>
                        <a:pt x="86537" y="19948"/>
                        <a:pt x="86537" y="43220"/>
                      </a:cubicBezTo>
                      <a:cubicBezTo>
                        <a:pt x="86537" y="68155"/>
                        <a:pt x="66590" y="86440"/>
                        <a:pt x="43317" y="86440"/>
                      </a:cubicBezTo>
                      <a:cubicBezTo>
                        <a:pt x="20045" y="86440"/>
                        <a:pt x="97" y="66493"/>
                        <a:pt x="97" y="43220"/>
                      </a:cubicBezTo>
                      <a:cubicBezTo>
                        <a:pt x="-1565" y="18285"/>
                        <a:pt x="18382" y="0"/>
                        <a:pt x="43317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4AA1F5FF-9EAA-A4D2-2882-C70EE8B9B89E}"/>
                    </a:ext>
                  </a:extLst>
                </p:cNvPr>
                <p:cNvSpPr/>
                <p:nvPr/>
              </p:nvSpPr>
              <p:spPr>
                <a:xfrm>
                  <a:off x="508944" y="6074941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BE9648A6-004A-8BC9-4B3E-ACB231C4F1B1}"/>
                    </a:ext>
                  </a:extLst>
                </p:cNvPr>
                <p:cNvSpPr/>
                <p:nvPr/>
              </p:nvSpPr>
              <p:spPr>
                <a:xfrm>
                  <a:off x="7277909" y="626610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0 w 86440"/>
                    <a:gd name="connsiteY1" fmla="*/ 43220 h 86440"/>
                    <a:gd name="connsiteX2" fmla="*/ 43220 w 86440"/>
                    <a:gd name="connsiteY2" fmla="*/ 86441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1"/>
                        <a:pt x="43220" y="86441"/>
                      </a:cubicBezTo>
                      <a:cubicBezTo>
                        <a:pt x="19948" y="86441"/>
                        <a:pt x="0" y="66493"/>
                        <a:pt x="0" y="43220"/>
                      </a:cubicBezTo>
                      <a:cubicBezTo>
                        <a:pt x="0" y="19948"/>
                        <a:pt x="18286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A44DF61-07FA-113F-16D2-627AB821028A}"/>
                    </a:ext>
                  </a:extLst>
                </p:cNvPr>
                <p:cNvSpPr/>
                <p:nvPr/>
              </p:nvSpPr>
              <p:spPr>
                <a:xfrm>
                  <a:off x="9889414" y="6119824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4F95EA2F-169A-15F7-43A0-10CBCEF18FB8}"/>
                    </a:ext>
                  </a:extLst>
                </p:cNvPr>
                <p:cNvSpPr/>
                <p:nvPr/>
              </p:nvSpPr>
              <p:spPr>
                <a:xfrm>
                  <a:off x="10409719" y="6309328"/>
                  <a:ext cx="86440" cy="86440"/>
                </a:xfrm>
                <a:custGeom>
                  <a:avLst/>
                  <a:gdLst>
                    <a:gd name="connsiteX0" fmla="*/ 43220 w 86440"/>
                    <a:gd name="connsiteY0" fmla="*/ 0 h 86440"/>
                    <a:gd name="connsiteX1" fmla="*/ 86441 w 86440"/>
                    <a:gd name="connsiteY1" fmla="*/ 43220 h 86440"/>
                    <a:gd name="connsiteX2" fmla="*/ 43220 w 86440"/>
                    <a:gd name="connsiteY2" fmla="*/ 86440 h 86440"/>
                    <a:gd name="connsiteX3" fmla="*/ 0 w 86440"/>
                    <a:gd name="connsiteY3" fmla="*/ 43220 h 86440"/>
                    <a:gd name="connsiteX4" fmla="*/ 43220 w 86440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40" h="86440">
                      <a:moveTo>
                        <a:pt x="43220" y="0"/>
                      </a:moveTo>
                      <a:cubicBezTo>
                        <a:pt x="68155" y="0"/>
                        <a:pt x="86441" y="19948"/>
                        <a:pt x="86441" y="43220"/>
                      </a:cubicBezTo>
                      <a:cubicBezTo>
                        <a:pt x="86441" y="68155"/>
                        <a:pt x="66493" y="86440"/>
                        <a:pt x="43220" y="86440"/>
                      </a:cubicBezTo>
                      <a:cubicBezTo>
                        <a:pt x="18285" y="86440"/>
                        <a:pt x="0" y="66493"/>
                        <a:pt x="0" y="43220"/>
                      </a:cubicBezTo>
                      <a:cubicBezTo>
                        <a:pt x="0" y="19948"/>
                        <a:pt x="19948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14554F0-8619-A623-92BC-010A0D8D588D}"/>
                    </a:ext>
                  </a:extLst>
                </p:cNvPr>
                <p:cNvSpPr/>
                <p:nvPr/>
              </p:nvSpPr>
              <p:spPr>
                <a:xfrm>
                  <a:off x="11571681" y="6309328"/>
                  <a:ext cx="86439" cy="86440"/>
                </a:xfrm>
                <a:custGeom>
                  <a:avLst/>
                  <a:gdLst>
                    <a:gd name="connsiteX0" fmla="*/ 43220 w 86439"/>
                    <a:gd name="connsiteY0" fmla="*/ 0 h 86440"/>
                    <a:gd name="connsiteX1" fmla="*/ 86440 w 86439"/>
                    <a:gd name="connsiteY1" fmla="*/ 43220 h 86440"/>
                    <a:gd name="connsiteX2" fmla="*/ 43220 w 86439"/>
                    <a:gd name="connsiteY2" fmla="*/ 86440 h 86440"/>
                    <a:gd name="connsiteX3" fmla="*/ 0 w 86439"/>
                    <a:gd name="connsiteY3" fmla="*/ 43220 h 86440"/>
                    <a:gd name="connsiteX4" fmla="*/ 43220 w 86439"/>
                    <a:gd name="connsiteY4" fmla="*/ 0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439" h="86440">
                      <a:moveTo>
                        <a:pt x="43220" y="0"/>
                      </a:moveTo>
                      <a:cubicBezTo>
                        <a:pt x="68155" y="0"/>
                        <a:pt x="86440" y="19948"/>
                        <a:pt x="86440" y="43220"/>
                      </a:cubicBezTo>
                      <a:cubicBezTo>
                        <a:pt x="86440" y="68155"/>
                        <a:pt x="66493" y="86440"/>
                        <a:pt x="43220" y="86440"/>
                      </a:cubicBezTo>
                      <a:cubicBezTo>
                        <a:pt x="19947" y="86440"/>
                        <a:pt x="0" y="66493"/>
                        <a:pt x="0" y="43220"/>
                      </a:cubicBezTo>
                      <a:cubicBezTo>
                        <a:pt x="0" y="19948"/>
                        <a:pt x="18285" y="0"/>
                        <a:pt x="43220" y="0"/>
                      </a:cubicBezTo>
                    </a:path>
                  </a:pathLst>
                </a:custGeom>
                <a:solidFill>
                  <a:srgbClr val="FFFFFF"/>
                </a:solidFill>
                <a:ln w="16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dog" descr="Playful dog">
                <a:extLst>
                  <a:ext uri="{FF2B5EF4-FFF2-40B4-BE49-F238E27FC236}">
                    <a16:creationId xmlns:a16="http://schemas.microsoft.com/office/drawing/2014/main" id="{DA839AF3-B4E9-225D-4964-898E80D948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2627247"/>
                  </p:ext>
                </p:extLst>
              </p:nvPr>
            </p:nvGraphicFramePr>
            <p:xfrm>
              <a:off x="5257271" y="3825562"/>
              <a:ext cx="2636302" cy="195890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36302" cy="1958901"/>
                    </a:xfrm>
                    <a:prstGeom prst="rect">
                      <a:avLst/>
                    </a:prstGeom>
                  </am3d:spPr>
                  <am3d:camera>
                    <am3d:pos x="0" y="0" z="713143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55164" d="1000000"/>
                    <am3d:preTrans dx="127799" dy="-5958809" dz="-1979544"/>
                    <am3d:scale>
                      <am3d:sx n="1000000" d="1000000"/>
                      <am3d:sy n="1000000" d="1000000"/>
                      <am3d:sz n="1000000" d="1000000"/>
                    </am3d:scale>
                    <am3d:rot ay="-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3">
                        <a3danim:animPr length="80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3"/>
                    </a:ext>
                  </am3d:extLst>
                  <am3d:objViewport viewportSz="35358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dog" descr="Playful dog">
                <a:extLst>
                  <a:ext uri="{FF2B5EF4-FFF2-40B4-BE49-F238E27FC236}">
                    <a16:creationId xmlns:a16="http://schemas.microsoft.com/office/drawing/2014/main" id="{DA839AF3-B4E9-225D-4964-898E80D948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7271" y="3825562"/>
                <a:ext cx="2636302" cy="1958901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9940753-75C6-100A-9DB8-601A6F7190C7}"/>
              </a:ext>
            </a:extLst>
          </p:cNvPr>
          <p:cNvSpPr txBox="1"/>
          <p:nvPr/>
        </p:nvSpPr>
        <p:spPr>
          <a:xfrm>
            <a:off x="2800812" y="1119153"/>
            <a:ext cx="5759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25D78"/>
                </a:solidFill>
                <a:latin typeface="Poppins Light" panose="00000400000000000000" pitchFamily="2" charset="0"/>
                <a:ea typeface="PWChristmasfont" panose="02000603000000000000" pitchFamily="2" charset="0"/>
                <a:cs typeface="Poppins Light" panose="00000400000000000000" pitchFamily="2" charset="0"/>
              </a:rPr>
              <a:t>This Christmas; </a:t>
            </a:r>
            <a:br>
              <a:rPr lang="en-US" sz="2800" dirty="0">
                <a:solidFill>
                  <a:srgbClr val="225D78"/>
                </a:solidFill>
                <a:latin typeface="Poppins Light" panose="00000400000000000000" pitchFamily="2" charset="0"/>
                <a:ea typeface="PWChristmasfont" panose="02000603000000000000" pitchFamily="2" charset="0"/>
                <a:cs typeface="Poppins Light" panose="00000400000000000000" pitchFamily="2" charset="0"/>
              </a:rPr>
            </a:br>
            <a:r>
              <a:rPr lang="en-US" sz="2800" dirty="0">
                <a:solidFill>
                  <a:srgbClr val="225D78"/>
                </a:solidFill>
                <a:latin typeface="Poppins Light" panose="00000400000000000000" pitchFamily="2" charset="0"/>
                <a:ea typeface="PWChristmasfont" panose="02000603000000000000" pitchFamily="2" charset="0"/>
                <a:cs typeface="Poppins Light" panose="00000400000000000000" pitchFamily="2" charset="0"/>
              </a:rPr>
              <a:t>Experience The Joy Of Giving!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9227DC-6DA1-6DF9-1CFB-892EEF97CB46}"/>
              </a:ext>
            </a:extLst>
          </p:cNvPr>
          <p:cNvSpPr txBox="1"/>
          <p:nvPr/>
        </p:nvSpPr>
        <p:spPr>
          <a:xfrm>
            <a:off x="2873297" y="2198474"/>
            <a:ext cx="5614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25D78"/>
                </a:solidFill>
                <a:latin typeface="Poppins SemiBold" panose="00000700000000000000" pitchFamily="2" charset="0"/>
                <a:ea typeface="PWChristmasfont" panose="02000603000000000000" pitchFamily="2" charset="0"/>
                <a:cs typeface="Poppins SemiBold" panose="00000700000000000000" pitchFamily="2" charset="0"/>
              </a:rPr>
              <a:t>Happy Holidays!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16" name="3D Model 1015" descr="Gift">
                <a:extLst>
                  <a:ext uri="{FF2B5EF4-FFF2-40B4-BE49-F238E27FC236}">
                    <a16:creationId xmlns:a16="http://schemas.microsoft.com/office/drawing/2014/main" id="{434FD8AA-65C1-0D07-FB47-79186754A9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42170225"/>
                  </p:ext>
                </p:extLst>
              </p:nvPr>
            </p:nvGraphicFramePr>
            <p:xfrm>
              <a:off x="4501392" y="4682718"/>
              <a:ext cx="912714" cy="107585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12714" cy="1075856"/>
                    </a:xfrm>
                    <a:prstGeom prst="rect">
                      <a:avLst/>
                    </a:prstGeom>
                  </am3d:spPr>
                  <am3d:camera>
                    <am3d:pos x="0" y="0" z="737230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4140" d="1000000"/>
                    <am3d:preTrans dx="1" dy="-17194320" dz="-613100"/>
                    <am3d:scale>
                      <am3d:sx n="1000000" d="1000000"/>
                      <am3d:sy n="1000000" d="1000000"/>
                      <am3d:sz n="1000000" d="1000000"/>
                    </am3d:scale>
                    <am3d:rot ax="1563831" ay="1626057" az="73412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326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16" name="3D Model 1015" descr="Gift">
                <a:extLst>
                  <a:ext uri="{FF2B5EF4-FFF2-40B4-BE49-F238E27FC236}">
                    <a16:creationId xmlns:a16="http://schemas.microsoft.com/office/drawing/2014/main" id="{434FD8AA-65C1-0D07-FB47-79186754A9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1392" y="4682718"/>
                <a:ext cx="912714" cy="1075856"/>
              </a:xfrm>
              <a:prstGeom prst="rect">
                <a:avLst/>
              </a:prstGeom>
            </p:spPr>
          </p:pic>
        </mc:Fallback>
      </mc:AlternateContent>
      <p:grpSp>
        <p:nvGrpSpPr>
          <p:cNvPr id="1017" name="Group 1016">
            <a:extLst>
              <a:ext uri="{FF2B5EF4-FFF2-40B4-BE49-F238E27FC236}">
                <a16:creationId xmlns:a16="http://schemas.microsoft.com/office/drawing/2014/main" id="{FB66E012-CD1E-90EB-BCE0-764BDCBD92FC}"/>
              </a:ext>
            </a:extLst>
          </p:cNvPr>
          <p:cNvGrpSpPr/>
          <p:nvPr/>
        </p:nvGrpSpPr>
        <p:grpSpPr>
          <a:xfrm>
            <a:off x="9957740" y="6354672"/>
            <a:ext cx="1799285" cy="255295"/>
            <a:chOff x="10392715" y="6761072"/>
            <a:chExt cx="1799285" cy="255295"/>
          </a:xfrm>
        </p:grpSpPr>
        <p:sp>
          <p:nvSpPr>
            <p:cNvPr id="1018" name="TextBox 50">
              <a:extLst>
                <a:ext uri="{FF2B5EF4-FFF2-40B4-BE49-F238E27FC236}">
                  <a16:creationId xmlns:a16="http://schemas.microsoft.com/office/drawing/2014/main" id="{1E6AF6FC-4C9A-9181-CB0D-C6B98033EB51}"/>
                </a:ext>
              </a:extLst>
            </p:cNvPr>
            <p:cNvSpPr txBox="1"/>
            <p:nvPr/>
          </p:nvSpPr>
          <p:spPr>
            <a:xfrm>
              <a:off x="10392715" y="6764247"/>
              <a:ext cx="785792" cy="252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Verdana Pro" panose="020B0604030504040204" pitchFamily="34" charset="0"/>
                  <a:ea typeface="Verdana" panose="020B0604030504040204" pitchFamily="34" charset="0"/>
                </a:rPr>
                <a:t>Created by </a:t>
              </a:r>
            </a:p>
          </p:txBody>
        </p:sp>
        <p:pic>
          <p:nvPicPr>
            <p:cNvPr id="1019" name="Picture 101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BD3BDE7-A9BB-6A60-2A5C-E11BEF4C4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1121" y="6761072"/>
              <a:ext cx="1070879" cy="193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047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3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embedded4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23</Words>
  <Application>Microsoft Office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Calibri Light</vt:lpstr>
      <vt:lpstr>Calibri</vt:lpstr>
      <vt:lpstr>Poppins Light</vt:lpstr>
      <vt:lpstr>Poppins SemiBold</vt:lpstr>
      <vt:lpstr>Arial</vt:lpstr>
      <vt:lpstr>Verdana Pro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Mansi Dave</dc:creator>
  <cp:lastModifiedBy>Mansi Dave</cp:lastModifiedBy>
  <cp:revision>2</cp:revision>
  <dcterms:created xsi:type="dcterms:W3CDTF">2022-12-19T10:19:55Z</dcterms:created>
  <dcterms:modified xsi:type="dcterms:W3CDTF">2022-12-22T12:29:02Z</dcterms:modified>
</cp:coreProperties>
</file>